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56.gif" ContentType="image/gif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it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E27A5DC-5E59-460C-94BC-2D3861A16B0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65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latin typeface="Arial"/>
              </a:rPr>
              <a:t>Тут вопрос про, напр, может ли быть так что mean = mode &gt; median и тд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65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latin typeface="Arial"/>
              </a:rPr>
              <a:t>Добавить пример на посчитать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65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latin typeface="Arial"/>
              </a:rPr>
              <a:t>Добавить пример на посчитать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265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100" spc="-1" strike="noStrike">
                <a:latin typeface="Arial"/>
              </a:rPr>
              <a:t>Добавить пример на посчитать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583AAB8-C488-4BB1-8480-B02DCCD119A8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3E6384-B2B9-436E-94E8-4E89B16FEDDC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20E4D95-98CF-4EEB-9BBE-8B0DFE961147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F989474-FFF4-4118-9736-77F2159A84D9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DD0967-B46D-473D-9237-8B63CFA01BC8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D293FD-7186-48D0-B919-52E1177DF3B9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FE615F-15ED-474A-B3F1-D612FF789CE0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BEBBDE-FDD0-4CB1-931E-CEB916B13093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E63704-85D5-4284-807E-1709D85DE6A0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610452-731D-449C-9024-30D391F2C61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F497FC-ADA2-45E9-A167-7ADD2F33906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D15095E-1211-41ED-BFDA-08C0D88E0893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80624C-ECB7-4EEF-A356-F56B10BB664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7300F8-76FE-4381-8B58-BC8E897D35F3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7B202B-97FD-44E5-9F8E-4C51ED2FFCB7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993CB3-FDD6-4378-BCE4-22A74FCC54A8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D562A2-0FE4-4D25-8CAD-C2D457E308AD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27EAFF-6298-4451-ACF9-699C13BFDCB0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BF8240-FF73-4022-8465-41CD057111C9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692073-B5D7-4C66-B796-7AA35C6B8F56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4AB0EA-48AB-47C4-B0BF-019BBF898393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C6A159-ECF3-45DA-B939-D3B3E6F48C3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AAA79A3-277C-4E32-9D01-0C40587734E6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FF6799-56EA-4680-A4AD-E11D1B249118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94A7FB-BBDF-48EB-9F0B-9B921DED4CC1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95F172-EB80-47B1-B69B-3A52E61DBF97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BAB5D1-2C24-4332-BC50-0CB7264BE6F4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29A7B5-E41C-46DC-856E-758E7419FC87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2CCF3B-F9C7-44F5-8C8C-968F0E8E9205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66A2FDF-C271-400B-B0BC-22144D38E1F2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9C87A81-FBBC-41A8-88BD-DF81BB73C1EA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5ADAC0-72E4-457F-A6D3-B6B52D59A43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124DE43-1269-4423-A6DB-E2739C3C42F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32D85F7-C4B2-410E-A9F2-DECD0EA72654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3F24A9E-4A17-44A9-85E6-B364AE1126D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18E1BBE-3517-4449-95BD-F9990E3275D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55;p14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56;p14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" name="Google Shape;57;p14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58;p14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C93BA59-BBAA-4E52-BB51-6003CED3B2E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69;p1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" name="Google Shape;70;p1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5" name="Google Shape;71;p1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Google Shape;72;p1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08D21F3-7DD5-4764-A67D-101646D7E71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63;p15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87" name="Google Shape;64;p15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Google Shape;65;p15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6DF2696-6E6F-4DD3-8C45-21370085D259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ru.wikipedia.org/wiki/&#1058;&#1077;&#1086;&#1088;&#1080;&#1103;_&#1074;&#1077;&#1088;&#1086;&#1103;&#1090;&#1085;&#1086;&#1089;&#1090;&#1077;&#1081;" TargetMode="External"/><Relationship Id="rId2" Type="http://schemas.openxmlformats.org/officeDocument/2006/relationships/hyperlink" Target="https://ru.wikipedia.org/wiki/&#1056;&#1072;&#1089;&#1087;&#1088;&#1077;&#1076;&#1077;&#1083;&#1077;&#1085;&#1080;&#1077;_&#1074;&#1077;&#1088;&#1086;&#1103;&#1090;&#1085;&#1086;&#1089;&#1090;&#1077;&#1081;" TargetMode="External"/><Relationship Id="rId3" Type="http://schemas.openxmlformats.org/officeDocument/2006/relationships/hyperlink" Target="https://ru.wikipedia.org/wiki/&#1053;&#1077;&#1079;&#1072;&#1074;&#1080;&#1089;&#1080;&#1084;&#1086;&#1089;&#1090;&#1100;_(&#1090;&#1077;&#1086;&#1088;&#1080;&#1103;_&#1074;&#1077;&#1088;&#1086;&#1103;&#1090;&#1085;&#1086;&#1089;&#1090;&#1077;&#1081;)" TargetMode="External"/><Relationship Id="rId4" Type="http://schemas.openxmlformats.org/officeDocument/2006/relationships/hyperlink" Target="https://ru.wikipedia.org/wiki/&#1057;&#1083;&#1091;&#1095;&#1072;&#1081;&#1085;&#1099;&#1081;_&#1101;&#1082;&#1089;&#1087;&#1077;&#1088;&#1080;&#1084;&#1077;&#1085;&#1090;" TargetMode="External"/><Relationship Id="rId5" Type="http://schemas.openxmlformats.org/officeDocument/2006/relationships/hyperlink" Target="https://ru.wikipedia.org/wiki/&#1042;&#1077;&#1088;&#1086;&#1103;&#1090;&#1085;&#1086;&#1089;&#1090;&#1100;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hyperlink" Target="https://gallery.shinyapps.io/CLT_mean/" TargetMode="External"/><Relationship Id="rId3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gif"/><Relationship Id="rId3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200" spc="-1" strike="noStrike">
                <a:solidFill>
                  <a:srgbClr val="1a1a1a"/>
                </a:solidFill>
                <a:latin typeface="Lato"/>
                <a:ea typeface="Lato"/>
              </a:rPr>
              <a:t>ML на Python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727920" y="2724120"/>
            <a:ext cx="7687800" cy="540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595959"/>
                </a:solidFill>
                <a:latin typeface="Lato"/>
                <a:ea typeface="Lato"/>
              </a:rPr>
              <a:t>Неделя 3. День 8. Статистика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595959"/>
                </a:solidFill>
                <a:latin typeface="Lato"/>
                <a:ea typeface="Lato"/>
              </a:rPr>
              <a:t>(14.09.2023)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3" name="PlaceHolder 1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Невероятностные выборки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4" name="PlaceHolder 2"/>
          <p:cNvSpPr>
            <a:spLocks noGrp="1"/>
          </p:cNvSpPr>
          <p:nvPr>
            <p:ph type="sldNum" idx="1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4F8892B-F63C-4D1B-AEEC-0F7E3620FFF0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075" name="Google Shape;210;p34"/>
          <p:cNvSpPr/>
          <p:nvPr/>
        </p:nvSpPr>
        <p:spPr>
          <a:xfrm>
            <a:off x="438840" y="1358280"/>
            <a:ext cx="8456760" cy="372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Невероятностные выборки</a:t>
            </a: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 – отбор в такой выборке осуществляется не по принципам случайности, а по субъективным критериям – доступности объектов, типичности или равного представительства. Такие выборки часто встречаются в социологических исследованиях, однако данные, полученные на них обладают меньшей достоверностью и лучше их обходить стороной.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Метод снежного кома</a:t>
            </a: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 - у каждого респондента, начиная с первого, просятся контакты его друзей, коллег, знакомых, которые подходили бы под условия отбора и могли бы принять участие в исследовании. Основная проблема такой выборки - то, что затрагивается не случайная группа лиц, а лица, связанные общими интересами, хобби и т.д.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Стихийная выборка</a:t>
            </a: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 - производится опрос наиболее доступных респондентов. Размер и состав стихийных выборок заранее не известен и определяется только одним параметром - активностью респондентов.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i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Пример:</a:t>
            </a: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 опрос, проведенный в газете или журнале, большинство интернет-опросов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Выборка типичных случаев</a:t>
            </a: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 происходит отбор отдельных единиц генеральной совокупности, которые обладают типичным значением признака (часто это среднее значение). При этом возникает проблема выбора признака и определения его типичного значения.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PlaceHolder 1"/>
          <p:cNvSpPr>
            <a:spLocks noGrp="1"/>
          </p:cNvSpPr>
          <p:nvPr>
            <p:ph/>
          </p:nvPr>
        </p:nvSpPr>
        <p:spPr>
          <a:xfrm>
            <a:off x="727560" y="1555560"/>
            <a:ext cx="4428360" cy="651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222222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Отражает типичное наблюдение в выборке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222222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Существует много вариантов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7" name="PlaceHolder 2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Мера центральной тенденции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8" name="PlaceHolder 3"/>
          <p:cNvSpPr>
            <a:spLocks noGrp="1"/>
          </p:cNvSpPr>
          <p:nvPr>
            <p:ph type="sldNum" idx="1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A1B0B59-09CB-49AC-A96C-A00D8CDF3F20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PlaceHolder 1"/>
          <p:cNvSpPr>
            <a:spLocks noGrp="1"/>
          </p:cNvSpPr>
          <p:nvPr>
            <p:ph/>
          </p:nvPr>
        </p:nvSpPr>
        <p:spPr>
          <a:xfrm>
            <a:off x="727560" y="2732400"/>
            <a:ext cx="6522480" cy="56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Время (мин), которое студенты тратят на ДЗ: [2500, 3100, 3600, 2800, 3000]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0" name="PlaceHolder 2"/>
          <p:cNvSpPr>
            <a:spLocks noGrp="1"/>
          </p:cNvSpPr>
          <p:nvPr>
            <p:ph type="title"/>
          </p:nvPr>
        </p:nvSpPr>
        <p:spPr>
          <a:xfrm>
            <a:off x="727560" y="657720"/>
            <a:ext cx="38437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Арифметическое среднее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1" name="Google Shape;224;p36" descr="\overline{X} = \frac{X_1 + X_2 + ... + X_n}{n} = \frac{1}{n}\displaystyle{\sum_{i=1}^n X_i}"/>
          <p:cNvPicPr/>
          <p:nvPr/>
        </p:nvPicPr>
        <p:blipFill>
          <a:blip r:embed="rId1"/>
          <a:stretch/>
        </p:blipFill>
        <p:spPr>
          <a:xfrm>
            <a:off x="3213720" y="1682280"/>
            <a:ext cx="2716200" cy="634680"/>
          </a:xfrm>
          <a:prstGeom prst="rect">
            <a:avLst/>
          </a:prstGeom>
          <a:ln w="0">
            <a:noFill/>
          </a:ln>
        </p:spPr>
      </p:pic>
      <p:pic>
        <p:nvPicPr>
          <p:cNvPr id="5082" name="Google Shape;225;p36" descr="\overline{T} = \frac{2500 + 3100 + 3600+ 2800+ 3000}{5} = 3000"/>
          <p:cNvPicPr/>
          <p:nvPr/>
        </p:nvPicPr>
        <p:blipFill>
          <a:blip r:embed="rId2"/>
          <a:stretch/>
        </p:blipFill>
        <p:spPr>
          <a:xfrm>
            <a:off x="2721600" y="3715920"/>
            <a:ext cx="3700440" cy="388080"/>
          </a:xfrm>
          <a:prstGeom prst="rect">
            <a:avLst/>
          </a:prstGeom>
          <a:ln w="0">
            <a:noFill/>
          </a:ln>
        </p:spPr>
      </p:pic>
      <p:sp>
        <p:nvSpPr>
          <p:cNvPr id="5083" name="PlaceHolder 3"/>
          <p:cNvSpPr>
            <a:spLocks noGrp="1"/>
          </p:cNvSpPr>
          <p:nvPr>
            <p:ph type="sldNum" idx="1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34E2F72-B9DD-4BAB-AD3B-60DF0A340F9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PlaceHolder 1"/>
          <p:cNvSpPr>
            <a:spLocks noGrp="1"/>
          </p:cNvSpPr>
          <p:nvPr>
            <p:ph/>
          </p:nvPr>
        </p:nvSpPr>
        <p:spPr>
          <a:xfrm>
            <a:off x="2921760" y="2701800"/>
            <a:ext cx="3479040" cy="498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[2500, 3100, 3600, 2800, 3000, 17000]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5" name="PlaceHolder 2"/>
          <p:cNvSpPr>
            <a:spLocks noGrp="1"/>
          </p:cNvSpPr>
          <p:nvPr>
            <p:ph type="title"/>
          </p:nvPr>
        </p:nvSpPr>
        <p:spPr>
          <a:xfrm>
            <a:off x="727560" y="657720"/>
            <a:ext cx="38437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А если так...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6" name="Google Shape;233;p37" descr="\overline{X} = \frac{X_1 + X_2 + ... + X_n}{n} = \frac{1}{n}\displaystyle{\sum_{i=1}^n X_i}"/>
          <p:cNvPicPr/>
          <p:nvPr/>
        </p:nvPicPr>
        <p:blipFill>
          <a:blip r:embed="rId1"/>
          <a:stretch/>
        </p:blipFill>
        <p:spPr>
          <a:xfrm>
            <a:off x="3213720" y="1682280"/>
            <a:ext cx="2716200" cy="634680"/>
          </a:xfrm>
          <a:prstGeom prst="rect">
            <a:avLst/>
          </a:prstGeom>
          <a:ln w="0">
            <a:noFill/>
          </a:ln>
        </p:spPr>
      </p:pic>
      <p:pic>
        <p:nvPicPr>
          <p:cNvPr id="5087" name="Google Shape;234;p37" descr="\overline{T} = \frac{2500 + 3100 + 3600 + 2800 + 3000 + 17000}{6} = 5333"/>
          <p:cNvPicPr/>
          <p:nvPr/>
        </p:nvPicPr>
        <p:blipFill>
          <a:blip r:embed="rId2"/>
          <a:stretch/>
        </p:blipFill>
        <p:spPr>
          <a:xfrm>
            <a:off x="2523600" y="3738240"/>
            <a:ext cx="4096440" cy="373320"/>
          </a:xfrm>
          <a:prstGeom prst="rect">
            <a:avLst/>
          </a:prstGeom>
          <a:ln w="0">
            <a:noFill/>
          </a:ln>
        </p:spPr>
      </p:pic>
      <p:sp>
        <p:nvSpPr>
          <p:cNvPr id="5088" name="PlaceHolder 3"/>
          <p:cNvSpPr>
            <a:spLocks noGrp="1"/>
          </p:cNvSpPr>
          <p:nvPr>
            <p:ph type="sldNum" idx="1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C37741D-9E69-4780-BAFF-DA10859F454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" name="PlaceHolder 1"/>
          <p:cNvSpPr>
            <a:spLocks noGrp="1"/>
          </p:cNvSpPr>
          <p:nvPr>
            <p:ph/>
          </p:nvPr>
        </p:nvSpPr>
        <p:spPr>
          <a:xfrm>
            <a:off x="727560" y="1568520"/>
            <a:ext cx="7688520" cy="709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Мы просто убираем по n % наименьших и наибольших значений в нашей выборке. Таким образом усеченное среднее лучше подходит, когда в выборке могут быть выбросы.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0" name="PlaceHolder 2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Усеченное среднее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1" name="PlaceHolder 3"/>
          <p:cNvSpPr>
            <a:spLocks noGrp="1"/>
          </p:cNvSpPr>
          <p:nvPr>
            <p:ph/>
          </p:nvPr>
        </p:nvSpPr>
        <p:spPr>
          <a:xfrm>
            <a:off x="2917080" y="2654280"/>
            <a:ext cx="3483720" cy="546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[2500, 3100, 3600, 2800, 3000, 17000]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2" name="Google Shape;243;p38"/>
          <p:cNvSpPr/>
          <p:nvPr/>
        </p:nvSpPr>
        <p:spPr>
          <a:xfrm>
            <a:off x="3168720" y="2729160"/>
            <a:ext cx="328680" cy="23904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3" name="Google Shape;244;p38"/>
          <p:cNvSpPr/>
          <p:nvPr/>
        </p:nvSpPr>
        <p:spPr>
          <a:xfrm>
            <a:off x="5773680" y="2729160"/>
            <a:ext cx="328680" cy="23904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094" name="Google Shape;245;p38" descr="\overline{T_{cut}} = \frac{3100 + 3600+ 2800+ 3000}{4} = 3125"/>
          <p:cNvPicPr/>
          <p:nvPr/>
        </p:nvPicPr>
        <p:blipFill>
          <a:blip r:embed="rId1"/>
          <a:stretch/>
        </p:blipFill>
        <p:spPr>
          <a:xfrm>
            <a:off x="2877120" y="3850560"/>
            <a:ext cx="3389040" cy="380880"/>
          </a:xfrm>
          <a:prstGeom prst="rect">
            <a:avLst/>
          </a:prstGeom>
          <a:ln w="0">
            <a:noFill/>
          </a:ln>
        </p:spPr>
      </p:pic>
      <p:sp>
        <p:nvSpPr>
          <p:cNvPr id="5095" name="PlaceHolder 4"/>
          <p:cNvSpPr>
            <a:spLocks noGrp="1"/>
          </p:cNvSpPr>
          <p:nvPr>
            <p:ph type="sldNum" idx="1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2A9DBAC-35E0-48F3-AC6F-22F01035718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PlaceHolder 1"/>
          <p:cNvSpPr>
            <a:spLocks noGrp="1"/>
          </p:cNvSpPr>
          <p:nvPr>
            <p:ph/>
          </p:nvPr>
        </p:nvSpPr>
        <p:spPr>
          <a:xfrm>
            <a:off x="727560" y="1570320"/>
            <a:ext cx="5445720" cy="120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Значение, которое делит отсортированную выборку пополам.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7" name="PlaceHolder 2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Медиана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8" name="PlaceHolder 3"/>
          <p:cNvSpPr>
            <a:spLocks noGrp="1"/>
          </p:cNvSpPr>
          <p:nvPr>
            <p:ph/>
          </p:nvPr>
        </p:nvSpPr>
        <p:spPr>
          <a:xfrm>
            <a:off x="2795040" y="2571840"/>
            <a:ext cx="3821760" cy="56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[2500, 2800, 3000, 3100, 3400, 3600, 17000]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9" name="PlaceHolder 4"/>
          <p:cNvSpPr>
            <a:spLocks noGrp="1"/>
          </p:cNvSpPr>
          <p:nvPr>
            <p:ph type="sldNum" idx="2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EDBA3FA-3AB9-40A6-AF73-D2F7FC71357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100" name=""/>
          <p:cNvSpPr/>
          <p:nvPr/>
        </p:nvSpPr>
        <p:spPr>
          <a:xfrm>
            <a:off x="6679080" y="2731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1" name=""/>
          <p:cNvSpPr/>
          <p:nvPr/>
        </p:nvSpPr>
        <p:spPr>
          <a:xfrm>
            <a:off x="6684120" y="273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2" name=""/>
          <p:cNvSpPr/>
          <p:nvPr/>
        </p:nvSpPr>
        <p:spPr>
          <a:xfrm>
            <a:off x="6684120" y="2736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3" name=""/>
          <p:cNvSpPr/>
          <p:nvPr/>
        </p:nvSpPr>
        <p:spPr>
          <a:xfrm>
            <a:off x="6688800" y="2741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4" name=""/>
          <p:cNvSpPr/>
          <p:nvPr/>
        </p:nvSpPr>
        <p:spPr>
          <a:xfrm>
            <a:off x="6688800" y="2745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5" name=""/>
          <p:cNvSpPr/>
          <p:nvPr/>
        </p:nvSpPr>
        <p:spPr>
          <a:xfrm>
            <a:off x="6688800" y="2750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6" name=""/>
          <p:cNvSpPr/>
          <p:nvPr/>
        </p:nvSpPr>
        <p:spPr>
          <a:xfrm>
            <a:off x="6693480" y="2760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7" name=""/>
          <p:cNvSpPr/>
          <p:nvPr/>
        </p:nvSpPr>
        <p:spPr>
          <a:xfrm>
            <a:off x="6698160" y="2764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8" name=""/>
          <p:cNvSpPr/>
          <p:nvPr/>
        </p:nvSpPr>
        <p:spPr>
          <a:xfrm>
            <a:off x="6698160" y="2774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9" name=""/>
          <p:cNvSpPr/>
          <p:nvPr/>
        </p:nvSpPr>
        <p:spPr>
          <a:xfrm>
            <a:off x="6703200" y="27792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0" name=""/>
          <p:cNvSpPr/>
          <p:nvPr/>
        </p:nvSpPr>
        <p:spPr>
          <a:xfrm>
            <a:off x="6712560" y="279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1" name=""/>
          <p:cNvSpPr/>
          <p:nvPr/>
        </p:nvSpPr>
        <p:spPr>
          <a:xfrm>
            <a:off x="6712560" y="280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2" name=""/>
          <p:cNvSpPr/>
          <p:nvPr/>
        </p:nvSpPr>
        <p:spPr>
          <a:xfrm>
            <a:off x="6717240" y="28076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3" name=""/>
          <p:cNvSpPr/>
          <p:nvPr/>
        </p:nvSpPr>
        <p:spPr>
          <a:xfrm flipV="1">
            <a:off x="6736320" y="28076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4" name=""/>
          <p:cNvSpPr/>
          <p:nvPr/>
        </p:nvSpPr>
        <p:spPr>
          <a:xfrm flipV="1">
            <a:off x="6741360" y="2783880"/>
            <a:ext cx="331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5" name=""/>
          <p:cNvSpPr/>
          <p:nvPr/>
        </p:nvSpPr>
        <p:spPr>
          <a:xfrm flipV="1">
            <a:off x="6774480" y="27745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6" name=""/>
          <p:cNvSpPr/>
          <p:nvPr/>
        </p:nvSpPr>
        <p:spPr>
          <a:xfrm flipV="1">
            <a:off x="6784200" y="2741040"/>
            <a:ext cx="381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7" name=""/>
          <p:cNvSpPr/>
          <p:nvPr/>
        </p:nvSpPr>
        <p:spPr>
          <a:xfrm flipV="1">
            <a:off x="6822360" y="273168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8" name=""/>
          <p:cNvSpPr/>
          <p:nvPr/>
        </p:nvSpPr>
        <p:spPr>
          <a:xfrm flipV="1">
            <a:off x="6836400" y="2717280"/>
            <a:ext cx="334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9" name=""/>
          <p:cNvSpPr/>
          <p:nvPr/>
        </p:nvSpPr>
        <p:spPr>
          <a:xfrm flipV="1">
            <a:off x="4905720" y="294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0" name=""/>
          <p:cNvSpPr/>
          <p:nvPr/>
        </p:nvSpPr>
        <p:spPr>
          <a:xfrm>
            <a:off x="490572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1" name=""/>
          <p:cNvSpPr/>
          <p:nvPr/>
        </p:nvSpPr>
        <p:spPr>
          <a:xfrm flipH="1">
            <a:off x="490572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2" name=""/>
          <p:cNvSpPr/>
          <p:nvPr/>
        </p:nvSpPr>
        <p:spPr>
          <a:xfrm flipH="1">
            <a:off x="4901040" y="294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3" name=""/>
          <p:cNvSpPr/>
          <p:nvPr/>
        </p:nvSpPr>
        <p:spPr>
          <a:xfrm flipH="1">
            <a:off x="489636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4" name=""/>
          <p:cNvSpPr/>
          <p:nvPr/>
        </p:nvSpPr>
        <p:spPr>
          <a:xfrm flipH="1">
            <a:off x="4891320" y="2945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5" name=""/>
          <p:cNvSpPr/>
          <p:nvPr/>
        </p:nvSpPr>
        <p:spPr>
          <a:xfrm flipH="1">
            <a:off x="488664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6" name=""/>
          <p:cNvSpPr/>
          <p:nvPr/>
        </p:nvSpPr>
        <p:spPr>
          <a:xfrm flipH="1">
            <a:off x="4881960" y="294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7" name=""/>
          <p:cNvSpPr/>
          <p:nvPr/>
        </p:nvSpPr>
        <p:spPr>
          <a:xfrm flipH="1">
            <a:off x="4877280" y="295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8" name=""/>
          <p:cNvSpPr/>
          <p:nvPr/>
        </p:nvSpPr>
        <p:spPr>
          <a:xfrm flipH="1" flipV="1">
            <a:off x="4862880" y="29458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9" name=""/>
          <p:cNvSpPr/>
          <p:nvPr/>
        </p:nvSpPr>
        <p:spPr>
          <a:xfrm flipH="1">
            <a:off x="4853160" y="2945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0" name=""/>
          <p:cNvSpPr/>
          <p:nvPr/>
        </p:nvSpPr>
        <p:spPr>
          <a:xfrm flipH="1">
            <a:off x="484848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1" name=""/>
          <p:cNvSpPr/>
          <p:nvPr/>
        </p:nvSpPr>
        <p:spPr>
          <a:xfrm flipH="1">
            <a:off x="4839120" y="2945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2" name=""/>
          <p:cNvSpPr/>
          <p:nvPr/>
        </p:nvSpPr>
        <p:spPr>
          <a:xfrm flipH="1" flipV="1">
            <a:off x="4834080" y="2941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3" name=""/>
          <p:cNvSpPr/>
          <p:nvPr/>
        </p:nvSpPr>
        <p:spPr>
          <a:xfrm flipH="1">
            <a:off x="482940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4" name=""/>
          <p:cNvSpPr/>
          <p:nvPr/>
        </p:nvSpPr>
        <p:spPr>
          <a:xfrm flipH="1">
            <a:off x="482472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5" name=""/>
          <p:cNvSpPr/>
          <p:nvPr/>
        </p:nvSpPr>
        <p:spPr>
          <a:xfrm flipH="1">
            <a:off x="482004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6" name=""/>
          <p:cNvSpPr/>
          <p:nvPr/>
        </p:nvSpPr>
        <p:spPr>
          <a:xfrm flipH="1">
            <a:off x="4815000" y="2941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7" name=""/>
          <p:cNvSpPr/>
          <p:nvPr/>
        </p:nvSpPr>
        <p:spPr>
          <a:xfrm flipH="1" flipV="1">
            <a:off x="4805640" y="2936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8" name=""/>
          <p:cNvSpPr/>
          <p:nvPr/>
        </p:nvSpPr>
        <p:spPr>
          <a:xfrm flipH="1">
            <a:off x="480096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9" name=""/>
          <p:cNvSpPr/>
          <p:nvPr/>
        </p:nvSpPr>
        <p:spPr>
          <a:xfrm flipH="1">
            <a:off x="4795920" y="2936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0" name=""/>
          <p:cNvSpPr/>
          <p:nvPr/>
        </p:nvSpPr>
        <p:spPr>
          <a:xfrm flipH="1">
            <a:off x="479124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1" name=""/>
          <p:cNvSpPr/>
          <p:nvPr/>
        </p:nvSpPr>
        <p:spPr>
          <a:xfrm flipH="1" flipV="1">
            <a:off x="4781880" y="2931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2" name=""/>
          <p:cNvSpPr/>
          <p:nvPr/>
        </p:nvSpPr>
        <p:spPr>
          <a:xfrm flipH="1">
            <a:off x="4772160" y="2931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3" name=""/>
          <p:cNvSpPr/>
          <p:nvPr/>
        </p:nvSpPr>
        <p:spPr>
          <a:xfrm flipH="1">
            <a:off x="476748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4" name=""/>
          <p:cNvSpPr/>
          <p:nvPr/>
        </p:nvSpPr>
        <p:spPr>
          <a:xfrm flipH="1">
            <a:off x="4757760" y="2931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5" name=""/>
          <p:cNvSpPr/>
          <p:nvPr/>
        </p:nvSpPr>
        <p:spPr>
          <a:xfrm flipH="1">
            <a:off x="4748400" y="2931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6" name=""/>
          <p:cNvSpPr/>
          <p:nvPr/>
        </p:nvSpPr>
        <p:spPr>
          <a:xfrm flipH="1">
            <a:off x="474372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7" name=""/>
          <p:cNvSpPr/>
          <p:nvPr/>
        </p:nvSpPr>
        <p:spPr>
          <a:xfrm flipH="1" flipV="1">
            <a:off x="4734000" y="2927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8" name=""/>
          <p:cNvSpPr/>
          <p:nvPr/>
        </p:nvSpPr>
        <p:spPr>
          <a:xfrm flipH="1">
            <a:off x="472932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9" name=""/>
          <p:cNvSpPr/>
          <p:nvPr/>
        </p:nvSpPr>
        <p:spPr>
          <a:xfrm flipH="1" flipV="1">
            <a:off x="4719960" y="2922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0" name=""/>
          <p:cNvSpPr/>
          <p:nvPr/>
        </p:nvSpPr>
        <p:spPr>
          <a:xfrm flipH="1">
            <a:off x="4710240" y="2922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1" name=""/>
          <p:cNvSpPr/>
          <p:nvPr/>
        </p:nvSpPr>
        <p:spPr>
          <a:xfrm flipH="1">
            <a:off x="470088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2" name=""/>
          <p:cNvSpPr/>
          <p:nvPr/>
        </p:nvSpPr>
        <p:spPr>
          <a:xfrm flipH="1">
            <a:off x="4695840" y="292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3" name=""/>
          <p:cNvSpPr/>
          <p:nvPr/>
        </p:nvSpPr>
        <p:spPr>
          <a:xfrm flipH="1">
            <a:off x="468648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4" name=""/>
          <p:cNvSpPr/>
          <p:nvPr/>
        </p:nvSpPr>
        <p:spPr>
          <a:xfrm flipH="1">
            <a:off x="468180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5" name=""/>
          <p:cNvSpPr/>
          <p:nvPr/>
        </p:nvSpPr>
        <p:spPr>
          <a:xfrm flipH="1">
            <a:off x="4672080" y="2922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6" name=""/>
          <p:cNvSpPr/>
          <p:nvPr/>
        </p:nvSpPr>
        <p:spPr>
          <a:xfrm flipH="1">
            <a:off x="466272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7" name=""/>
          <p:cNvSpPr/>
          <p:nvPr/>
        </p:nvSpPr>
        <p:spPr>
          <a:xfrm flipH="1">
            <a:off x="4657680" y="292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8" name=""/>
          <p:cNvSpPr/>
          <p:nvPr/>
        </p:nvSpPr>
        <p:spPr>
          <a:xfrm flipH="1">
            <a:off x="465300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9" name=""/>
          <p:cNvSpPr/>
          <p:nvPr/>
        </p:nvSpPr>
        <p:spPr>
          <a:xfrm flipH="1">
            <a:off x="464364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0" name=""/>
          <p:cNvSpPr/>
          <p:nvPr/>
        </p:nvSpPr>
        <p:spPr>
          <a:xfrm flipH="1">
            <a:off x="4638600" y="292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1" name=""/>
          <p:cNvSpPr/>
          <p:nvPr/>
        </p:nvSpPr>
        <p:spPr>
          <a:xfrm flipH="1">
            <a:off x="462924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2" name=""/>
          <p:cNvSpPr/>
          <p:nvPr/>
        </p:nvSpPr>
        <p:spPr>
          <a:xfrm flipH="1">
            <a:off x="4619520" y="2922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3" name=""/>
          <p:cNvSpPr/>
          <p:nvPr/>
        </p:nvSpPr>
        <p:spPr>
          <a:xfrm flipH="1" flipV="1">
            <a:off x="4614840" y="291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4" name=""/>
          <p:cNvSpPr/>
          <p:nvPr/>
        </p:nvSpPr>
        <p:spPr>
          <a:xfrm flipH="1">
            <a:off x="4600440" y="2917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5" name=""/>
          <p:cNvSpPr/>
          <p:nvPr/>
        </p:nvSpPr>
        <p:spPr>
          <a:xfrm flipH="1">
            <a:off x="459576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6" name=""/>
          <p:cNvSpPr/>
          <p:nvPr/>
        </p:nvSpPr>
        <p:spPr>
          <a:xfrm flipH="1">
            <a:off x="4581360" y="2917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7" name=""/>
          <p:cNvSpPr/>
          <p:nvPr/>
        </p:nvSpPr>
        <p:spPr>
          <a:xfrm flipH="1">
            <a:off x="4572000" y="2917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8" name=""/>
          <p:cNvSpPr/>
          <p:nvPr/>
        </p:nvSpPr>
        <p:spPr>
          <a:xfrm flipH="1">
            <a:off x="4557600" y="2922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9" name=""/>
          <p:cNvSpPr/>
          <p:nvPr/>
        </p:nvSpPr>
        <p:spPr>
          <a:xfrm flipH="1">
            <a:off x="4548240" y="2922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0" name=""/>
          <p:cNvSpPr/>
          <p:nvPr/>
        </p:nvSpPr>
        <p:spPr>
          <a:xfrm flipH="1">
            <a:off x="454356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1" name=""/>
          <p:cNvSpPr/>
          <p:nvPr/>
        </p:nvSpPr>
        <p:spPr>
          <a:xfrm flipH="1">
            <a:off x="4538520" y="2927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2" name=""/>
          <p:cNvSpPr/>
          <p:nvPr/>
        </p:nvSpPr>
        <p:spPr>
          <a:xfrm flipH="1">
            <a:off x="453384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3" name=""/>
          <p:cNvSpPr/>
          <p:nvPr/>
        </p:nvSpPr>
        <p:spPr>
          <a:xfrm flipH="1">
            <a:off x="4524480" y="2931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4" name=""/>
          <p:cNvSpPr/>
          <p:nvPr/>
        </p:nvSpPr>
        <p:spPr>
          <a:xfrm flipH="1">
            <a:off x="4519440" y="2931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5" name=""/>
          <p:cNvSpPr/>
          <p:nvPr/>
        </p:nvSpPr>
        <p:spPr>
          <a:xfrm flipH="1">
            <a:off x="451476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6" name=""/>
          <p:cNvSpPr/>
          <p:nvPr/>
        </p:nvSpPr>
        <p:spPr>
          <a:xfrm flipH="1">
            <a:off x="451008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7" name=""/>
          <p:cNvSpPr/>
          <p:nvPr/>
        </p:nvSpPr>
        <p:spPr>
          <a:xfrm flipH="1">
            <a:off x="4500360" y="2931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8" name=""/>
          <p:cNvSpPr/>
          <p:nvPr/>
        </p:nvSpPr>
        <p:spPr>
          <a:xfrm flipH="1">
            <a:off x="4491000" y="2931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9" name=""/>
          <p:cNvSpPr/>
          <p:nvPr/>
        </p:nvSpPr>
        <p:spPr>
          <a:xfrm flipH="1">
            <a:off x="448632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0" name=""/>
          <p:cNvSpPr/>
          <p:nvPr/>
        </p:nvSpPr>
        <p:spPr>
          <a:xfrm flipH="1">
            <a:off x="4476600" y="2936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1" name=""/>
          <p:cNvSpPr/>
          <p:nvPr/>
        </p:nvSpPr>
        <p:spPr>
          <a:xfrm flipH="1">
            <a:off x="447192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2" name=""/>
          <p:cNvSpPr/>
          <p:nvPr/>
        </p:nvSpPr>
        <p:spPr>
          <a:xfrm flipH="1">
            <a:off x="446724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3" name=""/>
          <p:cNvSpPr/>
          <p:nvPr/>
        </p:nvSpPr>
        <p:spPr>
          <a:xfrm flipH="1">
            <a:off x="4457520" y="2936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4" name=""/>
          <p:cNvSpPr/>
          <p:nvPr/>
        </p:nvSpPr>
        <p:spPr>
          <a:xfrm flipH="1">
            <a:off x="445284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5" name=""/>
          <p:cNvSpPr/>
          <p:nvPr/>
        </p:nvSpPr>
        <p:spPr>
          <a:xfrm flipH="1">
            <a:off x="4443120" y="2941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6" name=""/>
          <p:cNvSpPr/>
          <p:nvPr/>
        </p:nvSpPr>
        <p:spPr>
          <a:xfrm flipH="1">
            <a:off x="443844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7" name=""/>
          <p:cNvSpPr/>
          <p:nvPr/>
        </p:nvSpPr>
        <p:spPr>
          <a:xfrm flipH="1">
            <a:off x="443376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8" name=""/>
          <p:cNvSpPr/>
          <p:nvPr/>
        </p:nvSpPr>
        <p:spPr>
          <a:xfrm flipH="1">
            <a:off x="442908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9" name=""/>
          <p:cNvSpPr/>
          <p:nvPr/>
        </p:nvSpPr>
        <p:spPr>
          <a:xfrm flipH="1">
            <a:off x="4424040" y="2941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0" name=""/>
          <p:cNvSpPr/>
          <p:nvPr/>
        </p:nvSpPr>
        <p:spPr>
          <a:xfrm flipH="1">
            <a:off x="441936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1" name=""/>
          <p:cNvSpPr/>
          <p:nvPr/>
        </p:nvSpPr>
        <p:spPr>
          <a:xfrm flipH="1">
            <a:off x="4414680" y="294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2" name=""/>
          <p:cNvSpPr/>
          <p:nvPr/>
        </p:nvSpPr>
        <p:spPr>
          <a:xfrm flipH="1">
            <a:off x="441000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3" name=""/>
          <p:cNvSpPr/>
          <p:nvPr/>
        </p:nvSpPr>
        <p:spPr>
          <a:xfrm>
            <a:off x="4410000" y="294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4" name=""/>
          <p:cNvSpPr/>
          <p:nvPr/>
        </p:nvSpPr>
        <p:spPr>
          <a:xfrm>
            <a:off x="4410000" y="295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5" name=""/>
          <p:cNvSpPr/>
          <p:nvPr/>
        </p:nvSpPr>
        <p:spPr>
          <a:xfrm>
            <a:off x="4414680" y="2955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6" name=""/>
          <p:cNvSpPr/>
          <p:nvPr/>
        </p:nvSpPr>
        <p:spPr>
          <a:xfrm>
            <a:off x="6679080" y="2731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7" name=""/>
          <p:cNvSpPr/>
          <p:nvPr/>
        </p:nvSpPr>
        <p:spPr>
          <a:xfrm>
            <a:off x="6684120" y="273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8" name=""/>
          <p:cNvSpPr/>
          <p:nvPr/>
        </p:nvSpPr>
        <p:spPr>
          <a:xfrm>
            <a:off x="6684120" y="2736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9" name=""/>
          <p:cNvSpPr/>
          <p:nvPr/>
        </p:nvSpPr>
        <p:spPr>
          <a:xfrm>
            <a:off x="6688800" y="2741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0" name=""/>
          <p:cNvSpPr/>
          <p:nvPr/>
        </p:nvSpPr>
        <p:spPr>
          <a:xfrm>
            <a:off x="6688800" y="2745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1" name=""/>
          <p:cNvSpPr/>
          <p:nvPr/>
        </p:nvSpPr>
        <p:spPr>
          <a:xfrm>
            <a:off x="6688800" y="2750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2" name=""/>
          <p:cNvSpPr/>
          <p:nvPr/>
        </p:nvSpPr>
        <p:spPr>
          <a:xfrm>
            <a:off x="6693480" y="2760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3" name=""/>
          <p:cNvSpPr/>
          <p:nvPr/>
        </p:nvSpPr>
        <p:spPr>
          <a:xfrm>
            <a:off x="6698160" y="2764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4" name=""/>
          <p:cNvSpPr/>
          <p:nvPr/>
        </p:nvSpPr>
        <p:spPr>
          <a:xfrm>
            <a:off x="6698160" y="2774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5" name=""/>
          <p:cNvSpPr/>
          <p:nvPr/>
        </p:nvSpPr>
        <p:spPr>
          <a:xfrm>
            <a:off x="6703200" y="27792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6" name=""/>
          <p:cNvSpPr/>
          <p:nvPr/>
        </p:nvSpPr>
        <p:spPr>
          <a:xfrm>
            <a:off x="6712560" y="279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7" name=""/>
          <p:cNvSpPr/>
          <p:nvPr/>
        </p:nvSpPr>
        <p:spPr>
          <a:xfrm>
            <a:off x="6712560" y="280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8" name=""/>
          <p:cNvSpPr/>
          <p:nvPr/>
        </p:nvSpPr>
        <p:spPr>
          <a:xfrm>
            <a:off x="6717240" y="28076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9" name=""/>
          <p:cNvSpPr/>
          <p:nvPr/>
        </p:nvSpPr>
        <p:spPr>
          <a:xfrm flipV="1">
            <a:off x="6736320" y="28076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0" name=""/>
          <p:cNvSpPr/>
          <p:nvPr/>
        </p:nvSpPr>
        <p:spPr>
          <a:xfrm flipV="1">
            <a:off x="6741360" y="2783880"/>
            <a:ext cx="331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1" name=""/>
          <p:cNvSpPr/>
          <p:nvPr/>
        </p:nvSpPr>
        <p:spPr>
          <a:xfrm flipV="1">
            <a:off x="6774480" y="27745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2" name=""/>
          <p:cNvSpPr/>
          <p:nvPr/>
        </p:nvSpPr>
        <p:spPr>
          <a:xfrm flipV="1">
            <a:off x="6784200" y="2741040"/>
            <a:ext cx="381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3" name=""/>
          <p:cNvSpPr/>
          <p:nvPr/>
        </p:nvSpPr>
        <p:spPr>
          <a:xfrm flipV="1">
            <a:off x="6822360" y="273168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4" name=""/>
          <p:cNvSpPr/>
          <p:nvPr/>
        </p:nvSpPr>
        <p:spPr>
          <a:xfrm flipV="1">
            <a:off x="6836400" y="2717280"/>
            <a:ext cx="334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5" name=""/>
          <p:cNvSpPr/>
          <p:nvPr/>
        </p:nvSpPr>
        <p:spPr>
          <a:xfrm flipV="1">
            <a:off x="4905720" y="294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6" name=""/>
          <p:cNvSpPr/>
          <p:nvPr/>
        </p:nvSpPr>
        <p:spPr>
          <a:xfrm>
            <a:off x="490572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7" name=""/>
          <p:cNvSpPr/>
          <p:nvPr/>
        </p:nvSpPr>
        <p:spPr>
          <a:xfrm flipH="1">
            <a:off x="490572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8" name=""/>
          <p:cNvSpPr/>
          <p:nvPr/>
        </p:nvSpPr>
        <p:spPr>
          <a:xfrm flipH="1">
            <a:off x="4901040" y="294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9" name=""/>
          <p:cNvSpPr/>
          <p:nvPr/>
        </p:nvSpPr>
        <p:spPr>
          <a:xfrm flipH="1">
            <a:off x="489636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0" name=""/>
          <p:cNvSpPr/>
          <p:nvPr/>
        </p:nvSpPr>
        <p:spPr>
          <a:xfrm flipH="1">
            <a:off x="4891320" y="2945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1" name=""/>
          <p:cNvSpPr/>
          <p:nvPr/>
        </p:nvSpPr>
        <p:spPr>
          <a:xfrm flipH="1">
            <a:off x="488664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2" name=""/>
          <p:cNvSpPr/>
          <p:nvPr/>
        </p:nvSpPr>
        <p:spPr>
          <a:xfrm flipH="1">
            <a:off x="4881960" y="294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3" name=""/>
          <p:cNvSpPr/>
          <p:nvPr/>
        </p:nvSpPr>
        <p:spPr>
          <a:xfrm flipH="1">
            <a:off x="4877280" y="295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4" name=""/>
          <p:cNvSpPr/>
          <p:nvPr/>
        </p:nvSpPr>
        <p:spPr>
          <a:xfrm flipH="1" flipV="1">
            <a:off x="4862880" y="29458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5" name=""/>
          <p:cNvSpPr/>
          <p:nvPr/>
        </p:nvSpPr>
        <p:spPr>
          <a:xfrm flipH="1">
            <a:off x="4853160" y="2945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6" name=""/>
          <p:cNvSpPr/>
          <p:nvPr/>
        </p:nvSpPr>
        <p:spPr>
          <a:xfrm flipH="1">
            <a:off x="484848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7" name=""/>
          <p:cNvSpPr/>
          <p:nvPr/>
        </p:nvSpPr>
        <p:spPr>
          <a:xfrm flipH="1">
            <a:off x="4839120" y="2945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8" name=""/>
          <p:cNvSpPr/>
          <p:nvPr/>
        </p:nvSpPr>
        <p:spPr>
          <a:xfrm flipH="1" flipV="1">
            <a:off x="4834080" y="2941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9" name=""/>
          <p:cNvSpPr/>
          <p:nvPr/>
        </p:nvSpPr>
        <p:spPr>
          <a:xfrm flipH="1">
            <a:off x="482940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0" name=""/>
          <p:cNvSpPr/>
          <p:nvPr/>
        </p:nvSpPr>
        <p:spPr>
          <a:xfrm flipH="1">
            <a:off x="482472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1" name=""/>
          <p:cNvSpPr/>
          <p:nvPr/>
        </p:nvSpPr>
        <p:spPr>
          <a:xfrm flipH="1">
            <a:off x="482004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2" name=""/>
          <p:cNvSpPr/>
          <p:nvPr/>
        </p:nvSpPr>
        <p:spPr>
          <a:xfrm flipH="1">
            <a:off x="4815000" y="2941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3" name=""/>
          <p:cNvSpPr/>
          <p:nvPr/>
        </p:nvSpPr>
        <p:spPr>
          <a:xfrm flipH="1" flipV="1">
            <a:off x="4805640" y="2936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4" name=""/>
          <p:cNvSpPr/>
          <p:nvPr/>
        </p:nvSpPr>
        <p:spPr>
          <a:xfrm flipH="1">
            <a:off x="480096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5" name=""/>
          <p:cNvSpPr/>
          <p:nvPr/>
        </p:nvSpPr>
        <p:spPr>
          <a:xfrm flipH="1">
            <a:off x="4795920" y="2936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6" name=""/>
          <p:cNvSpPr/>
          <p:nvPr/>
        </p:nvSpPr>
        <p:spPr>
          <a:xfrm flipH="1">
            <a:off x="479124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7" name=""/>
          <p:cNvSpPr/>
          <p:nvPr/>
        </p:nvSpPr>
        <p:spPr>
          <a:xfrm flipH="1" flipV="1">
            <a:off x="4781880" y="2931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8" name=""/>
          <p:cNvSpPr/>
          <p:nvPr/>
        </p:nvSpPr>
        <p:spPr>
          <a:xfrm flipH="1">
            <a:off x="4772160" y="2931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9" name=""/>
          <p:cNvSpPr/>
          <p:nvPr/>
        </p:nvSpPr>
        <p:spPr>
          <a:xfrm flipH="1">
            <a:off x="476748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0" name=""/>
          <p:cNvSpPr/>
          <p:nvPr/>
        </p:nvSpPr>
        <p:spPr>
          <a:xfrm flipH="1">
            <a:off x="4757760" y="2931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1" name=""/>
          <p:cNvSpPr/>
          <p:nvPr/>
        </p:nvSpPr>
        <p:spPr>
          <a:xfrm flipH="1">
            <a:off x="4748400" y="2931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2" name=""/>
          <p:cNvSpPr/>
          <p:nvPr/>
        </p:nvSpPr>
        <p:spPr>
          <a:xfrm flipH="1">
            <a:off x="474372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3" name=""/>
          <p:cNvSpPr/>
          <p:nvPr/>
        </p:nvSpPr>
        <p:spPr>
          <a:xfrm flipH="1" flipV="1">
            <a:off x="4734000" y="2927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4" name=""/>
          <p:cNvSpPr/>
          <p:nvPr/>
        </p:nvSpPr>
        <p:spPr>
          <a:xfrm flipH="1">
            <a:off x="472932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5" name=""/>
          <p:cNvSpPr/>
          <p:nvPr/>
        </p:nvSpPr>
        <p:spPr>
          <a:xfrm flipH="1" flipV="1">
            <a:off x="4719960" y="2922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6" name=""/>
          <p:cNvSpPr/>
          <p:nvPr/>
        </p:nvSpPr>
        <p:spPr>
          <a:xfrm flipH="1">
            <a:off x="4710240" y="2922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7" name=""/>
          <p:cNvSpPr/>
          <p:nvPr/>
        </p:nvSpPr>
        <p:spPr>
          <a:xfrm flipH="1">
            <a:off x="470088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8" name=""/>
          <p:cNvSpPr/>
          <p:nvPr/>
        </p:nvSpPr>
        <p:spPr>
          <a:xfrm flipH="1">
            <a:off x="4695840" y="292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9" name=""/>
          <p:cNvSpPr/>
          <p:nvPr/>
        </p:nvSpPr>
        <p:spPr>
          <a:xfrm flipH="1">
            <a:off x="468648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0" name=""/>
          <p:cNvSpPr/>
          <p:nvPr/>
        </p:nvSpPr>
        <p:spPr>
          <a:xfrm flipH="1">
            <a:off x="468180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1" name=""/>
          <p:cNvSpPr/>
          <p:nvPr/>
        </p:nvSpPr>
        <p:spPr>
          <a:xfrm flipH="1">
            <a:off x="4672080" y="2922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2" name=""/>
          <p:cNvSpPr/>
          <p:nvPr/>
        </p:nvSpPr>
        <p:spPr>
          <a:xfrm flipH="1">
            <a:off x="466272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3" name=""/>
          <p:cNvSpPr/>
          <p:nvPr/>
        </p:nvSpPr>
        <p:spPr>
          <a:xfrm flipH="1">
            <a:off x="4657680" y="292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4" name=""/>
          <p:cNvSpPr/>
          <p:nvPr/>
        </p:nvSpPr>
        <p:spPr>
          <a:xfrm flipH="1">
            <a:off x="465300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5" name=""/>
          <p:cNvSpPr/>
          <p:nvPr/>
        </p:nvSpPr>
        <p:spPr>
          <a:xfrm flipH="1">
            <a:off x="464364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6" name=""/>
          <p:cNvSpPr/>
          <p:nvPr/>
        </p:nvSpPr>
        <p:spPr>
          <a:xfrm flipH="1">
            <a:off x="4638600" y="292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7" name=""/>
          <p:cNvSpPr/>
          <p:nvPr/>
        </p:nvSpPr>
        <p:spPr>
          <a:xfrm flipH="1">
            <a:off x="462924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8" name=""/>
          <p:cNvSpPr/>
          <p:nvPr/>
        </p:nvSpPr>
        <p:spPr>
          <a:xfrm flipH="1">
            <a:off x="4619520" y="2922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9" name=""/>
          <p:cNvSpPr/>
          <p:nvPr/>
        </p:nvSpPr>
        <p:spPr>
          <a:xfrm flipH="1" flipV="1">
            <a:off x="4614840" y="291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0" name=""/>
          <p:cNvSpPr/>
          <p:nvPr/>
        </p:nvSpPr>
        <p:spPr>
          <a:xfrm flipH="1">
            <a:off x="4600440" y="2917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1" name=""/>
          <p:cNvSpPr/>
          <p:nvPr/>
        </p:nvSpPr>
        <p:spPr>
          <a:xfrm flipH="1">
            <a:off x="459576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2" name=""/>
          <p:cNvSpPr/>
          <p:nvPr/>
        </p:nvSpPr>
        <p:spPr>
          <a:xfrm flipH="1">
            <a:off x="4581360" y="2917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3" name=""/>
          <p:cNvSpPr/>
          <p:nvPr/>
        </p:nvSpPr>
        <p:spPr>
          <a:xfrm flipH="1">
            <a:off x="4572000" y="2917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4" name=""/>
          <p:cNvSpPr/>
          <p:nvPr/>
        </p:nvSpPr>
        <p:spPr>
          <a:xfrm flipH="1">
            <a:off x="4557600" y="2922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5" name=""/>
          <p:cNvSpPr/>
          <p:nvPr/>
        </p:nvSpPr>
        <p:spPr>
          <a:xfrm flipH="1">
            <a:off x="4548240" y="2922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6" name=""/>
          <p:cNvSpPr/>
          <p:nvPr/>
        </p:nvSpPr>
        <p:spPr>
          <a:xfrm flipH="1">
            <a:off x="454356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7" name=""/>
          <p:cNvSpPr/>
          <p:nvPr/>
        </p:nvSpPr>
        <p:spPr>
          <a:xfrm flipH="1">
            <a:off x="4538520" y="2927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8" name=""/>
          <p:cNvSpPr/>
          <p:nvPr/>
        </p:nvSpPr>
        <p:spPr>
          <a:xfrm flipH="1">
            <a:off x="453384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9" name=""/>
          <p:cNvSpPr/>
          <p:nvPr/>
        </p:nvSpPr>
        <p:spPr>
          <a:xfrm flipH="1">
            <a:off x="4524480" y="2931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0" name=""/>
          <p:cNvSpPr/>
          <p:nvPr/>
        </p:nvSpPr>
        <p:spPr>
          <a:xfrm flipH="1">
            <a:off x="4519440" y="2931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1" name=""/>
          <p:cNvSpPr/>
          <p:nvPr/>
        </p:nvSpPr>
        <p:spPr>
          <a:xfrm flipH="1">
            <a:off x="451476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2" name=""/>
          <p:cNvSpPr/>
          <p:nvPr/>
        </p:nvSpPr>
        <p:spPr>
          <a:xfrm flipH="1">
            <a:off x="451008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3" name=""/>
          <p:cNvSpPr/>
          <p:nvPr/>
        </p:nvSpPr>
        <p:spPr>
          <a:xfrm flipH="1">
            <a:off x="4500360" y="2931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4" name=""/>
          <p:cNvSpPr/>
          <p:nvPr/>
        </p:nvSpPr>
        <p:spPr>
          <a:xfrm flipH="1">
            <a:off x="4491000" y="2931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5" name=""/>
          <p:cNvSpPr/>
          <p:nvPr/>
        </p:nvSpPr>
        <p:spPr>
          <a:xfrm flipH="1">
            <a:off x="448632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6" name=""/>
          <p:cNvSpPr/>
          <p:nvPr/>
        </p:nvSpPr>
        <p:spPr>
          <a:xfrm flipH="1">
            <a:off x="4476600" y="2936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7" name=""/>
          <p:cNvSpPr/>
          <p:nvPr/>
        </p:nvSpPr>
        <p:spPr>
          <a:xfrm flipH="1">
            <a:off x="447192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8" name=""/>
          <p:cNvSpPr/>
          <p:nvPr/>
        </p:nvSpPr>
        <p:spPr>
          <a:xfrm flipH="1">
            <a:off x="446724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9" name=""/>
          <p:cNvSpPr/>
          <p:nvPr/>
        </p:nvSpPr>
        <p:spPr>
          <a:xfrm flipH="1">
            <a:off x="4457520" y="2936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0" name=""/>
          <p:cNvSpPr/>
          <p:nvPr/>
        </p:nvSpPr>
        <p:spPr>
          <a:xfrm flipH="1">
            <a:off x="445284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1" name=""/>
          <p:cNvSpPr/>
          <p:nvPr/>
        </p:nvSpPr>
        <p:spPr>
          <a:xfrm flipH="1">
            <a:off x="4443120" y="2941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2" name=""/>
          <p:cNvSpPr/>
          <p:nvPr/>
        </p:nvSpPr>
        <p:spPr>
          <a:xfrm flipH="1">
            <a:off x="443844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3" name=""/>
          <p:cNvSpPr/>
          <p:nvPr/>
        </p:nvSpPr>
        <p:spPr>
          <a:xfrm flipH="1">
            <a:off x="443376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4" name=""/>
          <p:cNvSpPr/>
          <p:nvPr/>
        </p:nvSpPr>
        <p:spPr>
          <a:xfrm flipH="1">
            <a:off x="442908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5" name=""/>
          <p:cNvSpPr/>
          <p:nvPr/>
        </p:nvSpPr>
        <p:spPr>
          <a:xfrm flipH="1">
            <a:off x="4424040" y="2941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6" name=""/>
          <p:cNvSpPr/>
          <p:nvPr/>
        </p:nvSpPr>
        <p:spPr>
          <a:xfrm flipH="1">
            <a:off x="4419360" y="2941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7" name=""/>
          <p:cNvSpPr/>
          <p:nvPr/>
        </p:nvSpPr>
        <p:spPr>
          <a:xfrm flipH="1">
            <a:off x="4414680" y="294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8" name=""/>
          <p:cNvSpPr/>
          <p:nvPr/>
        </p:nvSpPr>
        <p:spPr>
          <a:xfrm flipH="1">
            <a:off x="441000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9" name=""/>
          <p:cNvSpPr/>
          <p:nvPr/>
        </p:nvSpPr>
        <p:spPr>
          <a:xfrm>
            <a:off x="4410000" y="294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0" name=""/>
          <p:cNvSpPr/>
          <p:nvPr/>
        </p:nvSpPr>
        <p:spPr>
          <a:xfrm>
            <a:off x="4410000" y="295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1" name=""/>
          <p:cNvSpPr/>
          <p:nvPr/>
        </p:nvSpPr>
        <p:spPr>
          <a:xfrm>
            <a:off x="4414680" y="2955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2" name="PlaceHolder 1"/>
          <p:cNvSpPr>
            <a:spLocks noGrp="1"/>
          </p:cNvSpPr>
          <p:nvPr>
            <p:ph/>
          </p:nvPr>
        </p:nvSpPr>
        <p:spPr>
          <a:xfrm>
            <a:off x="727560" y="1577520"/>
            <a:ext cx="5445720" cy="120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Значение, которое делит отсортированную выборку пополам.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3" name="PlaceHolder 2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А если четное число наблюдений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4" name="PlaceHolder 3"/>
          <p:cNvSpPr>
            <a:spLocks noGrp="1"/>
          </p:cNvSpPr>
          <p:nvPr>
            <p:ph/>
          </p:nvPr>
        </p:nvSpPr>
        <p:spPr>
          <a:xfrm>
            <a:off x="2787480" y="2571840"/>
            <a:ext cx="3568680" cy="56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[2500, 2800, 3000, 3400, 3600, 17000]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5" name="PlaceHolder 4"/>
          <p:cNvSpPr>
            <a:spLocks noGrp="1"/>
          </p:cNvSpPr>
          <p:nvPr>
            <p:ph type="sldNum" idx="2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AA811B-B445-453B-B08B-86DA7425322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296" name=""/>
          <p:cNvSpPr/>
          <p:nvPr/>
        </p:nvSpPr>
        <p:spPr>
          <a:xfrm>
            <a:off x="3913920" y="287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7" name=""/>
          <p:cNvSpPr/>
          <p:nvPr/>
        </p:nvSpPr>
        <p:spPr>
          <a:xfrm>
            <a:off x="3913920" y="2883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8" name=""/>
          <p:cNvSpPr/>
          <p:nvPr/>
        </p:nvSpPr>
        <p:spPr>
          <a:xfrm>
            <a:off x="3913920" y="288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9" name=""/>
          <p:cNvSpPr/>
          <p:nvPr/>
        </p:nvSpPr>
        <p:spPr>
          <a:xfrm>
            <a:off x="3913920" y="289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0" name=""/>
          <p:cNvSpPr/>
          <p:nvPr/>
        </p:nvSpPr>
        <p:spPr>
          <a:xfrm>
            <a:off x="391392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1" name=""/>
          <p:cNvSpPr/>
          <p:nvPr/>
        </p:nvSpPr>
        <p:spPr>
          <a:xfrm>
            <a:off x="3913920" y="2903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2" name=""/>
          <p:cNvSpPr/>
          <p:nvPr/>
        </p:nvSpPr>
        <p:spPr>
          <a:xfrm>
            <a:off x="3913920" y="290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3" name=""/>
          <p:cNvSpPr/>
          <p:nvPr/>
        </p:nvSpPr>
        <p:spPr>
          <a:xfrm>
            <a:off x="3913920" y="2912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4" name=""/>
          <p:cNvSpPr/>
          <p:nvPr/>
        </p:nvSpPr>
        <p:spPr>
          <a:xfrm>
            <a:off x="391392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5" name=""/>
          <p:cNvSpPr/>
          <p:nvPr/>
        </p:nvSpPr>
        <p:spPr>
          <a:xfrm>
            <a:off x="391896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6" name=""/>
          <p:cNvSpPr/>
          <p:nvPr/>
        </p:nvSpPr>
        <p:spPr>
          <a:xfrm>
            <a:off x="392364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7" name=""/>
          <p:cNvSpPr/>
          <p:nvPr/>
        </p:nvSpPr>
        <p:spPr>
          <a:xfrm>
            <a:off x="3928320" y="291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8" name=""/>
          <p:cNvSpPr/>
          <p:nvPr/>
        </p:nvSpPr>
        <p:spPr>
          <a:xfrm>
            <a:off x="392832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9" name=""/>
          <p:cNvSpPr/>
          <p:nvPr/>
        </p:nvSpPr>
        <p:spPr>
          <a:xfrm>
            <a:off x="3933000" y="292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0" name=""/>
          <p:cNvSpPr/>
          <p:nvPr/>
        </p:nvSpPr>
        <p:spPr>
          <a:xfrm>
            <a:off x="393804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1" name=""/>
          <p:cNvSpPr/>
          <p:nvPr/>
        </p:nvSpPr>
        <p:spPr>
          <a:xfrm>
            <a:off x="3942720" y="2922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2" name=""/>
          <p:cNvSpPr/>
          <p:nvPr/>
        </p:nvSpPr>
        <p:spPr>
          <a:xfrm>
            <a:off x="394272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3" name=""/>
          <p:cNvSpPr/>
          <p:nvPr/>
        </p:nvSpPr>
        <p:spPr>
          <a:xfrm>
            <a:off x="394740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4" name=""/>
          <p:cNvSpPr/>
          <p:nvPr/>
        </p:nvSpPr>
        <p:spPr>
          <a:xfrm>
            <a:off x="3952080" y="2927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5" name=""/>
          <p:cNvSpPr/>
          <p:nvPr/>
        </p:nvSpPr>
        <p:spPr>
          <a:xfrm>
            <a:off x="396180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6" name=""/>
          <p:cNvSpPr/>
          <p:nvPr/>
        </p:nvSpPr>
        <p:spPr>
          <a:xfrm>
            <a:off x="396648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7" name=""/>
          <p:cNvSpPr/>
          <p:nvPr/>
        </p:nvSpPr>
        <p:spPr>
          <a:xfrm>
            <a:off x="3971160" y="2931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8" name=""/>
          <p:cNvSpPr/>
          <p:nvPr/>
        </p:nvSpPr>
        <p:spPr>
          <a:xfrm>
            <a:off x="3985560" y="2936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9" name=""/>
          <p:cNvSpPr/>
          <p:nvPr/>
        </p:nvSpPr>
        <p:spPr>
          <a:xfrm>
            <a:off x="399528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0" name=""/>
          <p:cNvSpPr/>
          <p:nvPr/>
        </p:nvSpPr>
        <p:spPr>
          <a:xfrm>
            <a:off x="3999960" y="2936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1" name=""/>
          <p:cNvSpPr/>
          <p:nvPr/>
        </p:nvSpPr>
        <p:spPr>
          <a:xfrm>
            <a:off x="401904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2" name=""/>
          <p:cNvSpPr/>
          <p:nvPr/>
        </p:nvSpPr>
        <p:spPr>
          <a:xfrm>
            <a:off x="402372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3" name=""/>
          <p:cNvSpPr/>
          <p:nvPr/>
        </p:nvSpPr>
        <p:spPr>
          <a:xfrm flipV="1">
            <a:off x="4028400" y="293184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4" name=""/>
          <p:cNvSpPr/>
          <p:nvPr/>
        </p:nvSpPr>
        <p:spPr>
          <a:xfrm>
            <a:off x="406188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5" name=""/>
          <p:cNvSpPr/>
          <p:nvPr/>
        </p:nvSpPr>
        <p:spPr>
          <a:xfrm>
            <a:off x="4066560" y="29318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6" name=""/>
          <p:cNvSpPr/>
          <p:nvPr/>
        </p:nvSpPr>
        <p:spPr>
          <a:xfrm>
            <a:off x="4085640" y="2931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7" name=""/>
          <p:cNvSpPr/>
          <p:nvPr/>
        </p:nvSpPr>
        <p:spPr>
          <a:xfrm>
            <a:off x="409536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8" name=""/>
          <p:cNvSpPr/>
          <p:nvPr/>
        </p:nvSpPr>
        <p:spPr>
          <a:xfrm>
            <a:off x="4100040" y="2931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9" name=""/>
          <p:cNvSpPr/>
          <p:nvPr/>
        </p:nvSpPr>
        <p:spPr>
          <a:xfrm>
            <a:off x="4114440" y="2931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0" name=""/>
          <p:cNvSpPr/>
          <p:nvPr/>
        </p:nvSpPr>
        <p:spPr>
          <a:xfrm>
            <a:off x="412380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1" name=""/>
          <p:cNvSpPr/>
          <p:nvPr/>
        </p:nvSpPr>
        <p:spPr>
          <a:xfrm flipV="1">
            <a:off x="4128480" y="2927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2" name=""/>
          <p:cNvSpPr/>
          <p:nvPr/>
        </p:nvSpPr>
        <p:spPr>
          <a:xfrm>
            <a:off x="4142880" y="29271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3" name=""/>
          <p:cNvSpPr/>
          <p:nvPr/>
        </p:nvSpPr>
        <p:spPr>
          <a:xfrm>
            <a:off x="415728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4" name=""/>
          <p:cNvSpPr/>
          <p:nvPr/>
        </p:nvSpPr>
        <p:spPr>
          <a:xfrm flipV="1">
            <a:off x="4161960" y="29221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5" name=""/>
          <p:cNvSpPr/>
          <p:nvPr/>
        </p:nvSpPr>
        <p:spPr>
          <a:xfrm flipV="1">
            <a:off x="4176360" y="2917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6" name=""/>
          <p:cNvSpPr/>
          <p:nvPr/>
        </p:nvSpPr>
        <p:spPr>
          <a:xfrm>
            <a:off x="418572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7" name=""/>
          <p:cNvSpPr/>
          <p:nvPr/>
        </p:nvSpPr>
        <p:spPr>
          <a:xfrm>
            <a:off x="4190760" y="29174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8" name=""/>
          <p:cNvSpPr/>
          <p:nvPr/>
        </p:nvSpPr>
        <p:spPr>
          <a:xfrm>
            <a:off x="420984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9" name=""/>
          <p:cNvSpPr/>
          <p:nvPr/>
        </p:nvSpPr>
        <p:spPr>
          <a:xfrm>
            <a:off x="421452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0" name=""/>
          <p:cNvSpPr/>
          <p:nvPr/>
        </p:nvSpPr>
        <p:spPr>
          <a:xfrm>
            <a:off x="4219200" y="2917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1" name=""/>
          <p:cNvSpPr/>
          <p:nvPr/>
        </p:nvSpPr>
        <p:spPr>
          <a:xfrm>
            <a:off x="4233600" y="2922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2" name=""/>
          <p:cNvSpPr/>
          <p:nvPr/>
        </p:nvSpPr>
        <p:spPr>
          <a:xfrm>
            <a:off x="423828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3" name=""/>
          <p:cNvSpPr/>
          <p:nvPr/>
        </p:nvSpPr>
        <p:spPr>
          <a:xfrm>
            <a:off x="4242960" y="2927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4" name=""/>
          <p:cNvSpPr/>
          <p:nvPr/>
        </p:nvSpPr>
        <p:spPr>
          <a:xfrm>
            <a:off x="425268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5" name=""/>
          <p:cNvSpPr/>
          <p:nvPr/>
        </p:nvSpPr>
        <p:spPr>
          <a:xfrm>
            <a:off x="425736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6" name=""/>
          <p:cNvSpPr/>
          <p:nvPr/>
        </p:nvSpPr>
        <p:spPr>
          <a:xfrm flipV="1">
            <a:off x="4262040" y="29221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7" name=""/>
          <p:cNvSpPr/>
          <p:nvPr/>
        </p:nvSpPr>
        <p:spPr>
          <a:xfrm>
            <a:off x="427176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8" name=""/>
          <p:cNvSpPr/>
          <p:nvPr/>
        </p:nvSpPr>
        <p:spPr>
          <a:xfrm flipV="1">
            <a:off x="4281120" y="291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9" name=""/>
          <p:cNvSpPr/>
          <p:nvPr/>
        </p:nvSpPr>
        <p:spPr>
          <a:xfrm>
            <a:off x="428580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0" name=""/>
          <p:cNvSpPr/>
          <p:nvPr/>
        </p:nvSpPr>
        <p:spPr>
          <a:xfrm>
            <a:off x="429084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1" name=""/>
          <p:cNvSpPr/>
          <p:nvPr/>
        </p:nvSpPr>
        <p:spPr>
          <a:xfrm>
            <a:off x="429552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2" name=""/>
          <p:cNvSpPr/>
          <p:nvPr/>
        </p:nvSpPr>
        <p:spPr>
          <a:xfrm>
            <a:off x="430020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3" name=""/>
          <p:cNvSpPr/>
          <p:nvPr/>
        </p:nvSpPr>
        <p:spPr>
          <a:xfrm>
            <a:off x="430488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4" name=""/>
          <p:cNvSpPr/>
          <p:nvPr/>
        </p:nvSpPr>
        <p:spPr>
          <a:xfrm>
            <a:off x="430992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5" name=""/>
          <p:cNvSpPr/>
          <p:nvPr/>
        </p:nvSpPr>
        <p:spPr>
          <a:xfrm>
            <a:off x="4314600" y="291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6" name=""/>
          <p:cNvSpPr/>
          <p:nvPr/>
        </p:nvSpPr>
        <p:spPr>
          <a:xfrm>
            <a:off x="431928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7" name=""/>
          <p:cNvSpPr/>
          <p:nvPr/>
        </p:nvSpPr>
        <p:spPr>
          <a:xfrm>
            <a:off x="4323960" y="292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8" name=""/>
          <p:cNvSpPr/>
          <p:nvPr/>
        </p:nvSpPr>
        <p:spPr>
          <a:xfrm>
            <a:off x="4329000" y="2922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9" name=""/>
          <p:cNvSpPr/>
          <p:nvPr/>
        </p:nvSpPr>
        <p:spPr>
          <a:xfrm>
            <a:off x="433368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0" name=""/>
          <p:cNvSpPr/>
          <p:nvPr/>
        </p:nvSpPr>
        <p:spPr>
          <a:xfrm>
            <a:off x="433836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1" name=""/>
          <p:cNvSpPr/>
          <p:nvPr/>
        </p:nvSpPr>
        <p:spPr>
          <a:xfrm>
            <a:off x="4343040" y="2927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2" name=""/>
          <p:cNvSpPr/>
          <p:nvPr/>
        </p:nvSpPr>
        <p:spPr>
          <a:xfrm>
            <a:off x="434808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3" name=""/>
          <p:cNvSpPr/>
          <p:nvPr/>
        </p:nvSpPr>
        <p:spPr>
          <a:xfrm>
            <a:off x="435276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4" name=""/>
          <p:cNvSpPr/>
          <p:nvPr/>
        </p:nvSpPr>
        <p:spPr>
          <a:xfrm>
            <a:off x="435744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5" name=""/>
          <p:cNvSpPr/>
          <p:nvPr/>
        </p:nvSpPr>
        <p:spPr>
          <a:xfrm>
            <a:off x="4362120" y="2931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6" name=""/>
          <p:cNvSpPr/>
          <p:nvPr/>
        </p:nvSpPr>
        <p:spPr>
          <a:xfrm>
            <a:off x="4367160" y="293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7" name=""/>
          <p:cNvSpPr/>
          <p:nvPr/>
        </p:nvSpPr>
        <p:spPr>
          <a:xfrm>
            <a:off x="436716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8" name=""/>
          <p:cNvSpPr/>
          <p:nvPr/>
        </p:nvSpPr>
        <p:spPr>
          <a:xfrm>
            <a:off x="4371840" y="2936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9" name=""/>
          <p:cNvSpPr/>
          <p:nvPr/>
        </p:nvSpPr>
        <p:spPr>
          <a:xfrm>
            <a:off x="4371840" y="294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0" name=""/>
          <p:cNvSpPr/>
          <p:nvPr/>
        </p:nvSpPr>
        <p:spPr>
          <a:xfrm>
            <a:off x="4376520" y="294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1" name=""/>
          <p:cNvSpPr/>
          <p:nvPr/>
        </p:nvSpPr>
        <p:spPr>
          <a:xfrm>
            <a:off x="437652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2" name=""/>
          <p:cNvSpPr/>
          <p:nvPr/>
        </p:nvSpPr>
        <p:spPr>
          <a:xfrm>
            <a:off x="4376520" y="295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3" name=""/>
          <p:cNvSpPr/>
          <p:nvPr/>
        </p:nvSpPr>
        <p:spPr>
          <a:xfrm>
            <a:off x="4376520" y="2960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4" name=""/>
          <p:cNvSpPr/>
          <p:nvPr/>
        </p:nvSpPr>
        <p:spPr>
          <a:xfrm>
            <a:off x="4381200" y="2964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5" name=""/>
          <p:cNvSpPr/>
          <p:nvPr/>
        </p:nvSpPr>
        <p:spPr>
          <a:xfrm>
            <a:off x="4381200" y="297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6" name=""/>
          <p:cNvSpPr/>
          <p:nvPr/>
        </p:nvSpPr>
        <p:spPr>
          <a:xfrm>
            <a:off x="4381200" y="2974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7" name=""/>
          <p:cNvSpPr/>
          <p:nvPr/>
        </p:nvSpPr>
        <p:spPr>
          <a:xfrm>
            <a:off x="4386240" y="2974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8" name=""/>
          <p:cNvSpPr/>
          <p:nvPr/>
        </p:nvSpPr>
        <p:spPr>
          <a:xfrm>
            <a:off x="4386240" y="2979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9" name=""/>
          <p:cNvSpPr/>
          <p:nvPr/>
        </p:nvSpPr>
        <p:spPr>
          <a:xfrm>
            <a:off x="438624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0" name=""/>
          <p:cNvSpPr/>
          <p:nvPr/>
        </p:nvSpPr>
        <p:spPr>
          <a:xfrm flipV="1">
            <a:off x="4390920" y="2993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1" name=""/>
          <p:cNvSpPr/>
          <p:nvPr/>
        </p:nvSpPr>
        <p:spPr>
          <a:xfrm>
            <a:off x="439092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2" name=""/>
          <p:cNvSpPr/>
          <p:nvPr/>
        </p:nvSpPr>
        <p:spPr>
          <a:xfrm flipV="1">
            <a:off x="439560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3" name=""/>
          <p:cNvSpPr/>
          <p:nvPr/>
        </p:nvSpPr>
        <p:spPr>
          <a:xfrm flipV="1">
            <a:off x="4395600" y="2974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4" name=""/>
          <p:cNvSpPr/>
          <p:nvPr/>
        </p:nvSpPr>
        <p:spPr>
          <a:xfrm flipV="1">
            <a:off x="4404960" y="297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5" name=""/>
          <p:cNvSpPr/>
          <p:nvPr/>
        </p:nvSpPr>
        <p:spPr>
          <a:xfrm flipV="1">
            <a:off x="4404960" y="29649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6" name=""/>
          <p:cNvSpPr/>
          <p:nvPr/>
        </p:nvSpPr>
        <p:spPr>
          <a:xfrm flipV="1">
            <a:off x="4410000" y="296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7" name=""/>
          <p:cNvSpPr/>
          <p:nvPr/>
        </p:nvSpPr>
        <p:spPr>
          <a:xfrm flipV="1">
            <a:off x="4410000" y="2955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8" name=""/>
          <p:cNvSpPr/>
          <p:nvPr/>
        </p:nvSpPr>
        <p:spPr>
          <a:xfrm flipV="1">
            <a:off x="441468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9" name=""/>
          <p:cNvSpPr/>
          <p:nvPr/>
        </p:nvSpPr>
        <p:spPr>
          <a:xfrm flipV="1">
            <a:off x="4414680" y="294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0" name=""/>
          <p:cNvSpPr/>
          <p:nvPr/>
        </p:nvSpPr>
        <p:spPr>
          <a:xfrm flipV="1">
            <a:off x="4419360" y="294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1" name=""/>
          <p:cNvSpPr/>
          <p:nvPr/>
        </p:nvSpPr>
        <p:spPr>
          <a:xfrm>
            <a:off x="4424040" y="2941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2" name=""/>
          <p:cNvSpPr/>
          <p:nvPr/>
        </p:nvSpPr>
        <p:spPr>
          <a:xfrm flipV="1">
            <a:off x="4429080" y="2936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3" name=""/>
          <p:cNvSpPr/>
          <p:nvPr/>
        </p:nvSpPr>
        <p:spPr>
          <a:xfrm flipV="1">
            <a:off x="4433760" y="293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4" name=""/>
          <p:cNvSpPr/>
          <p:nvPr/>
        </p:nvSpPr>
        <p:spPr>
          <a:xfrm>
            <a:off x="443844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5" name=""/>
          <p:cNvSpPr/>
          <p:nvPr/>
        </p:nvSpPr>
        <p:spPr>
          <a:xfrm flipV="1">
            <a:off x="4443120" y="292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6" name=""/>
          <p:cNvSpPr/>
          <p:nvPr/>
        </p:nvSpPr>
        <p:spPr>
          <a:xfrm>
            <a:off x="4443120" y="2927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7" name=""/>
          <p:cNvSpPr/>
          <p:nvPr/>
        </p:nvSpPr>
        <p:spPr>
          <a:xfrm flipV="1">
            <a:off x="4448160" y="2922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8" name=""/>
          <p:cNvSpPr/>
          <p:nvPr/>
        </p:nvSpPr>
        <p:spPr>
          <a:xfrm>
            <a:off x="444816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9" name=""/>
          <p:cNvSpPr/>
          <p:nvPr/>
        </p:nvSpPr>
        <p:spPr>
          <a:xfrm>
            <a:off x="445284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0" name=""/>
          <p:cNvSpPr/>
          <p:nvPr/>
        </p:nvSpPr>
        <p:spPr>
          <a:xfrm flipV="1">
            <a:off x="4457520" y="291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1" name=""/>
          <p:cNvSpPr/>
          <p:nvPr/>
        </p:nvSpPr>
        <p:spPr>
          <a:xfrm>
            <a:off x="446220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2" name=""/>
          <p:cNvSpPr/>
          <p:nvPr/>
        </p:nvSpPr>
        <p:spPr>
          <a:xfrm>
            <a:off x="4467240" y="29174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3" name=""/>
          <p:cNvSpPr/>
          <p:nvPr/>
        </p:nvSpPr>
        <p:spPr>
          <a:xfrm>
            <a:off x="448128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4" name=""/>
          <p:cNvSpPr/>
          <p:nvPr/>
        </p:nvSpPr>
        <p:spPr>
          <a:xfrm>
            <a:off x="4486320" y="2917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5" name=""/>
          <p:cNvSpPr/>
          <p:nvPr/>
        </p:nvSpPr>
        <p:spPr>
          <a:xfrm>
            <a:off x="4495680" y="2917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6" name=""/>
          <p:cNvSpPr/>
          <p:nvPr/>
        </p:nvSpPr>
        <p:spPr>
          <a:xfrm>
            <a:off x="4505400" y="29174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7" name=""/>
          <p:cNvSpPr/>
          <p:nvPr/>
        </p:nvSpPr>
        <p:spPr>
          <a:xfrm>
            <a:off x="451944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8" name=""/>
          <p:cNvSpPr/>
          <p:nvPr/>
        </p:nvSpPr>
        <p:spPr>
          <a:xfrm>
            <a:off x="4524480" y="29174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9" name=""/>
          <p:cNvSpPr/>
          <p:nvPr/>
        </p:nvSpPr>
        <p:spPr>
          <a:xfrm>
            <a:off x="4543560" y="2917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0" name=""/>
          <p:cNvSpPr/>
          <p:nvPr/>
        </p:nvSpPr>
        <p:spPr>
          <a:xfrm>
            <a:off x="4552920" y="2917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1" name=""/>
          <p:cNvSpPr/>
          <p:nvPr/>
        </p:nvSpPr>
        <p:spPr>
          <a:xfrm>
            <a:off x="4562640" y="291744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2" name=""/>
          <p:cNvSpPr/>
          <p:nvPr/>
        </p:nvSpPr>
        <p:spPr>
          <a:xfrm>
            <a:off x="4576680" y="2922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3" name=""/>
          <p:cNvSpPr/>
          <p:nvPr/>
        </p:nvSpPr>
        <p:spPr>
          <a:xfrm>
            <a:off x="4581360" y="2927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4" name=""/>
          <p:cNvSpPr/>
          <p:nvPr/>
        </p:nvSpPr>
        <p:spPr>
          <a:xfrm>
            <a:off x="4591080" y="293184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5" name=""/>
          <p:cNvSpPr/>
          <p:nvPr/>
        </p:nvSpPr>
        <p:spPr>
          <a:xfrm>
            <a:off x="4610160" y="294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6" name=""/>
          <p:cNvSpPr/>
          <p:nvPr/>
        </p:nvSpPr>
        <p:spPr>
          <a:xfrm>
            <a:off x="4614840" y="295092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7" name=""/>
          <p:cNvSpPr/>
          <p:nvPr/>
        </p:nvSpPr>
        <p:spPr>
          <a:xfrm>
            <a:off x="4629240" y="296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8" name=""/>
          <p:cNvSpPr/>
          <p:nvPr/>
        </p:nvSpPr>
        <p:spPr>
          <a:xfrm>
            <a:off x="463392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9" name=""/>
          <p:cNvSpPr/>
          <p:nvPr/>
        </p:nvSpPr>
        <p:spPr>
          <a:xfrm>
            <a:off x="4638600" y="2970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0" name=""/>
          <p:cNvSpPr/>
          <p:nvPr/>
        </p:nvSpPr>
        <p:spPr>
          <a:xfrm>
            <a:off x="464832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1" name=""/>
          <p:cNvSpPr/>
          <p:nvPr/>
        </p:nvSpPr>
        <p:spPr>
          <a:xfrm>
            <a:off x="4653000" y="2970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2" name=""/>
          <p:cNvSpPr/>
          <p:nvPr/>
        </p:nvSpPr>
        <p:spPr>
          <a:xfrm>
            <a:off x="4662720" y="2970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3" name=""/>
          <p:cNvSpPr/>
          <p:nvPr/>
        </p:nvSpPr>
        <p:spPr>
          <a:xfrm flipV="1">
            <a:off x="4672080" y="2955600"/>
            <a:ext cx="288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4" name=""/>
          <p:cNvSpPr/>
          <p:nvPr/>
        </p:nvSpPr>
        <p:spPr>
          <a:xfrm flipV="1">
            <a:off x="4700880" y="29509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5" name=""/>
          <p:cNvSpPr/>
          <p:nvPr/>
        </p:nvSpPr>
        <p:spPr>
          <a:xfrm flipV="1">
            <a:off x="4714920" y="29458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6" name=""/>
          <p:cNvSpPr/>
          <p:nvPr/>
        </p:nvSpPr>
        <p:spPr>
          <a:xfrm flipV="1">
            <a:off x="4729320" y="2931840"/>
            <a:ext cx="381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7" name=""/>
          <p:cNvSpPr/>
          <p:nvPr/>
        </p:nvSpPr>
        <p:spPr>
          <a:xfrm flipV="1">
            <a:off x="4767480" y="2927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8" name=""/>
          <p:cNvSpPr/>
          <p:nvPr/>
        </p:nvSpPr>
        <p:spPr>
          <a:xfrm>
            <a:off x="4381200" y="313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9" name=""/>
          <p:cNvSpPr/>
          <p:nvPr/>
        </p:nvSpPr>
        <p:spPr>
          <a:xfrm>
            <a:off x="4381200" y="3141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0" name=""/>
          <p:cNvSpPr/>
          <p:nvPr/>
        </p:nvSpPr>
        <p:spPr>
          <a:xfrm>
            <a:off x="4381200" y="314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1" name=""/>
          <p:cNvSpPr/>
          <p:nvPr/>
        </p:nvSpPr>
        <p:spPr>
          <a:xfrm flipH="1">
            <a:off x="4376520" y="3151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2" name=""/>
          <p:cNvSpPr/>
          <p:nvPr/>
        </p:nvSpPr>
        <p:spPr>
          <a:xfrm>
            <a:off x="4376520" y="315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3" name=""/>
          <p:cNvSpPr/>
          <p:nvPr/>
        </p:nvSpPr>
        <p:spPr>
          <a:xfrm>
            <a:off x="4376520" y="3160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4" name=""/>
          <p:cNvSpPr/>
          <p:nvPr/>
        </p:nvSpPr>
        <p:spPr>
          <a:xfrm>
            <a:off x="437652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5" name=""/>
          <p:cNvSpPr/>
          <p:nvPr/>
        </p:nvSpPr>
        <p:spPr>
          <a:xfrm flipH="1">
            <a:off x="4371840" y="3179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6" name=""/>
          <p:cNvSpPr/>
          <p:nvPr/>
        </p:nvSpPr>
        <p:spPr>
          <a:xfrm>
            <a:off x="4371840" y="3184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7" name=""/>
          <p:cNvSpPr/>
          <p:nvPr/>
        </p:nvSpPr>
        <p:spPr>
          <a:xfrm flipH="1">
            <a:off x="4367160" y="3203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8" name=""/>
          <p:cNvSpPr/>
          <p:nvPr/>
        </p:nvSpPr>
        <p:spPr>
          <a:xfrm>
            <a:off x="436716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9" name=""/>
          <p:cNvSpPr/>
          <p:nvPr/>
        </p:nvSpPr>
        <p:spPr>
          <a:xfrm>
            <a:off x="436716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0" name=""/>
          <p:cNvSpPr/>
          <p:nvPr/>
        </p:nvSpPr>
        <p:spPr>
          <a:xfrm>
            <a:off x="436716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1" name=""/>
          <p:cNvSpPr/>
          <p:nvPr/>
        </p:nvSpPr>
        <p:spPr>
          <a:xfrm>
            <a:off x="436716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2" name=""/>
          <p:cNvSpPr/>
          <p:nvPr/>
        </p:nvSpPr>
        <p:spPr>
          <a:xfrm>
            <a:off x="4367160" y="3227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3" name=""/>
          <p:cNvSpPr/>
          <p:nvPr/>
        </p:nvSpPr>
        <p:spPr>
          <a:xfrm flipH="1">
            <a:off x="4438440" y="3146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4" name=""/>
          <p:cNvSpPr/>
          <p:nvPr/>
        </p:nvSpPr>
        <p:spPr>
          <a:xfrm>
            <a:off x="4438440" y="314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5" name=""/>
          <p:cNvSpPr/>
          <p:nvPr/>
        </p:nvSpPr>
        <p:spPr>
          <a:xfrm flipH="1">
            <a:off x="4433760" y="3151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6" name=""/>
          <p:cNvSpPr/>
          <p:nvPr/>
        </p:nvSpPr>
        <p:spPr>
          <a:xfrm flipH="1">
            <a:off x="4429080" y="315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7" name=""/>
          <p:cNvSpPr/>
          <p:nvPr/>
        </p:nvSpPr>
        <p:spPr>
          <a:xfrm flipH="1">
            <a:off x="4424040" y="3160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8" name=""/>
          <p:cNvSpPr/>
          <p:nvPr/>
        </p:nvSpPr>
        <p:spPr>
          <a:xfrm flipH="1">
            <a:off x="4414680" y="3165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9" name=""/>
          <p:cNvSpPr/>
          <p:nvPr/>
        </p:nvSpPr>
        <p:spPr>
          <a:xfrm flipH="1">
            <a:off x="4386240" y="3165480"/>
            <a:ext cx="284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0" name=""/>
          <p:cNvSpPr/>
          <p:nvPr/>
        </p:nvSpPr>
        <p:spPr>
          <a:xfrm flipH="1">
            <a:off x="4376520" y="3174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1" name=""/>
          <p:cNvSpPr/>
          <p:nvPr/>
        </p:nvSpPr>
        <p:spPr>
          <a:xfrm flipH="1">
            <a:off x="4362120" y="3174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2" name=""/>
          <p:cNvSpPr/>
          <p:nvPr/>
        </p:nvSpPr>
        <p:spPr>
          <a:xfrm flipH="1">
            <a:off x="4352760" y="3179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3" name=""/>
          <p:cNvSpPr/>
          <p:nvPr/>
        </p:nvSpPr>
        <p:spPr>
          <a:xfrm flipH="1" flipV="1">
            <a:off x="4319280" y="317484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4" name=""/>
          <p:cNvSpPr/>
          <p:nvPr/>
        </p:nvSpPr>
        <p:spPr>
          <a:xfrm flipH="1">
            <a:off x="4304880" y="3174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5" name=""/>
          <p:cNvSpPr/>
          <p:nvPr/>
        </p:nvSpPr>
        <p:spPr>
          <a:xfrm flipH="1">
            <a:off x="4271760" y="317484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6" name=""/>
          <p:cNvSpPr/>
          <p:nvPr/>
        </p:nvSpPr>
        <p:spPr>
          <a:xfrm flipH="1">
            <a:off x="4629240" y="311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7" name=""/>
          <p:cNvSpPr/>
          <p:nvPr/>
        </p:nvSpPr>
        <p:spPr>
          <a:xfrm>
            <a:off x="4629240" y="311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8" name=""/>
          <p:cNvSpPr/>
          <p:nvPr/>
        </p:nvSpPr>
        <p:spPr>
          <a:xfrm flipH="1">
            <a:off x="4624560" y="3122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9" name=""/>
          <p:cNvSpPr/>
          <p:nvPr/>
        </p:nvSpPr>
        <p:spPr>
          <a:xfrm flipH="1">
            <a:off x="4619520" y="312732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0" name=""/>
          <p:cNvSpPr/>
          <p:nvPr/>
        </p:nvSpPr>
        <p:spPr>
          <a:xfrm flipH="1">
            <a:off x="4614840" y="3141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1" name=""/>
          <p:cNvSpPr/>
          <p:nvPr/>
        </p:nvSpPr>
        <p:spPr>
          <a:xfrm flipH="1">
            <a:off x="4591080" y="3146400"/>
            <a:ext cx="2376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2" name=""/>
          <p:cNvSpPr/>
          <p:nvPr/>
        </p:nvSpPr>
        <p:spPr>
          <a:xfrm flipH="1">
            <a:off x="4586400" y="3193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3" name=""/>
          <p:cNvSpPr/>
          <p:nvPr/>
        </p:nvSpPr>
        <p:spPr>
          <a:xfrm flipH="1">
            <a:off x="4567320" y="3208320"/>
            <a:ext cx="190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4" name=""/>
          <p:cNvSpPr/>
          <p:nvPr/>
        </p:nvSpPr>
        <p:spPr>
          <a:xfrm flipH="1">
            <a:off x="4562640" y="3255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5" name=""/>
          <p:cNvSpPr/>
          <p:nvPr/>
        </p:nvSpPr>
        <p:spPr>
          <a:xfrm flipH="1">
            <a:off x="4557600" y="32655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6" name=""/>
          <p:cNvSpPr/>
          <p:nvPr/>
        </p:nvSpPr>
        <p:spPr>
          <a:xfrm>
            <a:off x="4557600" y="3284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7" name=""/>
          <p:cNvSpPr/>
          <p:nvPr/>
        </p:nvSpPr>
        <p:spPr>
          <a:xfrm>
            <a:off x="4557600" y="3289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8" name=""/>
          <p:cNvSpPr/>
          <p:nvPr/>
        </p:nvSpPr>
        <p:spPr>
          <a:xfrm>
            <a:off x="479124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9" name=""/>
          <p:cNvSpPr/>
          <p:nvPr/>
        </p:nvSpPr>
        <p:spPr>
          <a:xfrm>
            <a:off x="4795920" y="3165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0" name=""/>
          <p:cNvSpPr/>
          <p:nvPr/>
        </p:nvSpPr>
        <p:spPr>
          <a:xfrm>
            <a:off x="480096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1" name=""/>
          <p:cNvSpPr/>
          <p:nvPr/>
        </p:nvSpPr>
        <p:spPr>
          <a:xfrm>
            <a:off x="4800960" y="317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2" name=""/>
          <p:cNvSpPr/>
          <p:nvPr/>
        </p:nvSpPr>
        <p:spPr>
          <a:xfrm>
            <a:off x="480564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3" name=""/>
          <p:cNvSpPr/>
          <p:nvPr/>
        </p:nvSpPr>
        <p:spPr>
          <a:xfrm>
            <a:off x="48056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4" name=""/>
          <p:cNvSpPr/>
          <p:nvPr/>
        </p:nvSpPr>
        <p:spPr>
          <a:xfrm flipH="1">
            <a:off x="4795920" y="3189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5" name=""/>
          <p:cNvSpPr/>
          <p:nvPr/>
        </p:nvSpPr>
        <p:spPr>
          <a:xfrm flipH="1">
            <a:off x="4791240" y="3208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6" name=""/>
          <p:cNvSpPr/>
          <p:nvPr/>
        </p:nvSpPr>
        <p:spPr>
          <a:xfrm flipH="1">
            <a:off x="4786560" y="3213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7" name=""/>
          <p:cNvSpPr/>
          <p:nvPr/>
        </p:nvSpPr>
        <p:spPr>
          <a:xfrm flipH="1">
            <a:off x="4781880" y="3222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8" name=""/>
          <p:cNvSpPr/>
          <p:nvPr/>
        </p:nvSpPr>
        <p:spPr>
          <a:xfrm flipH="1">
            <a:off x="4762800" y="323208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9" name=""/>
          <p:cNvSpPr/>
          <p:nvPr/>
        </p:nvSpPr>
        <p:spPr>
          <a:xfrm flipH="1">
            <a:off x="4757760" y="3255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0" name=""/>
          <p:cNvSpPr/>
          <p:nvPr/>
        </p:nvSpPr>
        <p:spPr>
          <a:xfrm flipH="1">
            <a:off x="4753080" y="3265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1" name=""/>
          <p:cNvSpPr/>
          <p:nvPr/>
        </p:nvSpPr>
        <p:spPr>
          <a:xfrm>
            <a:off x="4753080" y="327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2" name=""/>
          <p:cNvSpPr/>
          <p:nvPr/>
        </p:nvSpPr>
        <p:spPr>
          <a:xfrm flipH="1">
            <a:off x="4748400" y="3279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3" name=""/>
          <p:cNvSpPr/>
          <p:nvPr/>
        </p:nvSpPr>
        <p:spPr>
          <a:xfrm>
            <a:off x="4748400" y="32940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4" name=""/>
          <p:cNvSpPr/>
          <p:nvPr/>
        </p:nvSpPr>
        <p:spPr>
          <a:xfrm>
            <a:off x="4767480" y="3313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5" name=""/>
          <p:cNvSpPr/>
          <p:nvPr/>
        </p:nvSpPr>
        <p:spPr>
          <a:xfrm>
            <a:off x="4781880" y="3313080"/>
            <a:ext cx="572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6" name=""/>
          <p:cNvSpPr/>
          <p:nvPr/>
        </p:nvSpPr>
        <p:spPr>
          <a:xfrm>
            <a:off x="4495680" y="353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7" name=""/>
          <p:cNvSpPr/>
          <p:nvPr/>
        </p:nvSpPr>
        <p:spPr>
          <a:xfrm>
            <a:off x="4495680" y="354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8" name=""/>
          <p:cNvSpPr/>
          <p:nvPr/>
        </p:nvSpPr>
        <p:spPr>
          <a:xfrm>
            <a:off x="4495680" y="3546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9" name=""/>
          <p:cNvSpPr/>
          <p:nvPr/>
        </p:nvSpPr>
        <p:spPr>
          <a:xfrm>
            <a:off x="4495680" y="355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0" name=""/>
          <p:cNvSpPr/>
          <p:nvPr/>
        </p:nvSpPr>
        <p:spPr>
          <a:xfrm flipH="1">
            <a:off x="4491000" y="3556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1" name=""/>
          <p:cNvSpPr/>
          <p:nvPr/>
        </p:nvSpPr>
        <p:spPr>
          <a:xfrm>
            <a:off x="4491000" y="3565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2" name=""/>
          <p:cNvSpPr/>
          <p:nvPr/>
        </p:nvSpPr>
        <p:spPr>
          <a:xfrm flipH="1">
            <a:off x="4486320" y="3570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3" name=""/>
          <p:cNvSpPr/>
          <p:nvPr/>
        </p:nvSpPr>
        <p:spPr>
          <a:xfrm>
            <a:off x="4486320" y="3575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4" name=""/>
          <p:cNvSpPr/>
          <p:nvPr/>
        </p:nvSpPr>
        <p:spPr>
          <a:xfrm flipH="1">
            <a:off x="4481280" y="3584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5" name=""/>
          <p:cNvSpPr/>
          <p:nvPr/>
        </p:nvSpPr>
        <p:spPr>
          <a:xfrm>
            <a:off x="4481280" y="358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6" name=""/>
          <p:cNvSpPr/>
          <p:nvPr/>
        </p:nvSpPr>
        <p:spPr>
          <a:xfrm flipH="1">
            <a:off x="4476600" y="3594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7" name=""/>
          <p:cNvSpPr/>
          <p:nvPr/>
        </p:nvSpPr>
        <p:spPr>
          <a:xfrm>
            <a:off x="4476600" y="359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8" name=""/>
          <p:cNvSpPr/>
          <p:nvPr/>
        </p:nvSpPr>
        <p:spPr>
          <a:xfrm flipH="1">
            <a:off x="4471920" y="36039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9" name=""/>
          <p:cNvSpPr/>
          <p:nvPr/>
        </p:nvSpPr>
        <p:spPr>
          <a:xfrm>
            <a:off x="4443120" y="351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0" name=""/>
          <p:cNvSpPr/>
          <p:nvPr/>
        </p:nvSpPr>
        <p:spPr>
          <a:xfrm flipH="1">
            <a:off x="4438440" y="352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1" name=""/>
          <p:cNvSpPr/>
          <p:nvPr/>
        </p:nvSpPr>
        <p:spPr>
          <a:xfrm>
            <a:off x="4438440" y="352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2" name=""/>
          <p:cNvSpPr/>
          <p:nvPr/>
        </p:nvSpPr>
        <p:spPr>
          <a:xfrm flipH="1">
            <a:off x="4433760" y="353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3" name=""/>
          <p:cNvSpPr/>
          <p:nvPr/>
        </p:nvSpPr>
        <p:spPr>
          <a:xfrm>
            <a:off x="4433760" y="353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4" name=""/>
          <p:cNvSpPr/>
          <p:nvPr/>
        </p:nvSpPr>
        <p:spPr>
          <a:xfrm flipH="1">
            <a:off x="4429080" y="3537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5" name=""/>
          <p:cNvSpPr/>
          <p:nvPr/>
        </p:nvSpPr>
        <p:spPr>
          <a:xfrm flipH="1">
            <a:off x="4424040" y="3546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6" name=""/>
          <p:cNvSpPr/>
          <p:nvPr/>
        </p:nvSpPr>
        <p:spPr>
          <a:xfrm flipH="1">
            <a:off x="4419360" y="3556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7" name=""/>
          <p:cNvSpPr/>
          <p:nvPr/>
        </p:nvSpPr>
        <p:spPr>
          <a:xfrm>
            <a:off x="4419360" y="3575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8" name=""/>
          <p:cNvSpPr/>
          <p:nvPr/>
        </p:nvSpPr>
        <p:spPr>
          <a:xfrm flipH="1">
            <a:off x="4414680" y="3584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9" name=""/>
          <p:cNvSpPr/>
          <p:nvPr/>
        </p:nvSpPr>
        <p:spPr>
          <a:xfrm>
            <a:off x="4414680" y="3603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0" name=""/>
          <p:cNvSpPr/>
          <p:nvPr/>
        </p:nvSpPr>
        <p:spPr>
          <a:xfrm>
            <a:off x="4414680" y="3618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1" name=""/>
          <p:cNvSpPr/>
          <p:nvPr/>
        </p:nvSpPr>
        <p:spPr>
          <a:xfrm>
            <a:off x="4414680" y="362772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2" name=""/>
          <p:cNvSpPr/>
          <p:nvPr/>
        </p:nvSpPr>
        <p:spPr>
          <a:xfrm>
            <a:off x="417168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3" name=""/>
          <p:cNvSpPr/>
          <p:nvPr/>
        </p:nvSpPr>
        <p:spPr>
          <a:xfrm>
            <a:off x="417168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4" name=""/>
          <p:cNvSpPr/>
          <p:nvPr/>
        </p:nvSpPr>
        <p:spPr>
          <a:xfrm>
            <a:off x="417636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5" name=""/>
          <p:cNvSpPr/>
          <p:nvPr/>
        </p:nvSpPr>
        <p:spPr>
          <a:xfrm>
            <a:off x="418104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6" name=""/>
          <p:cNvSpPr/>
          <p:nvPr/>
        </p:nvSpPr>
        <p:spPr>
          <a:xfrm flipV="1">
            <a:off x="4185720" y="3837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7" name=""/>
          <p:cNvSpPr/>
          <p:nvPr/>
        </p:nvSpPr>
        <p:spPr>
          <a:xfrm>
            <a:off x="4190760" y="38376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8" name=""/>
          <p:cNvSpPr/>
          <p:nvPr/>
        </p:nvSpPr>
        <p:spPr>
          <a:xfrm>
            <a:off x="4204800" y="3837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9" name=""/>
          <p:cNvSpPr/>
          <p:nvPr/>
        </p:nvSpPr>
        <p:spPr>
          <a:xfrm>
            <a:off x="4214520" y="38376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0" name=""/>
          <p:cNvSpPr/>
          <p:nvPr/>
        </p:nvSpPr>
        <p:spPr>
          <a:xfrm>
            <a:off x="4238280" y="3837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1" name=""/>
          <p:cNvSpPr/>
          <p:nvPr/>
        </p:nvSpPr>
        <p:spPr>
          <a:xfrm>
            <a:off x="4247640" y="38422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2" name=""/>
          <p:cNvSpPr/>
          <p:nvPr/>
        </p:nvSpPr>
        <p:spPr>
          <a:xfrm>
            <a:off x="4252680" y="385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3" name=""/>
          <p:cNvSpPr/>
          <p:nvPr/>
        </p:nvSpPr>
        <p:spPr>
          <a:xfrm flipH="1">
            <a:off x="4247640" y="38613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4" name=""/>
          <p:cNvSpPr/>
          <p:nvPr/>
        </p:nvSpPr>
        <p:spPr>
          <a:xfrm flipH="1">
            <a:off x="4242960" y="3870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5" name=""/>
          <p:cNvSpPr/>
          <p:nvPr/>
        </p:nvSpPr>
        <p:spPr>
          <a:xfrm flipH="1">
            <a:off x="4228920" y="387576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6" name=""/>
          <p:cNvSpPr/>
          <p:nvPr/>
        </p:nvSpPr>
        <p:spPr>
          <a:xfrm flipH="1">
            <a:off x="4223880" y="3894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7" name=""/>
          <p:cNvSpPr/>
          <p:nvPr/>
        </p:nvSpPr>
        <p:spPr>
          <a:xfrm flipH="1">
            <a:off x="4219200" y="3899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8" name=""/>
          <p:cNvSpPr/>
          <p:nvPr/>
        </p:nvSpPr>
        <p:spPr>
          <a:xfrm flipH="1">
            <a:off x="4209840" y="39088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9" name=""/>
          <p:cNvSpPr/>
          <p:nvPr/>
        </p:nvSpPr>
        <p:spPr>
          <a:xfrm flipH="1">
            <a:off x="4204800" y="3918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0" name=""/>
          <p:cNvSpPr/>
          <p:nvPr/>
        </p:nvSpPr>
        <p:spPr>
          <a:xfrm>
            <a:off x="4204800" y="391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1" name=""/>
          <p:cNvSpPr/>
          <p:nvPr/>
        </p:nvSpPr>
        <p:spPr>
          <a:xfrm>
            <a:off x="4204800" y="3923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2" name=""/>
          <p:cNvSpPr/>
          <p:nvPr/>
        </p:nvSpPr>
        <p:spPr>
          <a:xfrm>
            <a:off x="4209840" y="392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3" name=""/>
          <p:cNvSpPr/>
          <p:nvPr/>
        </p:nvSpPr>
        <p:spPr>
          <a:xfrm>
            <a:off x="4214520" y="392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4" name=""/>
          <p:cNvSpPr/>
          <p:nvPr/>
        </p:nvSpPr>
        <p:spPr>
          <a:xfrm>
            <a:off x="4219200" y="3927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5" name=""/>
          <p:cNvSpPr/>
          <p:nvPr/>
        </p:nvSpPr>
        <p:spPr>
          <a:xfrm>
            <a:off x="4223880" y="3933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6" name=""/>
          <p:cNvSpPr/>
          <p:nvPr/>
        </p:nvSpPr>
        <p:spPr>
          <a:xfrm>
            <a:off x="4228920" y="393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7" name=""/>
          <p:cNvSpPr/>
          <p:nvPr/>
        </p:nvSpPr>
        <p:spPr>
          <a:xfrm>
            <a:off x="4233600" y="3937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8" name=""/>
          <p:cNvSpPr/>
          <p:nvPr/>
        </p:nvSpPr>
        <p:spPr>
          <a:xfrm>
            <a:off x="4238280" y="3942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9" name=""/>
          <p:cNvSpPr/>
          <p:nvPr/>
        </p:nvSpPr>
        <p:spPr>
          <a:xfrm flipH="1">
            <a:off x="4233600" y="3947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0" name=""/>
          <p:cNvSpPr/>
          <p:nvPr/>
        </p:nvSpPr>
        <p:spPr>
          <a:xfrm>
            <a:off x="4233600" y="395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1" name=""/>
          <p:cNvSpPr/>
          <p:nvPr/>
        </p:nvSpPr>
        <p:spPr>
          <a:xfrm flipH="1">
            <a:off x="4228920" y="3961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2" name=""/>
          <p:cNvSpPr/>
          <p:nvPr/>
        </p:nvSpPr>
        <p:spPr>
          <a:xfrm flipH="1">
            <a:off x="4209840" y="396612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3" name=""/>
          <p:cNvSpPr/>
          <p:nvPr/>
        </p:nvSpPr>
        <p:spPr>
          <a:xfrm>
            <a:off x="4209840" y="398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4" name=""/>
          <p:cNvSpPr/>
          <p:nvPr/>
        </p:nvSpPr>
        <p:spPr>
          <a:xfrm flipH="1">
            <a:off x="4204800" y="3989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5" name=""/>
          <p:cNvSpPr/>
          <p:nvPr/>
        </p:nvSpPr>
        <p:spPr>
          <a:xfrm flipH="1">
            <a:off x="4200120" y="398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6" name=""/>
          <p:cNvSpPr/>
          <p:nvPr/>
        </p:nvSpPr>
        <p:spPr>
          <a:xfrm flipH="1">
            <a:off x="4195440" y="399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7" name=""/>
          <p:cNvSpPr/>
          <p:nvPr/>
        </p:nvSpPr>
        <p:spPr>
          <a:xfrm flipV="1">
            <a:off x="4195440" y="398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8" name=""/>
          <p:cNvSpPr/>
          <p:nvPr/>
        </p:nvSpPr>
        <p:spPr>
          <a:xfrm flipV="1">
            <a:off x="4195440" y="39758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9" name=""/>
          <p:cNvSpPr/>
          <p:nvPr/>
        </p:nvSpPr>
        <p:spPr>
          <a:xfrm>
            <a:off x="431928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0" name=""/>
          <p:cNvSpPr/>
          <p:nvPr/>
        </p:nvSpPr>
        <p:spPr>
          <a:xfrm>
            <a:off x="4323960" y="3875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1" name=""/>
          <p:cNvSpPr/>
          <p:nvPr/>
        </p:nvSpPr>
        <p:spPr>
          <a:xfrm>
            <a:off x="432900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2" name=""/>
          <p:cNvSpPr/>
          <p:nvPr/>
        </p:nvSpPr>
        <p:spPr>
          <a:xfrm>
            <a:off x="433368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3" name=""/>
          <p:cNvSpPr/>
          <p:nvPr/>
        </p:nvSpPr>
        <p:spPr>
          <a:xfrm>
            <a:off x="4338360" y="3875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4" name=""/>
          <p:cNvSpPr/>
          <p:nvPr/>
        </p:nvSpPr>
        <p:spPr>
          <a:xfrm>
            <a:off x="4348080" y="3880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5" name=""/>
          <p:cNvSpPr/>
          <p:nvPr/>
        </p:nvSpPr>
        <p:spPr>
          <a:xfrm>
            <a:off x="4352760" y="3885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6" name=""/>
          <p:cNvSpPr/>
          <p:nvPr/>
        </p:nvSpPr>
        <p:spPr>
          <a:xfrm>
            <a:off x="4352760" y="389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7" name=""/>
          <p:cNvSpPr/>
          <p:nvPr/>
        </p:nvSpPr>
        <p:spPr>
          <a:xfrm>
            <a:off x="4352760" y="389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8" name=""/>
          <p:cNvSpPr/>
          <p:nvPr/>
        </p:nvSpPr>
        <p:spPr>
          <a:xfrm>
            <a:off x="4352760" y="390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9" name=""/>
          <p:cNvSpPr/>
          <p:nvPr/>
        </p:nvSpPr>
        <p:spPr>
          <a:xfrm flipH="1">
            <a:off x="4348080" y="3908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0" name=""/>
          <p:cNvSpPr/>
          <p:nvPr/>
        </p:nvSpPr>
        <p:spPr>
          <a:xfrm flipH="1">
            <a:off x="4343040" y="3918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1" name=""/>
          <p:cNvSpPr/>
          <p:nvPr/>
        </p:nvSpPr>
        <p:spPr>
          <a:xfrm flipH="1">
            <a:off x="4333680" y="39232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2" name=""/>
          <p:cNvSpPr/>
          <p:nvPr/>
        </p:nvSpPr>
        <p:spPr>
          <a:xfrm flipH="1">
            <a:off x="4319280" y="39376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3" name=""/>
          <p:cNvSpPr/>
          <p:nvPr/>
        </p:nvSpPr>
        <p:spPr>
          <a:xfrm flipH="1">
            <a:off x="4309920" y="3956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4" name=""/>
          <p:cNvSpPr/>
          <p:nvPr/>
        </p:nvSpPr>
        <p:spPr>
          <a:xfrm flipH="1">
            <a:off x="4290840" y="396612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5" name=""/>
          <p:cNvSpPr/>
          <p:nvPr/>
        </p:nvSpPr>
        <p:spPr>
          <a:xfrm flipH="1">
            <a:off x="4285800" y="3985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6" name=""/>
          <p:cNvSpPr/>
          <p:nvPr/>
        </p:nvSpPr>
        <p:spPr>
          <a:xfrm flipH="1">
            <a:off x="4276440" y="39898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7" name=""/>
          <p:cNvSpPr/>
          <p:nvPr/>
        </p:nvSpPr>
        <p:spPr>
          <a:xfrm flipH="1">
            <a:off x="4271760" y="400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8" name=""/>
          <p:cNvSpPr/>
          <p:nvPr/>
        </p:nvSpPr>
        <p:spPr>
          <a:xfrm>
            <a:off x="427176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9" name=""/>
          <p:cNvSpPr/>
          <p:nvPr/>
        </p:nvSpPr>
        <p:spPr>
          <a:xfrm>
            <a:off x="427176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0" name=""/>
          <p:cNvSpPr/>
          <p:nvPr/>
        </p:nvSpPr>
        <p:spPr>
          <a:xfrm>
            <a:off x="4276440" y="401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1" name=""/>
          <p:cNvSpPr/>
          <p:nvPr/>
        </p:nvSpPr>
        <p:spPr>
          <a:xfrm>
            <a:off x="4281120" y="401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2" name=""/>
          <p:cNvSpPr/>
          <p:nvPr/>
        </p:nvSpPr>
        <p:spPr>
          <a:xfrm>
            <a:off x="4285800" y="4018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3" name=""/>
          <p:cNvSpPr/>
          <p:nvPr/>
        </p:nvSpPr>
        <p:spPr>
          <a:xfrm>
            <a:off x="4295520" y="401868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4" name=""/>
          <p:cNvSpPr/>
          <p:nvPr/>
        </p:nvSpPr>
        <p:spPr>
          <a:xfrm flipH="1">
            <a:off x="4486320" y="389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5" name=""/>
          <p:cNvSpPr/>
          <p:nvPr/>
        </p:nvSpPr>
        <p:spPr>
          <a:xfrm flipH="1">
            <a:off x="4481280" y="3894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6" name=""/>
          <p:cNvSpPr/>
          <p:nvPr/>
        </p:nvSpPr>
        <p:spPr>
          <a:xfrm flipH="1">
            <a:off x="4476600" y="389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7" name=""/>
          <p:cNvSpPr/>
          <p:nvPr/>
        </p:nvSpPr>
        <p:spPr>
          <a:xfrm flipH="1">
            <a:off x="4471920" y="390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8" name=""/>
          <p:cNvSpPr/>
          <p:nvPr/>
        </p:nvSpPr>
        <p:spPr>
          <a:xfrm>
            <a:off x="4471920" y="390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9" name=""/>
          <p:cNvSpPr/>
          <p:nvPr/>
        </p:nvSpPr>
        <p:spPr>
          <a:xfrm flipH="1">
            <a:off x="4467240" y="3908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0" name=""/>
          <p:cNvSpPr/>
          <p:nvPr/>
        </p:nvSpPr>
        <p:spPr>
          <a:xfrm flipH="1">
            <a:off x="4457520" y="39139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1" name=""/>
          <p:cNvSpPr/>
          <p:nvPr/>
        </p:nvSpPr>
        <p:spPr>
          <a:xfrm flipH="1">
            <a:off x="4452840" y="3923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2" name=""/>
          <p:cNvSpPr/>
          <p:nvPr/>
        </p:nvSpPr>
        <p:spPr>
          <a:xfrm flipH="1">
            <a:off x="4433760" y="393300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3" name=""/>
          <p:cNvSpPr/>
          <p:nvPr/>
        </p:nvSpPr>
        <p:spPr>
          <a:xfrm>
            <a:off x="4433760" y="3961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4" name=""/>
          <p:cNvSpPr/>
          <p:nvPr/>
        </p:nvSpPr>
        <p:spPr>
          <a:xfrm flipH="1">
            <a:off x="4429080" y="39708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5" name=""/>
          <p:cNvSpPr/>
          <p:nvPr/>
        </p:nvSpPr>
        <p:spPr>
          <a:xfrm>
            <a:off x="4429080" y="4004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6" name=""/>
          <p:cNvSpPr/>
          <p:nvPr/>
        </p:nvSpPr>
        <p:spPr>
          <a:xfrm>
            <a:off x="442908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7" name=""/>
          <p:cNvSpPr/>
          <p:nvPr/>
        </p:nvSpPr>
        <p:spPr>
          <a:xfrm>
            <a:off x="4429080" y="40186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8" name=""/>
          <p:cNvSpPr/>
          <p:nvPr/>
        </p:nvSpPr>
        <p:spPr>
          <a:xfrm>
            <a:off x="444816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9" name=""/>
          <p:cNvSpPr/>
          <p:nvPr/>
        </p:nvSpPr>
        <p:spPr>
          <a:xfrm flipV="1">
            <a:off x="4452840" y="40280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0" name=""/>
          <p:cNvSpPr/>
          <p:nvPr/>
        </p:nvSpPr>
        <p:spPr>
          <a:xfrm flipV="1">
            <a:off x="4462200" y="4014000"/>
            <a:ext cx="288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1" name=""/>
          <p:cNvSpPr/>
          <p:nvPr/>
        </p:nvSpPr>
        <p:spPr>
          <a:xfrm flipV="1">
            <a:off x="4491000" y="40089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2" name=""/>
          <p:cNvSpPr/>
          <p:nvPr/>
        </p:nvSpPr>
        <p:spPr>
          <a:xfrm flipV="1">
            <a:off x="4500360" y="39996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3" name=""/>
          <p:cNvSpPr/>
          <p:nvPr/>
        </p:nvSpPr>
        <p:spPr>
          <a:xfrm flipV="1">
            <a:off x="4510080" y="3961440"/>
            <a:ext cx="237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4" name=""/>
          <p:cNvSpPr/>
          <p:nvPr/>
        </p:nvSpPr>
        <p:spPr>
          <a:xfrm flipV="1">
            <a:off x="4533840" y="395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5" name=""/>
          <p:cNvSpPr/>
          <p:nvPr/>
        </p:nvSpPr>
        <p:spPr>
          <a:xfrm flipV="1">
            <a:off x="4538520" y="392796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6" name=""/>
          <p:cNvSpPr/>
          <p:nvPr/>
        </p:nvSpPr>
        <p:spPr>
          <a:xfrm flipH="1" flipV="1">
            <a:off x="4533840" y="3923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7" name=""/>
          <p:cNvSpPr/>
          <p:nvPr/>
        </p:nvSpPr>
        <p:spPr>
          <a:xfrm flipH="1" flipV="1">
            <a:off x="4524480" y="3918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8" name=""/>
          <p:cNvSpPr/>
          <p:nvPr/>
        </p:nvSpPr>
        <p:spPr>
          <a:xfrm flipH="1" flipV="1">
            <a:off x="4519440" y="3913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9" name=""/>
          <p:cNvSpPr/>
          <p:nvPr/>
        </p:nvSpPr>
        <p:spPr>
          <a:xfrm flipH="1">
            <a:off x="4514760" y="3913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0" name=""/>
          <p:cNvSpPr/>
          <p:nvPr/>
        </p:nvSpPr>
        <p:spPr>
          <a:xfrm flipH="1">
            <a:off x="4495680" y="39139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1" name=""/>
          <p:cNvSpPr/>
          <p:nvPr/>
        </p:nvSpPr>
        <p:spPr>
          <a:xfrm flipH="1">
            <a:off x="4491000" y="3913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2" name=""/>
          <p:cNvSpPr/>
          <p:nvPr/>
        </p:nvSpPr>
        <p:spPr>
          <a:xfrm flipH="1">
            <a:off x="4486320" y="391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3" name=""/>
          <p:cNvSpPr/>
          <p:nvPr/>
        </p:nvSpPr>
        <p:spPr>
          <a:xfrm flipH="1">
            <a:off x="4481280" y="3918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4" name=""/>
          <p:cNvSpPr/>
          <p:nvPr/>
        </p:nvSpPr>
        <p:spPr>
          <a:xfrm flipH="1">
            <a:off x="4667400" y="388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5" name=""/>
          <p:cNvSpPr/>
          <p:nvPr/>
        </p:nvSpPr>
        <p:spPr>
          <a:xfrm flipV="1">
            <a:off x="4667400" y="388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6" name=""/>
          <p:cNvSpPr/>
          <p:nvPr/>
        </p:nvSpPr>
        <p:spPr>
          <a:xfrm flipH="1">
            <a:off x="4662720" y="388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7" name=""/>
          <p:cNvSpPr/>
          <p:nvPr/>
        </p:nvSpPr>
        <p:spPr>
          <a:xfrm flipH="1">
            <a:off x="4657680" y="3885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8" name=""/>
          <p:cNvSpPr/>
          <p:nvPr/>
        </p:nvSpPr>
        <p:spPr>
          <a:xfrm flipH="1">
            <a:off x="4648320" y="3885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9" name=""/>
          <p:cNvSpPr/>
          <p:nvPr/>
        </p:nvSpPr>
        <p:spPr>
          <a:xfrm flipH="1">
            <a:off x="4643640" y="3885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0" name=""/>
          <p:cNvSpPr/>
          <p:nvPr/>
        </p:nvSpPr>
        <p:spPr>
          <a:xfrm flipH="1">
            <a:off x="4629240" y="38898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1" name=""/>
          <p:cNvSpPr/>
          <p:nvPr/>
        </p:nvSpPr>
        <p:spPr>
          <a:xfrm flipH="1">
            <a:off x="4619520" y="38995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2" name=""/>
          <p:cNvSpPr/>
          <p:nvPr/>
        </p:nvSpPr>
        <p:spPr>
          <a:xfrm flipH="1">
            <a:off x="4610160" y="3913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3" name=""/>
          <p:cNvSpPr/>
          <p:nvPr/>
        </p:nvSpPr>
        <p:spPr>
          <a:xfrm flipH="1">
            <a:off x="4595760" y="391860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4" name=""/>
          <p:cNvSpPr/>
          <p:nvPr/>
        </p:nvSpPr>
        <p:spPr>
          <a:xfrm flipH="1">
            <a:off x="4591080" y="3947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5" name=""/>
          <p:cNvSpPr/>
          <p:nvPr/>
        </p:nvSpPr>
        <p:spPr>
          <a:xfrm flipH="1">
            <a:off x="4586400" y="3956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6" name=""/>
          <p:cNvSpPr/>
          <p:nvPr/>
        </p:nvSpPr>
        <p:spPr>
          <a:xfrm flipH="1">
            <a:off x="4581360" y="396612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7" name=""/>
          <p:cNvSpPr/>
          <p:nvPr/>
        </p:nvSpPr>
        <p:spPr>
          <a:xfrm>
            <a:off x="4581360" y="40042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8" name=""/>
          <p:cNvSpPr/>
          <p:nvPr/>
        </p:nvSpPr>
        <p:spPr>
          <a:xfrm>
            <a:off x="4586400" y="401400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9" name=""/>
          <p:cNvSpPr/>
          <p:nvPr/>
        </p:nvSpPr>
        <p:spPr>
          <a:xfrm>
            <a:off x="4600440" y="4028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0" name=""/>
          <p:cNvSpPr/>
          <p:nvPr/>
        </p:nvSpPr>
        <p:spPr>
          <a:xfrm flipV="1">
            <a:off x="4610160" y="40233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1" name=""/>
          <p:cNvSpPr/>
          <p:nvPr/>
        </p:nvSpPr>
        <p:spPr>
          <a:xfrm flipV="1">
            <a:off x="4633920" y="4018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2" name=""/>
          <p:cNvSpPr/>
          <p:nvPr/>
        </p:nvSpPr>
        <p:spPr>
          <a:xfrm flipV="1">
            <a:off x="4648320" y="399492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3" name=""/>
          <p:cNvSpPr/>
          <p:nvPr/>
        </p:nvSpPr>
        <p:spPr>
          <a:xfrm flipV="1">
            <a:off x="4672080" y="39852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4" name=""/>
          <p:cNvSpPr/>
          <p:nvPr/>
        </p:nvSpPr>
        <p:spPr>
          <a:xfrm flipV="1">
            <a:off x="4681800" y="39661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5" name=""/>
          <p:cNvSpPr/>
          <p:nvPr/>
        </p:nvSpPr>
        <p:spPr>
          <a:xfrm flipV="1">
            <a:off x="4691160" y="3952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6" name=""/>
          <p:cNvSpPr/>
          <p:nvPr/>
        </p:nvSpPr>
        <p:spPr>
          <a:xfrm flipV="1">
            <a:off x="4691160" y="3937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7" name=""/>
          <p:cNvSpPr/>
          <p:nvPr/>
        </p:nvSpPr>
        <p:spPr>
          <a:xfrm flipH="1" flipV="1">
            <a:off x="4681800" y="3933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8" name=""/>
          <p:cNvSpPr/>
          <p:nvPr/>
        </p:nvSpPr>
        <p:spPr>
          <a:xfrm flipH="1">
            <a:off x="4676760" y="3933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9" name=""/>
          <p:cNvSpPr/>
          <p:nvPr/>
        </p:nvSpPr>
        <p:spPr>
          <a:xfrm flipH="1">
            <a:off x="4667400" y="3933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0" name=""/>
          <p:cNvSpPr/>
          <p:nvPr/>
        </p:nvSpPr>
        <p:spPr>
          <a:xfrm flipH="1">
            <a:off x="4633920" y="3937680"/>
            <a:ext cx="334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1" name=""/>
          <p:cNvSpPr/>
          <p:nvPr/>
        </p:nvSpPr>
        <p:spPr>
          <a:xfrm>
            <a:off x="3913920" y="287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2" name=""/>
          <p:cNvSpPr/>
          <p:nvPr/>
        </p:nvSpPr>
        <p:spPr>
          <a:xfrm>
            <a:off x="3913920" y="2883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3" name=""/>
          <p:cNvSpPr/>
          <p:nvPr/>
        </p:nvSpPr>
        <p:spPr>
          <a:xfrm>
            <a:off x="3913920" y="288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4" name=""/>
          <p:cNvSpPr/>
          <p:nvPr/>
        </p:nvSpPr>
        <p:spPr>
          <a:xfrm>
            <a:off x="3913920" y="289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5" name=""/>
          <p:cNvSpPr/>
          <p:nvPr/>
        </p:nvSpPr>
        <p:spPr>
          <a:xfrm>
            <a:off x="391392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6" name=""/>
          <p:cNvSpPr/>
          <p:nvPr/>
        </p:nvSpPr>
        <p:spPr>
          <a:xfrm>
            <a:off x="3913920" y="2903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7" name=""/>
          <p:cNvSpPr/>
          <p:nvPr/>
        </p:nvSpPr>
        <p:spPr>
          <a:xfrm>
            <a:off x="3913920" y="290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8" name=""/>
          <p:cNvSpPr/>
          <p:nvPr/>
        </p:nvSpPr>
        <p:spPr>
          <a:xfrm>
            <a:off x="3913920" y="2912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9" name=""/>
          <p:cNvSpPr/>
          <p:nvPr/>
        </p:nvSpPr>
        <p:spPr>
          <a:xfrm>
            <a:off x="391392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0" name=""/>
          <p:cNvSpPr/>
          <p:nvPr/>
        </p:nvSpPr>
        <p:spPr>
          <a:xfrm>
            <a:off x="391896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1" name=""/>
          <p:cNvSpPr/>
          <p:nvPr/>
        </p:nvSpPr>
        <p:spPr>
          <a:xfrm>
            <a:off x="392364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2" name=""/>
          <p:cNvSpPr/>
          <p:nvPr/>
        </p:nvSpPr>
        <p:spPr>
          <a:xfrm>
            <a:off x="3928320" y="291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3" name=""/>
          <p:cNvSpPr/>
          <p:nvPr/>
        </p:nvSpPr>
        <p:spPr>
          <a:xfrm>
            <a:off x="392832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4" name=""/>
          <p:cNvSpPr/>
          <p:nvPr/>
        </p:nvSpPr>
        <p:spPr>
          <a:xfrm>
            <a:off x="3933000" y="292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5" name=""/>
          <p:cNvSpPr/>
          <p:nvPr/>
        </p:nvSpPr>
        <p:spPr>
          <a:xfrm>
            <a:off x="393804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6" name=""/>
          <p:cNvSpPr/>
          <p:nvPr/>
        </p:nvSpPr>
        <p:spPr>
          <a:xfrm>
            <a:off x="3942720" y="2922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7" name=""/>
          <p:cNvSpPr/>
          <p:nvPr/>
        </p:nvSpPr>
        <p:spPr>
          <a:xfrm>
            <a:off x="394272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8" name=""/>
          <p:cNvSpPr/>
          <p:nvPr/>
        </p:nvSpPr>
        <p:spPr>
          <a:xfrm>
            <a:off x="394740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9" name=""/>
          <p:cNvSpPr/>
          <p:nvPr/>
        </p:nvSpPr>
        <p:spPr>
          <a:xfrm>
            <a:off x="3952080" y="2927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0" name=""/>
          <p:cNvSpPr/>
          <p:nvPr/>
        </p:nvSpPr>
        <p:spPr>
          <a:xfrm>
            <a:off x="396180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1" name=""/>
          <p:cNvSpPr/>
          <p:nvPr/>
        </p:nvSpPr>
        <p:spPr>
          <a:xfrm>
            <a:off x="396648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2" name=""/>
          <p:cNvSpPr/>
          <p:nvPr/>
        </p:nvSpPr>
        <p:spPr>
          <a:xfrm>
            <a:off x="3971160" y="2931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3" name=""/>
          <p:cNvSpPr/>
          <p:nvPr/>
        </p:nvSpPr>
        <p:spPr>
          <a:xfrm>
            <a:off x="3985560" y="2936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4" name=""/>
          <p:cNvSpPr/>
          <p:nvPr/>
        </p:nvSpPr>
        <p:spPr>
          <a:xfrm>
            <a:off x="399528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5" name=""/>
          <p:cNvSpPr/>
          <p:nvPr/>
        </p:nvSpPr>
        <p:spPr>
          <a:xfrm>
            <a:off x="3999960" y="2936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6" name=""/>
          <p:cNvSpPr/>
          <p:nvPr/>
        </p:nvSpPr>
        <p:spPr>
          <a:xfrm>
            <a:off x="401904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7" name=""/>
          <p:cNvSpPr/>
          <p:nvPr/>
        </p:nvSpPr>
        <p:spPr>
          <a:xfrm>
            <a:off x="402372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8" name=""/>
          <p:cNvSpPr/>
          <p:nvPr/>
        </p:nvSpPr>
        <p:spPr>
          <a:xfrm flipV="1">
            <a:off x="4028400" y="293184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9" name=""/>
          <p:cNvSpPr/>
          <p:nvPr/>
        </p:nvSpPr>
        <p:spPr>
          <a:xfrm>
            <a:off x="406188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0" name=""/>
          <p:cNvSpPr/>
          <p:nvPr/>
        </p:nvSpPr>
        <p:spPr>
          <a:xfrm>
            <a:off x="4066560" y="29318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1" name=""/>
          <p:cNvSpPr/>
          <p:nvPr/>
        </p:nvSpPr>
        <p:spPr>
          <a:xfrm>
            <a:off x="4085640" y="2931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2" name=""/>
          <p:cNvSpPr/>
          <p:nvPr/>
        </p:nvSpPr>
        <p:spPr>
          <a:xfrm>
            <a:off x="409536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3" name=""/>
          <p:cNvSpPr/>
          <p:nvPr/>
        </p:nvSpPr>
        <p:spPr>
          <a:xfrm>
            <a:off x="4100040" y="2931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4" name=""/>
          <p:cNvSpPr/>
          <p:nvPr/>
        </p:nvSpPr>
        <p:spPr>
          <a:xfrm>
            <a:off x="4114440" y="2931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5" name=""/>
          <p:cNvSpPr/>
          <p:nvPr/>
        </p:nvSpPr>
        <p:spPr>
          <a:xfrm>
            <a:off x="412380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6" name=""/>
          <p:cNvSpPr/>
          <p:nvPr/>
        </p:nvSpPr>
        <p:spPr>
          <a:xfrm flipV="1">
            <a:off x="4128480" y="2927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7" name=""/>
          <p:cNvSpPr/>
          <p:nvPr/>
        </p:nvSpPr>
        <p:spPr>
          <a:xfrm>
            <a:off x="4142880" y="29271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8" name=""/>
          <p:cNvSpPr/>
          <p:nvPr/>
        </p:nvSpPr>
        <p:spPr>
          <a:xfrm>
            <a:off x="415728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9" name=""/>
          <p:cNvSpPr/>
          <p:nvPr/>
        </p:nvSpPr>
        <p:spPr>
          <a:xfrm flipV="1">
            <a:off x="4161960" y="29221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0" name=""/>
          <p:cNvSpPr/>
          <p:nvPr/>
        </p:nvSpPr>
        <p:spPr>
          <a:xfrm flipV="1">
            <a:off x="4176360" y="2917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1" name=""/>
          <p:cNvSpPr/>
          <p:nvPr/>
        </p:nvSpPr>
        <p:spPr>
          <a:xfrm>
            <a:off x="418572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2" name=""/>
          <p:cNvSpPr/>
          <p:nvPr/>
        </p:nvSpPr>
        <p:spPr>
          <a:xfrm>
            <a:off x="4190760" y="29174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3" name=""/>
          <p:cNvSpPr/>
          <p:nvPr/>
        </p:nvSpPr>
        <p:spPr>
          <a:xfrm>
            <a:off x="420984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4" name=""/>
          <p:cNvSpPr/>
          <p:nvPr/>
        </p:nvSpPr>
        <p:spPr>
          <a:xfrm>
            <a:off x="421452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5" name=""/>
          <p:cNvSpPr/>
          <p:nvPr/>
        </p:nvSpPr>
        <p:spPr>
          <a:xfrm>
            <a:off x="4219200" y="2917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6" name=""/>
          <p:cNvSpPr/>
          <p:nvPr/>
        </p:nvSpPr>
        <p:spPr>
          <a:xfrm>
            <a:off x="4233600" y="2922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7" name=""/>
          <p:cNvSpPr/>
          <p:nvPr/>
        </p:nvSpPr>
        <p:spPr>
          <a:xfrm>
            <a:off x="423828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8" name=""/>
          <p:cNvSpPr/>
          <p:nvPr/>
        </p:nvSpPr>
        <p:spPr>
          <a:xfrm>
            <a:off x="4242960" y="2927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9" name=""/>
          <p:cNvSpPr/>
          <p:nvPr/>
        </p:nvSpPr>
        <p:spPr>
          <a:xfrm>
            <a:off x="425268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0" name=""/>
          <p:cNvSpPr/>
          <p:nvPr/>
        </p:nvSpPr>
        <p:spPr>
          <a:xfrm>
            <a:off x="425736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1" name=""/>
          <p:cNvSpPr/>
          <p:nvPr/>
        </p:nvSpPr>
        <p:spPr>
          <a:xfrm flipV="1">
            <a:off x="4262040" y="29221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2" name=""/>
          <p:cNvSpPr/>
          <p:nvPr/>
        </p:nvSpPr>
        <p:spPr>
          <a:xfrm>
            <a:off x="4271760" y="2922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3" name=""/>
          <p:cNvSpPr/>
          <p:nvPr/>
        </p:nvSpPr>
        <p:spPr>
          <a:xfrm flipV="1">
            <a:off x="4281120" y="291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4" name=""/>
          <p:cNvSpPr/>
          <p:nvPr/>
        </p:nvSpPr>
        <p:spPr>
          <a:xfrm>
            <a:off x="428580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5" name=""/>
          <p:cNvSpPr/>
          <p:nvPr/>
        </p:nvSpPr>
        <p:spPr>
          <a:xfrm>
            <a:off x="429084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6" name=""/>
          <p:cNvSpPr/>
          <p:nvPr/>
        </p:nvSpPr>
        <p:spPr>
          <a:xfrm>
            <a:off x="429552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7" name=""/>
          <p:cNvSpPr/>
          <p:nvPr/>
        </p:nvSpPr>
        <p:spPr>
          <a:xfrm>
            <a:off x="430020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8" name=""/>
          <p:cNvSpPr/>
          <p:nvPr/>
        </p:nvSpPr>
        <p:spPr>
          <a:xfrm>
            <a:off x="430488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9" name=""/>
          <p:cNvSpPr/>
          <p:nvPr/>
        </p:nvSpPr>
        <p:spPr>
          <a:xfrm>
            <a:off x="4309920" y="291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0" name=""/>
          <p:cNvSpPr/>
          <p:nvPr/>
        </p:nvSpPr>
        <p:spPr>
          <a:xfrm>
            <a:off x="4314600" y="291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1" name=""/>
          <p:cNvSpPr/>
          <p:nvPr/>
        </p:nvSpPr>
        <p:spPr>
          <a:xfrm>
            <a:off x="431928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2" name=""/>
          <p:cNvSpPr/>
          <p:nvPr/>
        </p:nvSpPr>
        <p:spPr>
          <a:xfrm>
            <a:off x="4323960" y="292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3" name=""/>
          <p:cNvSpPr/>
          <p:nvPr/>
        </p:nvSpPr>
        <p:spPr>
          <a:xfrm>
            <a:off x="4329000" y="2922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4" name=""/>
          <p:cNvSpPr/>
          <p:nvPr/>
        </p:nvSpPr>
        <p:spPr>
          <a:xfrm>
            <a:off x="433368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5" name=""/>
          <p:cNvSpPr/>
          <p:nvPr/>
        </p:nvSpPr>
        <p:spPr>
          <a:xfrm>
            <a:off x="4338360" y="292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6" name=""/>
          <p:cNvSpPr/>
          <p:nvPr/>
        </p:nvSpPr>
        <p:spPr>
          <a:xfrm>
            <a:off x="4343040" y="2927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7" name=""/>
          <p:cNvSpPr/>
          <p:nvPr/>
        </p:nvSpPr>
        <p:spPr>
          <a:xfrm>
            <a:off x="434808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8" name=""/>
          <p:cNvSpPr/>
          <p:nvPr/>
        </p:nvSpPr>
        <p:spPr>
          <a:xfrm>
            <a:off x="435276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9" name=""/>
          <p:cNvSpPr/>
          <p:nvPr/>
        </p:nvSpPr>
        <p:spPr>
          <a:xfrm>
            <a:off x="435744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0" name=""/>
          <p:cNvSpPr/>
          <p:nvPr/>
        </p:nvSpPr>
        <p:spPr>
          <a:xfrm>
            <a:off x="4362120" y="2931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1" name=""/>
          <p:cNvSpPr/>
          <p:nvPr/>
        </p:nvSpPr>
        <p:spPr>
          <a:xfrm>
            <a:off x="4367160" y="293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2" name=""/>
          <p:cNvSpPr/>
          <p:nvPr/>
        </p:nvSpPr>
        <p:spPr>
          <a:xfrm>
            <a:off x="436716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3" name=""/>
          <p:cNvSpPr/>
          <p:nvPr/>
        </p:nvSpPr>
        <p:spPr>
          <a:xfrm>
            <a:off x="4371840" y="2936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4" name=""/>
          <p:cNvSpPr/>
          <p:nvPr/>
        </p:nvSpPr>
        <p:spPr>
          <a:xfrm>
            <a:off x="4371840" y="294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5" name=""/>
          <p:cNvSpPr/>
          <p:nvPr/>
        </p:nvSpPr>
        <p:spPr>
          <a:xfrm>
            <a:off x="4376520" y="294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6" name=""/>
          <p:cNvSpPr/>
          <p:nvPr/>
        </p:nvSpPr>
        <p:spPr>
          <a:xfrm>
            <a:off x="437652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7" name=""/>
          <p:cNvSpPr/>
          <p:nvPr/>
        </p:nvSpPr>
        <p:spPr>
          <a:xfrm>
            <a:off x="4376520" y="295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8" name=""/>
          <p:cNvSpPr/>
          <p:nvPr/>
        </p:nvSpPr>
        <p:spPr>
          <a:xfrm>
            <a:off x="4376520" y="2960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9" name=""/>
          <p:cNvSpPr/>
          <p:nvPr/>
        </p:nvSpPr>
        <p:spPr>
          <a:xfrm>
            <a:off x="4381200" y="2964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0" name=""/>
          <p:cNvSpPr/>
          <p:nvPr/>
        </p:nvSpPr>
        <p:spPr>
          <a:xfrm>
            <a:off x="4381200" y="297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1" name=""/>
          <p:cNvSpPr/>
          <p:nvPr/>
        </p:nvSpPr>
        <p:spPr>
          <a:xfrm>
            <a:off x="4381200" y="2974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2" name=""/>
          <p:cNvSpPr/>
          <p:nvPr/>
        </p:nvSpPr>
        <p:spPr>
          <a:xfrm>
            <a:off x="4386240" y="2974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3" name=""/>
          <p:cNvSpPr/>
          <p:nvPr/>
        </p:nvSpPr>
        <p:spPr>
          <a:xfrm>
            <a:off x="4386240" y="2979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4" name=""/>
          <p:cNvSpPr/>
          <p:nvPr/>
        </p:nvSpPr>
        <p:spPr>
          <a:xfrm>
            <a:off x="438624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5" name=""/>
          <p:cNvSpPr/>
          <p:nvPr/>
        </p:nvSpPr>
        <p:spPr>
          <a:xfrm flipV="1">
            <a:off x="4390920" y="2993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6" name=""/>
          <p:cNvSpPr/>
          <p:nvPr/>
        </p:nvSpPr>
        <p:spPr>
          <a:xfrm>
            <a:off x="439092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7" name=""/>
          <p:cNvSpPr/>
          <p:nvPr/>
        </p:nvSpPr>
        <p:spPr>
          <a:xfrm flipV="1">
            <a:off x="439560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8" name=""/>
          <p:cNvSpPr/>
          <p:nvPr/>
        </p:nvSpPr>
        <p:spPr>
          <a:xfrm flipV="1">
            <a:off x="4395600" y="2974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9" name=""/>
          <p:cNvSpPr/>
          <p:nvPr/>
        </p:nvSpPr>
        <p:spPr>
          <a:xfrm flipV="1">
            <a:off x="4404960" y="297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0" name=""/>
          <p:cNvSpPr/>
          <p:nvPr/>
        </p:nvSpPr>
        <p:spPr>
          <a:xfrm flipV="1">
            <a:off x="4404960" y="29649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1" name=""/>
          <p:cNvSpPr/>
          <p:nvPr/>
        </p:nvSpPr>
        <p:spPr>
          <a:xfrm flipV="1">
            <a:off x="4410000" y="296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2" name=""/>
          <p:cNvSpPr/>
          <p:nvPr/>
        </p:nvSpPr>
        <p:spPr>
          <a:xfrm flipV="1">
            <a:off x="4410000" y="2955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3" name=""/>
          <p:cNvSpPr/>
          <p:nvPr/>
        </p:nvSpPr>
        <p:spPr>
          <a:xfrm flipV="1">
            <a:off x="441468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4" name=""/>
          <p:cNvSpPr/>
          <p:nvPr/>
        </p:nvSpPr>
        <p:spPr>
          <a:xfrm flipV="1">
            <a:off x="4414680" y="294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5" name=""/>
          <p:cNvSpPr/>
          <p:nvPr/>
        </p:nvSpPr>
        <p:spPr>
          <a:xfrm flipV="1">
            <a:off x="4419360" y="294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6" name=""/>
          <p:cNvSpPr/>
          <p:nvPr/>
        </p:nvSpPr>
        <p:spPr>
          <a:xfrm>
            <a:off x="4424040" y="2941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7" name=""/>
          <p:cNvSpPr/>
          <p:nvPr/>
        </p:nvSpPr>
        <p:spPr>
          <a:xfrm flipV="1">
            <a:off x="4429080" y="2936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8" name=""/>
          <p:cNvSpPr/>
          <p:nvPr/>
        </p:nvSpPr>
        <p:spPr>
          <a:xfrm flipV="1">
            <a:off x="4433760" y="293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9" name=""/>
          <p:cNvSpPr/>
          <p:nvPr/>
        </p:nvSpPr>
        <p:spPr>
          <a:xfrm>
            <a:off x="443844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0" name=""/>
          <p:cNvSpPr/>
          <p:nvPr/>
        </p:nvSpPr>
        <p:spPr>
          <a:xfrm flipV="1">
            <a:off x="4443120" y="292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1" name=""/>
          <p:cNvSpPr/>
          <p:nvPr/>
        </p:nvSpPr>
        <p:spPr>
          <a:xfrm>
            <a:off x="4443120" y="2927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2" name=""/>
          <p:cNvSpPr/>
          <p:nvPr/>
        </p:nvSpPr>
        <p:spPr>
          <a:xfrm flipV="1">
            <a:off x="4448160" y="2922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3" name=""/>
          <p:cNvSpPr/>
          <p:nvPr/>
        </p:nvSpPr>
        <p:spPr>
          <a:xfrm>
            <a:off x="444816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4" name=""/>
          <p:cNvSpPr/>
          <p:nvPr/>
        </p:nvSpPr>
        <p:spPr>
          <a:xfrm>
            <a:off x="445284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5" name=""/>
          <p:cNvSpPr/>
          <p:nvPr/>
        </p:nvSpPr>
        <p:spPr>
          <a:xfrm flipV="1">
            <a:off x="4457520" y="291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6" name=""/>
          <p:cNvSpPr/>
          <p:nvPr/>
        </p:nvSpPr>
        <p:spPr>
          <a:xfrm>
            <a:off x="446220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7" name=""/>
          <p:cNvSpPr/>
          <p:nvPr/>
        </p:nvSpPr>
        <p:spPr>
          <a:xfrm>
            <a:off x="4467240" y="29174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8" name=""/>
          <p:cNvSpPr/>
          <p:nvPr/>
        </p:nvSpPr>
        <p:spPr>
          <a:xfrm>
            <a:off x="448128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9" name=""/>
          <p:cNvSpPr/>
          <p:nvPr/>
        </p:nvSpPr>
        <p:spPr>
          <a:xfrm>
            <a:off x="4486320" y="2917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0" name=""/>
          <p:cNvSpPr/>
          <p:nvPr/>
        </p:nvSpPr>
        <p:spPr>
          <a:xfrm>
            <a:off x="4495680" y="2917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1" name=""/>
          <p:cNvSpPr/>
          <p:nvPr/>
        </p:nvSpPr>
        <p:spPr>
          <a:xfrm>
            <a:off x="4505400" y="29174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2" name=""/>
          <p:cNvSpPr/>
          <p:nvPr/>
        </p:nvSpPr>
        <p:spPr>
          <a:xfrm>
            <a:off x="4519440" y="2917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3" name=""/>
          <p:cNvSpPr/>
          <p:nvPr/>
        </p:nvSpPr>
        <p:spPr>
          <a:xfrm>
            <a:off x="4524480" y="29174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4" name=""/>
          <p:cNvSpPr/>
          <p:nvPr/>
        </p:nvSpPr>
        <p:spPr>
          <a:xfrm>
            <a:off x="4543560" y="2917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5" name=""/>
          <p:cNvSpPr/>
          <p:nvPr/>
        </p:nvSpPr>
        <p:spPr>
          <a:xfrm>
            <a:off x="4552920" y="2917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6" name=""/>
          <p:cNvSpPr/>
          <p:nvPr/>
        </p:nvSpPr>
        <p:spPr>
          <a:xfrm>
            <a:off x="4562640" y="291744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7" name=""/>
          <p:cNvSpPr/>
          <p:nvPr/>
        </p:nvSpPr>
        <p:spPr>
          <a:xfrm>
            <a:off x="4576680" y="2922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8" name=""/>
          <p:cNvSpPr/>
          <p:nvPr/>
        </p:nvSpPr>
        <p:spPr>
          <a:xfrm>
            <a:off x="4581360" y="2927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9" name=""/>
          <p:cNvSpPr/>
          <p:nvPr/>
        </p:nvSpPr>
        <p:spPr>
          <a:xfrm>
            <a:off x="4591080" y="293184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0" name=""/>
          <p:cNvSpPr/>
          <p:nvPr/>
        </p:nvSpPr>
        <p:spPr>
          <a:xfrm>
            <a:off x="4610160" y="294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1" name=""/>
          <p:cNvSpPr/>
          <p:nvPr/>
        </p:nvSpPr>
        <p:spPr>
          <a:xfrm>
            <a:off x="4614840" y="295092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2" name=""/>
          <p:cNvSpPr/>
          <p:nvPr/>
        </p:nvSpPr>
        <p:spPr>
          <a:xfrm>
            <a:off x="4629240" y="296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3" name=""/>
          <p:cNvSpPr/>
          <p:nvPr/>
        </p:nvSpPr>
        <p:spPr>
          <a:xfrm>
            <a:off x="463392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4" name=""/>
          <p:cNvSpPr/>
          <p:nvPr/>
        </p:nvSpPr>
        <p:spPr>
          <a:xfrm>
            <a:off x="4638600" y="2970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5" name=""/>
          <p:cNvSpPr/>
          <p:nvPr/>
        </p:nvSpPr>
        <p:spPr>
          <a:xfrm>
            <a:off x="464832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6" name=""/>
          <p:cNvSpPr/>
          <p:nvPr/>
        </p:nvSpPr>
        <p:spPr>
          <a:xfrm>
            <a:off x="4653000" y="2970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7" name=""/>
          <p:cNvSpPr/>
          <p:nvPr/>
        </p:nvSpPr>
        <p:spPr>
          <a:xfrm>
            <a:off x="4662720" y="2970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8" name=""/>
          <p:cNvSpPr/>
          <p:nvPr/>
        </p:nvSpPr>
        <p:spPr>
          <a:xfrm flipV="1">
            <a:off x="4672080" y="2955600"/>
            <a:ext cx="288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9" name=""/>
          <p:cNvSpPr/>
          <p:nvPr/>
        </p:nvSpPr>
        <p:spPr>
          <a:xfrm flipV="1">
            <a:off x="4700880" y="29509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0" name=""/>
          <p:cNvSpPr/>
          <p:nvPr/>
        </p:nvSpPr>
        <p:spPr>
          <a:xfrm flipV="1">
            <a:off x="4714920" y="29458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1" name=""/>
          <p:cNvSpPr/>
          <p:nvPr/>
        </p:nvSpPr>
        <p:spPr>
          <a:xfrm flipV="1">
            <a:off x="4729320" y="2931840"/>
            <a:ext cx="381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2" name=""/>
          <p:cNvSpPr/>
          <p:nvPr/>
        </p:nvSpPr>
        <p:spPr>
          <a:xfrm flipV="1">
            <a:off x="4767480" y="2927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3" name=""/>
          <p:cNvSpPr/>
          <p:nvPr/>
        </p:nvSpPr>
        <p:spPr>
          <a:xfrm>
            <a:off x="4381200" y="313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4" name=""/>
          <p:cNvSpPr/>
          <p:nvPr/>
        </p:nvSpPr>
        <p:spPr>
          <a:xfrm>
            <a:off x="4381200" y="3141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5" name=""/>
          <p:cNvSpPr/>
          <p:nvPr/>
        </p:nvSpPr>
        <p:spPr>
          <a:xfrm>
            <a:off x="4381200" y="314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6" name=""/>
          <p:cNvSpPr/>
          <p:nvPr/>
        </p:nvSpPr>
        <p:spPr>
          <a:xfrm flipH="1">
            <a:off x="4376520" y="3151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7" name=""/>
          <p:cNvSpPr/>
          <p:nvPr/>
        </p:nvSpPr>
        <p:spPr>
          <a:xfrm>
            <a:off x="4376520" y="315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8" name=""/>
          <p:cNvSpPr/>
          <p:nvPr/>
        </p:nvSpPr>
        <p:spPr>
          <a:xfrm>
            <a:off x="4376520" y="3160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9" name=""/>
          <p:cNvSpPr/>
          <p:nvPr/>
        </p:nvSpPr>
        <p:spPr>
          <a:xfrm>
            <a:off x="437652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0" name=""/>
          <p:cNvSpPr/>
          <p:nvPr/>
        </p:nvSpPr>
        <p:spPr>
          <a:xfrm flipH="1">
            <a:off x="4371840" y="3179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1" name=""/>
          <p:cNvSpPr/>
          <p:nvPr/>
        </p:nvSpPr>
        <p:spPr>
          <a:xfrm>
            <a:off x="4371840" y="3184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2" name=""/>
          <p:cNvSpPr/>
          <p:nvPr/>
        </p:nvSpPr>
        <p:spPr>
          <a:xfrm flipH="1">
            <a:off x="4367160" y="3203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3" name=""/>
          <p:cNvSpPr/>
          <p:nvPr/>
        </p:nvSpPr>
        <p:spPr>
          <a:xfrm>
            <a:off x="436716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4" name=""/>
          <p:cNvSpPr/>
          <p:nvPr/>
        </p:nvSpPr>
        <p:spPr>
          <a:xfrm>
            <a:off x="436716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5" name=""/>
          <p:cNvSpPr/>
          <p:nvPr/>
        </p:nvSpPr>
        <p:spPr>
          <a:xfrm>
            <a:off x="436716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6" name=""/>
          <p:cNvSpPr/>
          <p:nvPr/>
        </p:nvSpPr>
        <p:spPr>
          <a:xfrm>
            <a:off x="436716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7" name=""/>
          <p:cNvSpPr/>
          <p:nvPr/>
        </p:nvSpPr>
        <p:spPr>
          <a:xfrm>
            <a:off x="4367160" y="3227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8" name=""/>
          <p:cNvSpPr/>
          <p:nvPr/>
        </p:nvSpPr>
        <p:spPr>
          <a:xfrm flipH="1">
            <a:off x="4438440" y="3146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9" name=""/>
          <p:cNvSpPr/>
          <p:nvPr/>
        </p:nvSpPr>
        <p:spPr>
          <a:xfrm>
            <a:off x="4438440" y="314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0" name=""/>
          <p:cNvSpPr/>
          <p:nvPr/>
        </p:nvSpPr>
        <p:spPr>
          <a:xfrm flipH="1">
            <a:off x="4433760" y="3151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1" name=""/>
          <p:cNvSpPr/>
          <p:nvPr/>
        </p:nvSpPr>
        <p:spPr>
          <a:xfrm flipH="1">
            <a:off x="4429080" y="315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2" name=""/>
          <p:cNvSpPr/>
          <p:nvPr/>
        </p:nvSpPr>
        <p:spPr>
          <a:xfrm flipH="1">
            <a:off x="4424040" y="3160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3" name=""/>
          <p:cNvSpPr/>
          <p:nvPr/>
        </p:nvSpPr>
        <p:spPr>
          <a:xfrm flipH="1">
            <a:off x="4414680" y="3165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4" name=""/>
          <p:cNvSpPr/>
          <p:nvPr/>
        </p:nvSpPr>
        <p:spPr>
          <a:xfrm flipH="1">
            <a:off x="4386240" y="3165480"/>
            <a:ext cx="284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5" name=""/>
          <p:cNvSpPr/>
          <p:nvPr/>
        </p:nvSpPr>
        <p:spPr>
          <a:xfrm flipH="1">
            <a:off x="4376520" y="3174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6" name=""/>
          <p:cNvSpPr/>
          <p:nvPr/>
        </p:nvSpPr>
        <p:spPr>
          <a:xfrm flipH="1">
            <a:off x="4362120" y="3174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7" name=""/>
          <p:cNvSpPr/>
          <p:nvPr/>
        </p:nvSpPr>
        <p:spPr>
          <a:xfrm flipH="1">
            <a:off x="4352760" y="3179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8" name=""/>
          <p:cNvSpPr/>
          <p:nvPr/>
        </p:nvSpPr>
        <p:spPr>
          <a:xfrm flipH="1" flipV="1">
            <a:off x="4319280" y="317484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9" name=""/>
          <p:cNvSpPr/>
          <p:nvPr/>
        </p:nvSpPr>
        <p:spPr>
          <a:xfrm flipH="1">
            <a:off x="4304880" y="3174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0" name=""/>
          <p:cNvSpPr/>
          <p:nvPr/>
        </p:nvSpPr>
        <p:spPr>
          <a:xfrm flipH="1">
            <a:off x="4271760" y="317484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1" name=""/>
          <p:cNvSpPr/>
          <p:nvPr/>
        </p:nvSpPr>
        <p:spPr>
          <a:xfrm flipH="1">
            <a:off x="4629240" y="311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2" name=""/>
          <p:cNvSpPr/>
          <p:nvPr/>
        </p:nvSpPr>
        <p:spPr>
          <a:xfrm>
            <a:off x="4629240" y="311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3" name=""/>
          <p:cNvSpPr/>
          <p:nvPr/>
        </p:nvSpPr>
        <p:spPr>
          <a:xfrm flipH="1">
            <a:off x="4624560" y="3122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4" name=""/>
          <p:cNvSpPr/>
          <p:nvPr/>
        </p:nvSpPr>
        <p:spPr>
          <a:xfrm flipH="1">
            <a:off x="4619520" y="312732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5" name=""/>
          <p:cNvSpPr/>
          <p:nvPr/>
        </p:nvSpPr>
        <p:spPr>
          <a:xfrm flipH="1">
            <a:off x="4614840" y="3141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6" name=""/>
          <p:cNvSpPr/>
          <p:nvPr/>
        </p:nvSpPr>
        <p:spPr>
          <a:xfrm flipH="1">
            <a:off x="4591080" y="3146400"/>
            <a:ext cx="2376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7" name=""/>
          <p:cNvSpPr/>
          <p:nvPr/>
        </p:nvSpPr>
        <p:spPr>
          <a:xfrm flipH="1">
            <a:off x="4586400" y="3193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8" name=""/>
          <p:cNvSpPr/>
          <p:nvPr/>
        </p:nvSpPr>
        <p:spPr>
          <a:xfrm flipH="1">
            <a:off x="4567320" y="3208320"/>
            <a:ext cx="190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9" name=""/>
          <p:cNvSpPr/>
          <p:nvPr/>
        </p:nvSpPr>
        <p:spPr>
          <a:xfrm flipH="1">
            <a:off x="4562640" y="3255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0" name=""/>
          <p:cNvSpPr/>
          <p:nvPr/>
        </p:nvSpPr>
        <p:spPr>
          <a:xfrm flipH="1">
            <a:off x="4557600" y="32655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1" name=""/>
          <p:cNvSpPr/>
          <p:nvPr/>
        </p:nvSpPr>
        <p:spPr>
          <a:xfrm>
            <a:off x="4557600" y="3284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2" name=""/>
          <p:cNvSpPr/>
          <p:nvPr/>
        </p:nvSpPr>
        <p:spPr>
          <a:xfrm>
            <a:off x="4557600" y="3289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3" name=""/>
          <p:cNvSpPr/>
          <p:nvPr/>
        </p:nvSpPr>
        <p:spPr>
          <a:xfrm>
            <a:off x="479124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4" name=""/>
          <p:cNvSpPr/>
          <p:nvPr/>
        </p:nvSpPr>
        <p:spPr>
          <a:xfrm>
            <a:off x="4795920" y="3165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5" name=""/>
          <p:cNvSpPr/>
          <p:nvPr/>
        </p:nvSpPr>
        <p:spPr>
          <a:xfrm>
            <a:off x="480096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6" name=""/>
          <p:cNvSpPr/>
          <p:nvPr/>
        </p:nvSpPr>
        <p:spPr>
          <a:xfrm>
            <a:off x="4800960" y="317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7" name=""/>
          <p:cNvSpPr/>
          <p:nvPr/>
        </p:nvSpPr>
        <p:spPr>
          <a:xfrm>
            <a:off x="480564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8" name=""/>
          <p:cNvSpPr/>
          <p:nvPr/>
        </p:nvSpPr>
        <p:spPr>
          <a:xfrm>
            <a:off x="48056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9" name=""/>
          <p:cNvSpPr/>
          <p:nvPr/>
        </p:nvSpPr>
        <p:spPr>
          <a:xfrm flipH="1">
            <a:off x="4795920" y="3189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0" name=""/>
          <p:cNvSpPr/>
          <p:nvPr/>
        </p:nvSpPr>
        <p:spPr>
          <a:xfrm flipH="1">
            <a:off x="4791240" y="3208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1" name=""/>
          <p:cNvSpPr/>
          <p:nvPr/>
        </p:nvSpPr>
        <p:spPr>
          <a:xfrm flipH="1">
            <a:off x="4786560" y="3213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2" name=""/>
          <p:cNvSpPr/>
          <p:nvPr/>
        </p:nvSpPr>
        <p:spPr>
          <a:xfrm flipH="1">
            <a:off x="4781880" y="3222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3" name=""/>
          <p:cNvSpPr/>
          <p:nvPr/>
        </p:nvSpPr>
        <p:spPr>
          <a:xfrm flipH="1">
            <a:off x="4762800" y="323208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4" name=""/>
          <p:cNvSpPr/>
          <p:nvPr/>
        </p:nvSpPr>
        <p:spPr>
          <a:xfrm flipH="1">
            <a:off x="4757760" y="3255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5" name=""/>
          <p:cNvSpPr/>
          <p:nvPr/>
        </p:nvSpPr>
        <p:spPr>
          <a:xfrm flipH="1">
            <a:off x="4753080" y="3265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6" name=""/>
          <p:cNvSpPr/>
          <p:nvPr/>
        </p:nvSpPr>
        <p:spPr>
          <a:xfrm>
            <a:off x="4753080" y="327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7" name=""/>
          <p:cNvSpPr/>
          <p:nvPr/>
        </p:nvSpPr>
        <p:spPr>
          <a:xfrm flipH="1">
            <a:off x="4748400" y="3279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8" name=""/>
          <p:cNvSpPr/>
          <p:nvPr/>
        </p:nvSpPr>
        <p:spPr>
          <a:xfrm>
            <a:off x="4748400" y="32940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9" name=""/>
          <p:cNvSpPr/>
          <p:nvPr/>
        </p:nvSpPr>
        <p:spPr>
          <a:xfrm>
            <a:off x="4767480" y="3313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0" name=""/>
          <p:cNvSpPr/>
          <p:nvPr/>
        </p:nvSpPr>
        <p:spPr>
          <a:xfrm>
            <a:off x="4781880" y="3313080"/>
            <a:ext cx="572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1" name=""/>
          <p:cNvSpPr/>
          <p:nvPr/>
        </p:nvSpPr>
        <p:spPr>
          <a:xfrm>
            <a:off x="4495680" y="353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2" name=""/>
          <p:cNvSpPr/>
          <p:nvPr/>
        </p:nvSpPr>
        <p:spPr>
          <a:xfrm>
            <a:off x="4495680" y="354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3" name=""/>
          <p:cNvSpPr/>
          <p:nvPr/>
        </p:nvSpPr>
        <p:spPr>
          <a:xfrm>
            <a:off x="4495680" y="3546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4" name=""/>
          <p:cNvSpPr/>
          <p:nvPr/>
        </p:nvSpPr>
        <p:spPr>
          <a:xfrm>
            <a:off x="4495680" y="355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5" name=""/>
          <p:cNvSpPr/>
          <p:nvPr/>
        </p:nvSpPr>
        <p:spPr>
          <a:xfrm flipH="1">
            <a:off x="4491000" y="3556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6" name=""/>
          <p:cNvSpPr/>
          <p:nvPr/>
        </p:nvSpPr>
        <p:spPr>
          <a:xfrm>
            <a:off x="4491000" y="3565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7" name=""/>
          <p:cNvSpPr/>
          <p:nvPr/>
        </p:nvSpPr>
        <p:spPr>
          <a:xfrm flipH="1">
            <a:off x="4486320" y="3570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8" name=""/>
          <p:cNvSpPr/>
          <p:nvPr/>
        </p:nvSpPr>
        <p:spPr>
          <a:xfrm>
            <a:off x="4486320" y="3575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9" name=""/>
          <p:cNvSpPr/>
          <p:nvPr/>
        </p:nvSpPr>
        <p:spPr>
          <a:xfrm flipH="1">
            <a:off x="4481280" y="3584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0" name=""/>
          <p:cNvSpPr/>
          <p:nvPr/>
        </p:nvSpPr>
        <p:spPr>
          <a:xfrm>
            <a:off x="4481280" y="358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1" name=""/>
          <p:cNvSpPr/>
          <p:nvPr/>
        </p:nvSpPr>
        <p:spPr>
          <a:xfrm flipH="1">
            <a:off x="4476600" y="3594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2" name=""/>
          <p:cNvSpPr/>
          <p:nvPr/>
        </p:nvSpPr>
        <p:spPr>
          <a:xfrm>
            <a:off x="4476600" y="359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3" name=""/>
          <p:cNvSpPr/>
          <p:nvPr/>
        </p:nvSpPr>
        <p:spPr>
          <a:xfrm flipH="1">
            <a:off x="4471920" y="36039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4" name=""/>
          <p:cNvSpPr/>
          <p:nvPr/>
        </p:nvSpPr>
        <p:spPr>
          <a:xfrm>
            <a:off x="4443120" y="351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5" name=""/>
          <p:cNvSpPr/>
          <p:nvPr/>
        </p:nvSpPr>
        <p:spPr>
          <a:xfrm flipH="1">
            <a:off x="4438440" y="352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6" name=""/>
          <p:cNvSpPr/>
          <p:nvPr/>
        </p:nvSpPr>
        <p:spPr>
          <a:xfrm>
            <a:off x="4438440" y="352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7" name=""/>
          <p:cNvSpPr/>
          <p:nvPr/>
        </p:nvSpPr>
        <p:spPr>
          <a:xfrm flipH="1">
            <a:off x="4433760" y="353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8" name=""/>
          <p:cNvSpPr/>
          <p:nvPr/>
        </p:nvSpPr>
        <p:spPr>
          <a:xfrm>
            <a:off x="4433760" y="353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9" name=""/>
          <p:cNvSpPr/>
          <p:nvPr/>
        </p:nvSpPr>
        <p:spPr>
          <a:xfrm flipH="1">
            <a:off x="4429080" y="3537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0" name=""/>
          <p:cNvSpPr/>
          <p:nvPr/>
        </p:nvSpPr>
        <p:spPr>
          <a:xfrm flipH="1">
            <a:off x="4424040" y="3546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1" name=""/>
          <p:cNvSpPr/>
          <p:nvPr/>
        </p:nvSpPr>
        <p:spPr>
          <a:xfrm flipH="1">
            <a:off x="4419360" y="3556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2" name=""/>
          <p:cNvSpPr/>
          <p:nvPr/>
        </p:nvSpPr>
        <p:spPr>
          <a:xfrm>
            <a:off x="4419360" y="3575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3" name=""/>
          <p:cNvSpPr/>
          <p:nvPr/>
        </p:nvSpPr>
        <p:spPr>
          <a:xfrm flipH="1">
            <a:off x="4414680" y="3584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4" name=""/>
          <p:cNvSpPr/>
          <p:nvPr/>
        </p:nvSpPr>
        <p:spPr>
          <a:xfrm>
            <a:off x="4414680" y="3603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5" name=""/>
          <p:cNvSpPr/>
          <p:nvPr/>
        </p:nvSpPr>
        <p:spPr>
          <a:xfrm>
            <a:off x="4414680" y="3618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6" name=""/>
          <p:cNvSpPr/>
          <p:nvPr/>
        </p:nvSpPr>
        <p:spPr>
          <a:xfrm>
            <a:off x="4414680" y="362772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7" name=""/>
          <p:cNvSpPr/>
          <p:nvPr/>
        </p:nvSpPr>
        <p:spPr>
          <a:xfrm>
            <a:off x="417168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8" name=""/>
          <p:cNvSpPr/>
          <p:nvPr/>
        </p:nvSpPr>
        <p:spPr>
          <a:xfrm>
            <a:off x="417168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9" name=""/>
          <p:cNvSpPr/>
          <p:nvPr/>
        </p:nvSpPr>
        <p:spPr>
          <a:xfrm>
            <a:off x="417636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0" name=""/>
          <p:cNvSpPr/>
          <p:nvPr/>
        </p:nvSpPr>
        <p:spPr>
          <a:xfrm>
            <a:off x="418104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1" name=""/>
          <p:cNvSpPr/>
          <p:nvPr/>
        </p:nvSpPr>
        <p:spPr>
          <a:xfrm flipV="1">
            <a:off x="4185720" y="3837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2" name=""/>
          <p:cNvSpPr/>
          <p:nvPr/>
        </p:nvSpPr>
        <p:spPr>
          <a:xfrm>
            <a:off x="4190760" y="38376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3" name=""/>
          <p:cNvSpPr/>
          <p:nvPr/>
        </p:nvSpPr>
        <p:spPr>
          <a:xfrm>
            <a:off x="4204800" y="3837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4" name=""/>
          <p:cNvSpPr/>
          <p:nvPr/>
        </p:nvSpPr>
        <p:spPr>
          <a:xfrm>
            <a:off x="4214520" y="38376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5" name=""/>
          <p:cNvSpPr/>
          <p:nvPr/>
        </p:nvSpPr>
        <p:spPr>
          <a:xfrm>
            <a:off x="4238280" y="3837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6" name=""/>
          <p:cNvSpPr/>
          <p:nvPr/>
        </p:nvSpPr>
        <p:spPr>
          <a:xfrm>
            <a:off x="4247640" y="38422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7" name=""/>
          <p:cNvSpPr/>
          <p:nvPr/>
        </p:nvSpPr>
        <p:spPr>
          <a:xfrm>
            <a:off x="4252680" y="385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8" name=""/>
          <p:cNvSpPr/>
          <p:nvPr/>
        </p:nvSpPr>
        <p:spPr>
          <a:xfrm flipH="1">
            <a:off x="4247640" y="38613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9" name=""/>
          <p:cNvSpPr/>
          <p:nvPr/>
        </p:nvSpPr>
        <p:spPr>
          <a:xfrm flipH="1">
            <a:off x="4242960" y="3870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0" name=""/>
          <p:cNvSpPr/>
          <p:nvPr/>
        </p:nvSpPr>
        <p:spPr>
          <a:xfrm flipH="1">
            <a:off x="4228920" y="387576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1" name=""/>
          <p:cNvSpPr/>
          <p:nvPr/>
        </p:nvSpPr>
        <p:spPr>
          <a:xfrm flipH="1">
            <a:off x="4223880" y="3894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2" name=""/>
          <p:cNvSpPr/>
          <p:nvPr/>
        </p:nvSpPr>
        <p:spPr>
          <a:xfrm flipH="1">
            <a:off x="4219200" y="3899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3" name=""/>
          <p:cNvSpPr/>
          <p:nvPr/>
        </p:nvSpPr>
        <p:spPr>
          <a:xfrm flipH="1">
            <a:off x="4209840" y="39088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4" name=""/>
          <p:cNvSpPr/>
          <p:nvPr/>
        </p:nvSpPr>
        <p:spPr>
          <a:xfrm flipH="1">
            <a:off x="4204800" y="3918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5" name=""/>
          <p:cNvSpPr/>
          <p:nvPr/>
        </p:nvSpPr>
        <p:spPr>
          <a:xfrm>
            <a:off x="4204800" y="391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6" name=""/>
          <p:cNvSpPr/>
          <p:nvPr/>
        </p:nvSpPr>
        <p:spPr>
          <a:xfrm>
            <a:off x="4204800" y="3923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7" name=""/>
          <p:cNvSpPr/>
          <p:nvPr/>
        </p:nvSpPr>
        <p:spPr>
          <a:xfrm>
            <a:off x="4209840" y="392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8" name=""/>
          <p:cNvSpPr/>
          <p:nvPr/>
        </p:nvSpPr>
        <p:spPr>
          <a:xfrm>
            <a:off x="4214520" y="392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9" name=""/>
          <p:cNvSpPr/>
          <p:nvPr/>
        </p:nvSpPr>
        <p:spPr>
          <a:xfrm>
            <a:off x="4219200" y="3927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0" name=""/>
          <p:cNvSpPr/>
          <p:nvPr/>
        </p:nvSpPr>
        <p:spPr>
          <a:xfrm>
            <a:off x="4223880" y="3933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1" name=""/>
          <p:cNvSpPr/>
          <p:nvPr/>
        </p:nvSpPr>
        <p:spPr>
          <a:xfrm>
            <a:off x="4228920" y="393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2" name=""/>
          <p:cNvSpPr/>
          <p:nvPr/>
        </p:nvSpPr>
        <p:spPr>
          <a:xfrm>
            <a:off x="4233600" y="3937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3" name=""/>
          <p:cNvSpPr/>
          <p:nvPr/>
        </p:nvSpPr>
        <p:spPr>
          <a:xfrm>
            <a:off x="4238280" y="3942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4" name=""/>
          <p:cNvSpPr/>
          <p:nvPr/>
        </p:nvSpPr>
        <p:spPr>
          <a:xfrm flipH="1">
            <a:off x="4233600" y="3947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5" name=""/>
          <p:cNvSpPr/>
          <p:nvPr/>
        </p:nvSpPr>
        <p:spPr>
          <a:xfrm>
            <a:off x="4233600" y="395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6" name=""/>
          <p:cNvSpPr/>
          <p:nvPr/>
        </p:nvSpPr>
        <p:spPr>
          <a:xfrm flipH="1">
            <a:off x="4228920" y="3961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7" name=""/>
          <p:cNvSpPr/>
          <p:nvPr/>
        </p:nvSpPr>
        <p:spPr>
          <a:xfrm flipH="1">
            <a:off x="4209840" y="396612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8" name=""/>
          <p:cNvSpPr/>
          <p:nvPr/>
        </p:nvSpPr>
        <p:spPr>
          <a:xfrm>
            <a:off x="4209840" y="398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9" name=""/>
          <p:cNvSpPr/>
          <p:nvPr/>
        </p:nvSpPr>
        <p:spPr>
          <a:xfrm flipH="1">
            <a:off x="4204800" y="3989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0" name=""/>
          <p:cNvSpPr/>
          <p:nvPr/>
        </p:nvSpPr>
        <p:spPr>
          <a:xfrm flipH="1">
            <a:off x="4200120" y="398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1" name=""/>
          <p:cNvSpPr/>
          <p:nvPr/>
        </p:nvSpPr>
        <p:spPr>
          <a:xfrm flipH="1">
            <a:off x="4195440" y="399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2" name=""/>
          <p:cNvSpPr/>
          <p:nvPr/>
        </p:nvSpPr>
        <p:spPr>
          <a:xfrm flipV="1">
            <a:off x="4195440" y="398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3" name=""/>
          <p:cNvSpPr/>
          <p:nvPr/>
        </p:nvSpPr>
        <p:spPr>
          <a:xfrm flipV="1">
            <a:off x="4195440" y="39758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4" name=""/>
          <p:cNvSpPr/>
          <p:nvPr/>
        </p:nvSpPr>
        <p:spPr>
          <a:xfrm>
            <a:off x="431928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5" name=""/>
          <p:cNvSpPr/>
          <p:nvPr/>
        </p:nvSpPr>
        <p:spPr>
          <a:xfrm>
            <a:off x="4323960" y="3875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6" name=""/>
          <p:cNvSpPr/>
          <p:nvPr/>
        </p:nvSpPr>
        <p:spPr>
          <a:xfrm>
            <a:off x="432900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7" name=""/>
          <p:cNvSpPr/>
          <p:nvPr/>
        </p:nvSpPr>
        <p:spPr>
          <a:xfrm>
            <a:off x="433368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8" name=""/>
          <p:cNvSpPr/>
          <p:nvPr/>
        </p:nvSpPr>
        <p:spPr>
          <a:xfrm>
            <a:off x="4338360" y="3875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9" name=""/>
          <p:cNvSpPr/>
          <p:nvPr/>
        </p:nvSpPr>
        <p:spPr>
          <a:xfrm>
            <a:off x="4348080" y="3880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0" name=""/>
          <p:cNvSpPr/>
          <p:nvPr/>
        </p:nvSpPr>
        <p:spPr>
          <a:xfrm>
            <a:off x="4352760" y="3885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1" name=""/>
          <p:cNvSpPr/>
          <p:nvPr/>
        </p:nvSpPr>
        <p:spPr>
          <a:xfrm>
            <a:off x="4352760" y="389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2" name=""/>
          <p:cNvSpPr/>
          <p:nvPr/>
        </p:nvSpPr>
        <p:spPr>
          <a:xfrm>
            <a:off x="4352760" y="389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3" name=""/>
          <p:cNvSpPr/>
          <p:nvPr/>
        </p:nvSpPr>
        <p:spPr>
          <a:xfrm>
            <a:off x="4352760" y="390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4" name=""/>
          <p:cNvSpPr/>
          <p:nvPr/>
        </p:nvSpPr>
        <p:spPr>
          <a:xfrm flipH="1">
            <a:off x="4348080" y="3908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5" name=""/>
          <p:cNvSpPr/>
          <p:nvPr/>
        </p:nvSpPr>
        <p:spPr>
          <a:xfrm flipH="1">
            <a:off x="4343040" y="3918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6" name=""/>
          <p:cNvSpPr/>
          <p:nvPr/>
        </p:nvSpPr>
        <p:spPr>
          <a:xfrm flipH="1">
            <a:off x="4333680" y="39232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7" name=""/>
          <p:cNvSpPr/>
          <p:nvPr/>
        </p:nvSpPr>
        <p:spPr>
          <a:xfrm flipH="1">
            <a:off x="4319280" y="39376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8" name=""/>
          <p:cNvSpPr/>
          <p:nvPr/>
        </p:nvSpPr>
        <p:spPr>
          <a:xfrm flipH="1">
            <a:off x="4309920" y="3956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9" name=""/>
          <p:cNvSpPr/>
          <p:nvPr/>
        </p:nvSpPr>
        <p:spPr>
          <a:xfrm flipH="1">
            <a:off x="4290840" y="396612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0" name=""/>
          <p:cNvSpPr/>
          <p:nvPr/>
        </p:nvSpPr>
        <p:spPr>
          <a:xfrm flipH="1">
            <a:off x="4285800" y="3985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1" name=""/>
          <p:cNvSpPr/>
          <p:nvPr/>
        </p:nvSpPr>
        <p:spPr>
          <a:xfrm flipH="1">
            <a:off x="4276440" y="39898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2" name=""/>
          <p:cNvSpPr/>
          <p:nvPr/>
        </p:nvSpPr>
        <p:spPr>
          <a:xfrm flipH="1">
            <a:off x="4271760" y="400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3" name=""/>
          <p:cNvSpPr/>
          <p:nvPr/>
        </p:nvSpPr>
        <p:spPr>
          <a:xfrm>
            <a:off x="427176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4" name=""/>
          <p:cNvSpPr/>
          <p:nvPr/>
        </p:nvSpPr>
        <p:spPr>
          <a:xfrm>
            <a:off x="427176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5" name=""/>
          <p:cNvSpPr/>
          <p:nvPr/>
        </p:nvSpPr>
        <p:spPr>
          <a:xfrm>
            <a:off x="4276440" y="401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6" name=""/>
          <p:cNvSpPr/>
          <p:nvPr/>
        </p:nvSpPr>
        <p:spPr>
          <a:xfrm>
            <a:off x="4281120" y="401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7" name=""/>
          <p:cNvSpPr/>
          <p:nvPr/>
        </p:nvSpPr>
        <p:spPr>
          <a:xfrm>
            <a:off x="4285800" y="4018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8" name=""/>
          <p:cNvSpPr/>
          <p:nvPr/>
        </p:nvSpPr>
        <p:spPr>
          <a:xfrm>
            <a:off x="4295520" y="401868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9" name=""/>
          <p:cNvSpPr/>
          <p:nvPr/>
        </p:nvSpPr>
        <p:spPr>
          <a:xfrm flipH="1">
            <a:off x="4486320" y="389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0" name=""/>
          <p:cNvSpPr/>
          <p:nvPr/>
        </p:nvSpPr>
        <p:spPr>
          <a:xfrm flipH="1">
            <a:off x="4481280" y="3894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1" name=""/>
          <p:cNvSpPr/>
          <p:nvPr/>
        </p:nvSpPr>
        <p:spPr>
          <a:xfrm flipH="1">
            <a:off x="4476600" y="389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2" name=""/>
          <p:cNvSpPr/>
          <p:nvPr/>
        </p:nvSpPr>
        <p:spPr>
          <a:xfrm flipH="1">
            <a:off x="4471920" y="390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3" name=""/>
          <p:cNvSpPr/>
          <p:nvPr/>
        </p:nvSpPr>
        <p:spPr>
          <a:xfrm>
            <a:off x="4471920" y="390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4" name=""/>
          <p:cNvSpPr/>
          <p:nvPr/>
        </p:nvSpPr>
        <p:spPr>
          <a:xfrm flipH="1">
            <a:off x="4467240" y="3908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5" name=""/>
          <p:cNvSpPr/>
          <p:nvPr/>
        </p:nvSpPr>
        <p:spPr>
          <a:xfrm flipH="1">
            <a:off x="4457520" y="39139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6" name=""/>
          <p:cNvSpPr/>
          <p:nvPr/>
        </p:nvSpPr>
        <p:spPr>
          <a:xfrm flipH="1">
            <a:off x="4452840" y="3923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7" name=""/>
          <p:cNvSpPr/>
          <p:nvPr/>
        </p:nvSpPr>
        <p:spPr>
          <a:xfrm flipH="1">
            <a:off x="4433760" y="393300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8" name=""/>
          <p:cNvSpPr/>
          <p:nvPr/>
        </p:nvSpPr>
        <p:spPr>
          <a:xfrm>
            <a:off x="4433760" y="3961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9" name=""/>
          <p:cNvSpPr/>
          <p:nvPr/>
        </p:nvSpPr>
        <p:spPr>
          <a:xfrm flipH="1">
            <a:off x="4429080" y="39708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0" name=""/>
          <p:cNvSpPr/>
          <p:nvPr/>
        </p:nvSpPr>
        <p:spPr>
          <a:xfrm>
            <a:off x="4429080" y="4004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1" name=""/>
          <p:cNvSpPr/>
          <p:nvPr/>
        </p:nvSpPr>
        <p:spPr>
          <a:xfrm>
            <a:off x="442908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2" name=""/>
          <p:cNvSpPr/>
          <p:nvPr/>
        </p:nvSpPr>
        <p:spPr>
          <a:xfrm>
            <a:off x="4429080" y="40186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3" name=""/>
          <p:cNvSpPr/>
          <p:nvPr/>
        </p:nvSpPr>
        <p:spPr>
          <a:xfrm>
            <a:off x="444816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4" name=""/>
          <p:cNvSpPr/>
          <p:nvPr/>
        </p:nvSpPr>
        <p:spPr>
          <a:xfrm flipV="1">
            <a:off x="4452840" y="40280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5" name=""/>
          <p:cNvSpPr/>
          <p:nvPr/>
        </p:nvSpPr>
        <p:spPr>
          <a:xfrm flipV="1">
            <a:off x="4462200" y="4014000"/>
            <a:ext cx="288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6" name=""/>
          <p:cNvSpPr/>
          <p:nvPr/>
        </p:nvSpPr>
        <p:spPr>
          <a:xfrm flipV="1">
            <a:off x="4491000" y="40089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7" name=""/>
          <p:cNvSpPr/>
          <p:nvPr/>
        </p:nvSpPr>
        <p:spPr>
          <a:xfrm flipV="1">
            <a:off x="4500360" y="39996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8" name=""/>
          <p:cNvSpPr/>
          <p:nvPr/>
        </p:nvSpPr>
        <p:spPr>
          <a:xfrm flipV="1">
            <a:off x="4510080" y="3961440"/>
            <a:ext cx="237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9" name=""/>
          <p:cNvSpPr/>
          <p:nvPr/>
        </p:nvSpPr>
        <p:spPr>
          <a:xfrm flipV="1">
            <a:off x="4533840" y="395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0" name=""/>
          <p:cNvSpPr/>
          <p:nvPr/>
        </p:nvSpPr>
        <p:spPr>
          <a:xfrm flipV="1">
            <a:off x="4538520" y="392796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1" name=""/>
          <p:cNvSpPr/>
          <p:nvPr/>
        </p:nvSpPr>
        <p:spPr>
          <a:xfrm flipH="1" flipV="1">
            <a:off x="4533840" y="3923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2" name=""/>
          <p:cNvSpPr/>
          <p:nvPr/>
        </p:nvSpPr>
        <p:spPr>
          <a:xfrm flipH="1" flipV="1">
            <a:off x="4524480" y="3918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3" name=""/>
          <p:cNvSpPr/>
          <p:nvPr/>
        </p:nvSpPr>
        <p:spPr>
          <a:xfrm flipH="1" flipV="1">
            <a:off x="4519440" y="3913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4" name=""/>
          <p:cNvSpPr/>
          <p:nvPr/>
        </p:nvSpPr>
        <p:spPr>
          <a:xfrm flipH="1">
            <a:off x="4514760" y="3913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5" name=""/>
          <p:cNvSpPr/>
          <p:nvPr/>
        </p:nvSpPr>
        <p:spPr>
          <a:xfrm flipH="1">
            <a:off x="4495680" y="39139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6" name=""/>
          <p:cNvSpPr/>
          <p:nvPr/>
        </p:nvSpPr>
        <p:spPr>
          <a:xfrm flipH="1">
            <a:off x="4491000" y="3913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7" name=""/>
          <p:cNvSpPr/>
          <p:nvPr/>
        </p:nvSpPr>
        <p:spPr>
          <a:xfrm flipH="1">
            <a:off x="4486320" y="391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8" name=""/>
          <p:cNvSpPr/>
          <p:nvPr/>
        </p:nvSpPr>
        <p:spPr>
          <a:xfrm flipH="1">
            <a:off x="4481280" y="3918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9" name=""/>
          <p:cNvSpPr/>
          <p:nvPr/>
        </p:nvSpPr>
        <p:spPr>
          <a:xfrm flipH="1">
            <a:off x="4667400" y="388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0" name=""/>
          <p:cNvSpPr/>
          <p:nvPr/>
        </p:nvSpPr>
        <p:spPr>
          <a:xfrm flipV="1">
            <a:off x="4667400" y="388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1" name=""/>
          <p:cNvSpPr/>
          <p:nvPr/>
        </p:nvSpPr>
        <p:spPr>
          <a:xfrm flipH="1">
            <a:off x="4662720" y="388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2" name=""/>
          <p:cNvSpPr/>
          <p:nvPr/>
        </p:nvSpPr>
        <p:spPr>
          <a:xfrm flipH="1">
            <a:off x="4657680" y="3885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3" name=""/>
          <p:cNvSpPr/>
          <p:nvPr/>
        </p:nvSpPr>
        <p:spPr>
          <a:xfrm flipH="1">
            <a:off x="4648320" y="3885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4" name=""/>
          <p:cNvSpPr/>
          <p:nvPr/>
        </p:nvSpPr>
        <p:spPr>
          <a:xfrm flipH="1">
            <a:off x="4643640" y="3885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5" name=""/>
          <p:cNvSpPr/>
          <p:nvPr/>
        </p:nvSpPr>
        <p:spPr>
          <a:xfrm flipH="1">
            <a:off x="4629240" y="38898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6" name=""/>
          <p:cNvSpPr/>
          <p:nvPr/>
        </p:nvSpPr>
        <p:spPr>
          <a:xfrm flipH="1">
            <a:off x="4619520" y="38995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7" name=""/>
          <p:cNvSpPr/>
          <p:nvPr/>
        </p:nvSpPr>
        <p:spPr>
          <a:xfrm flipH="1">
            <a:off x="4610160" y="3913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8" name=""/>
          <p:cNvSpPr/>
          <p:nvPr/>
        </p:nvSpPr>
        <p:spPr>
          <a:xfrm flipH="1">
            <a:off x="4595760" y="391860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9" name=""/>
          <p:cNvSpPr/>
          <p:nvPr/>
        </p:nvSpPr>
        <p:spPr>
          <a:xfrm flipH="1">
            <a:off x="4591080" y="3947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0" name=""/>
          <p:cNvSpPr/>
          <p:nvPr/>
        </p:nvSpPr>
        <p:spPr>
          <a:xfrm flipH="1">
            <a:off x="4586400" y="3956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1" name=""/>
          <p:cNvSpPr/>
          <p:nvPr/>
        </p:nvSpPr>
        <p:spPr>
          <a:xfrm flipH="1">
            <a:off x="4581360" y="396612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2" name=""/>
          <p:cNvSpPr/>
          <p:nvPr/>
        </p:nvSpPr>
        <p:spPr>
          <a:xfrm>
            <a:off x="4581360" y="40042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3" name=""/>
          <p:cNvSpPr/>
          <p:nvPr/>
        </p:nvSpPr>
        <p:spPr>
          <a:xfrm>
            <a:off x="4586400" y="401400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4" name=""/>
          <p:cNvSpPr/>
          <p:nvPr/>
        </p:nvSpPr>
        <p:spPr>
          <a:xfrm>
            <a:off x="4600440" y="4028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5" name=""/>
          <p:cNvSpPr/>
          <p:nvPr/>
        </p:nvSpPr>
        <p:spPr>
          <a:xfrm flipV="1">
            <a:off x="4610160" y="40233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6" name=""/>
          <p:cNvSpPr/>
          <p:nvPr/>
        </p:nvSpPr>
        <p:spPr>
          <a:xfrm flipV="1">
            <a:off x="4633920" y="4018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7" name=""/>
          <p:cNvSpPr/>
          <p:nvPr/>
        </p:nvSpPr>
        <p:spPr>
          <a:xfrm flipV="1">
            <a:off x="4648320" y="399492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8" name=""/>
          <p:cNvSpPr/>
          <p:nvPr/>
        </p:nvSpPr>
        <p:spPr>
          <a:xfrm flipV="1">
            <a:off x="4672080" y="39852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9" name=""/>
          <p:cNvSpPr/>
          <p:nvPr/>
        </p:nvSpPr>
        <p:spPr>
          <a:xfrm flipV="1">
            <a:off x="4681800" y="39661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0" name=""/>
          <p:cNvSpPr/>
          <p:nvPr/>
        </p:nvSpPr>
        <p:spPr>
          <a:xfrm flipV="1">
            <a:off x="4691160" y="3952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1" name=""/>
          <p:cNvSpPr/>
          <p:nvPr/>
        </p:nvSpPr>
        <p:spPr>
          <a:xfrm flipV="1">
            <a:off x="4691160" y="3937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2" name=""/>
          <p:cNvSpPr/>
          <p:nvPr/>
        </p:nvSpPr>
        <p:spPr>
          <a:xfrm flipH="1" flipV="1">
            <a:off x="4681800" y="3933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3" name=""/>
          <p:cNvSpPr/>
          <p:nvPr/>
        </p:nvSpPr>
        <p:spPr>
          <a:xfrm flipH="1">
            <a:off x="4676760" y="3933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4" name=""/>
          <p:cNvSpPr/>
          <p:nvPr/>
        </p:nvSpPr>
        <p:spPr>
          <a:xfrm flipH="1">
            <a:off x="4667400" y="3933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5" name=""/>
          <p:cNvSpPr/>
          <p:nvPr/>
        </p:nvSpPr>
        <p:spPr>
          <a:xfrm flipH="1">
            <a:off x="4633920" y="3937680"/>
            <a:ext cx="334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6" name="PlaceHolder 1"/>
          <p:cNvSpPr>
            <a:spLocks noGrp="1"/>
          </p:cNvSpPr>
          <p:nvPr>
            <p:ph/>
          </p:nvPr>
        </p:nvSpPr>
        <p:spPr>
          <a:xfrm>
            <a:off x="727560" y="1555200"/>
            <a:ext cx="5042520" cy="61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Значение, которое встречается в выборке наиболее часто.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7" name="PlaceHolder 2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Мода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968" name="Google Shape;269;p41"/>
          <p:cNvGraphicFramePr/>
          <p:nvPr/>
        </p:nvGraphicFramePr>
        <p:xfrm>
          <a:off x="3662640" y="2120040"/>
          <a:ext cx="1818000" cy="2133000"/>
        </p:xfrm>
        <a:graphic>
          <a:graphicData uri="http://schemas.openxmlformats.org/drawingml/2006/table">
            <a:tbl>
              <a:tblPr/>
              <a:tblGrid>
                <a:gridCol w="909000"/>
                <a:gridCol w="909000"/>
              </a:tblGrid>
              <a:tr h="5482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Значение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Частота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2750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2700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7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17000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969" name="PlaceHolder 3"/>
          <p:cNvSpPr>
            <a:spLocks noGrp="1"/>
          </p:cNvSpPr>
          <p:nvPr>
            <p:ph type="sldNum" idx="2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0343D64-DEEF-44E9-9FCF-C854BA5C292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0" name="PlaceHolder 1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А какие есть варианты?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1" name="PlaceHolder 2"/>
          <p:cNvSpPr>
            <a:spLocks noGrp="1"/>
          </p:cNvSpPr>
          <p:nvPr>
            <p:ph type="sldNum" idx="2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AB4A265-DD14-4B2E-861C-A660107F91B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972" name=""/>
          <p:cNvSpPr/>
          <p:nvPr/>
        </p:nvSpPr>
        <p:spPr>
          <a:xfrm>
            <a:off x="89136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3" name=""/>
          <p:cNvSpPr/>
          <p:nvPr/>
        </p:nvSpPr>
        <p:spPr>
          <a:xfrm>
            <a:off x="89136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4" name=""/>
          <p:cNvSpPr/>
          <p:nvPr/>
        </p:nvSpPr>
        <p:spPr>
          <a:xfrm flipV="1">
            <a:off x="89136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5" name=""/>
          <p:cNvSpPr/>
          <p:nvPr/>
        </p:nvSpPr>
        <p:spPr>
          <a:xfrm flipV="1">
            <a:off x="89136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6" name=""/>
          <p:cNvSpPr/>
          <p:nvPr/>
        </p:nvSpPr>
        <p:spPr>
          <a:xfrm>
            <a:off x="891360" y="1682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7" name=""/>
          <p:cNvSpPr/>
          <p:nvPr/>
        </p:nvSpPr>
        <p:spPr>
          <a:xfrm flipV="1">
            <a:off x="89640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8" name=""/>
          <p:cNvSpPr/>
          <p:nvPr/>
        </p:nvSpPr>
        <p:spPr>
          <a:xfrm flipV="1">
            <a:off x="89640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9" name=""/>
          <p:cNvSpPr/>
          <p:nvPr/>
        </p:nvSpPr>
        <p:spPr>
          <a:xfrm>
            <a:off x="896400" y="1673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0" name=""/>
          <p:cNvSpPr/>
          <p:nvPr/>
        </p:nvSpPr>
        <p:spPr>
          <a:xfrm flipV="1">
            <a:off x="90108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1" name=""/>
          <p:cNvSpPr/>
          <p:nvPr/>
        </p:nvSpPr>
        <p:spPr>
          <a:xfrm flipV="1">
            <a:off x="90108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2" name=""/>
          <p:cNvSpPr/>
          <p:nvPr/>
        </p:nvSpPr>
        <p:spPr>
          <a:xfrm>
            <a:off x="901080" y="1663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3" name=""/>
          <p:cNvSpPr/>
          <p:nvPr/>
        </p:nvSpPr>
        <p:spPr>
          <a:xfrm flipV="1">
            <a:off x="905760" y="1658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4" name=""/>
          <p:cNvSpPr/>
          <p:nvPr/>
        </p:nvSpPr>
        <p:spPr>
          <a:xfrm flipV="1">
            <a:off x="910440" y="16444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5" name=""/>
          <p:cNvSpPr/>
          <p:nvPr/>
        </p:nvSpPr>
        <p:spPr>
          <a:xfrm flipV="1">
            <a:off x="915480" y="163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6" name=""/>
          <p:cNvSpPr/>
          <p:nvPr/>
        </p:nvSpPr>
        <p:spPr>
          <a:xfrm flipV="1">
            <a:off x="92016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7" name=""/>
          <p:cNvSpPr/>
          <p:nvPr/>
        </p:nvSpPr>
        <p:spPr>
          <a:xfrm flipV="1">
            <a:off x="920160" y="16160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8" name=""/>
          <p:cNvSpPr/>
          <p:nvPr/>
        </p:nvSpPr>
        <p:spPr>
          <a:xfrm flipV="1">
            <a:off x="929520" y="16066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9" name=""/>
          <p:cNvSpPr/>
          <p:nvPr/>
        </p:nvSpPr>
        <p:spPr>
          <a:xfrm flipV="1">
            <a:off x="93456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0" name=""/>
          <p:cNvSpPr/>
          <p:nvPr/>
        </p:nvSpPr>
        <p:spPr>
          <a:xfrm flipV="1">
            <a:off x="93456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1" name=""/>
          <p:cNvSpPr/>
          <p:nvPr/>
        </p:nvSpPr>
        <p:spPr>
          <a:xfrm flipH="1">
            <a:off x="929520" y="1596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2" name=""/>
          <p:cNvSpPr/>
          <p:nvPr/>
        </p:nvSpPr>
        <p:spPr>
          <a:xfrm flipV="1">
            <a:off x="92952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3" name=""/>
          <p:cNvSpPr/>
          <p:nvPr/>
        </p:nvSpPr>
        <p:spPr>
          <a:xfrm flipV="1">
            <a:off x="92952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4" name=""/>
          <p:cNvSpPr/>
          <p:nvPr/>
        </p:nvSpPr>
        <p:spPr>
          <a:xfrm>
            <a:off x="92952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5" name=""/>
          <p:cNvSpPr/>
          <p:nvPr/>
        </p:nvSpPr>
        <p:spPr>
          <a:xfrm>
            <a:off x="92952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6" name=""/>
          <p:cNvSpPr/>
          <p:nvPr/>
        </p:nvSpPr>
        <p:spPr>
          <a:xfrm>
            <a:off x="92952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7" name=""/>
          <p:cNvSpPr/>
          <p:nvPr/>
        </p:nvSpPr>
        <p:spPr>
          <a:xfrm flipH="1">
            <a:off x="924840" y="1601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8" name=""/>
          <p:cNvSpPr/>
          <p:nvPr/>
        </p:nvSpPr>
        <p:spPr>
          <a:xfrm>
            <a:off x="924840" y="160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9" name=""/>
          <p:cNvSpPr/>
          <p:nvPr/>
        </p:nvSpPr>
        <p:spPr>
          <a:xfrm>
            <a:off x="924840" y="1611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0" name=""/>
          <p:cNvSpPr/>
          <p:nvPr/>
        </p:nvSpPr>
        <p:spPr>
          <a:xfrm>
            <a:off x="924840" y="1620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1" name=""/>
          <p:cNvSpPr/>
          <p:nvPr/>
        </p:nvSpPr>
        <p:spPr>
          <a:xfrm flipH="1">
            <a:off x="920160" y="16304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2" name=""/>
          <p:cNvSpPr/>
          <p:nvPr/>
        </p:nvSpPr>
        <p:spPr>
          <a:xfrm>
            <a:off x="920160" y="1654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3" name=""/>
          <p:cNvSpPr/>
          <p:nvPr/>
        </p:nvSpPr>
        <p:spPr>
          <a:xfrm>
            <a:off x="920160" y="1663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4" name=""/>
          <p:cNvSpPr/>
          <p:nvPr/>
        </p:nvSpPr>
        <p:spPr>
          <a:xfrm flipH="1">
            <a:off x="915480" y="16826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5" name=""/>
          <p:cNvSpPr/>
          <p:nvPr/>
        </p:nvSpPr>
        <p:spPr>
          <a:xfrm>
            <a:off x="915480" y="1711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6" name=""/>
          <p:cNvSpPr/>
          <p:nvPr/>
        </p:nvSpPr>
        <p:spPr>
          <a:xfrm>
            <a:off x="915480" y="1720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7" name=""/>
          <p:cNvSpPr/>
          <p:nvPr/>
        </p:nvSpPr>
        <p:spPr>
          <a:xfrm>
            <a:off x="91548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8" name=""/>
          <p:cNvSpPr/>
          <p:nvPr/>
        </p:nvSpPr>
        <p:spPr>
          <a:xfrm>
            <a:off x="915480" y="173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9" name=""/>
          <p:cNvSpPr/>
          <p:nvPr/>
        </p:nvSpPr>
        <p:spPr>
          <a:xfrm flipV="1">
            <a:off x="92016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0" name=""/>
          <p:cNvSpPr/>
          <p:nvPr/>
        </p:nvSpPr>
        <p:spPr>
          <a:xfrm>
            <a:off x="1001160" y="154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1" name=""/>
          <p:cNvSpPr/>
          <p:nvPr/>
        </p:nvSpPr>
        <p:spPr>
          <a:xfrm>
            <a:off x="1005840" y="1549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2" name=""/>
          <p:cNvSpPr/>
          <p:nvPr/>
        </p:nvSpPr>
        <p:spPr>
          <a:xfrm>
            <a:off x="101088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3" name=""/>
          <p:cNvSpPr/>
          <p:nvPr/>
        </p:nvSpPr>
        <p:spPr>
          <a:xfrm>
            <a:off x="101088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4" name=""/>
          <p:cNvSpPr/>
          <p:nvPr/>
        </p:nvSpPr>
        <p:spPr>
          <a:xfrm>
            <a:off x="1015560" y="155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5" name=""/>
          <p:cNvSpPr/>
          <p:nvPr/>
        </p:nvSpPr>
        <p:spPr>
          <a:xfrm>
            <a:off x="102024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6" name=""/>
          <p:cNvSpPr/>
          <p:nvPr/>
        </p:nvSpPr>
        <p:spPr>
          <a:xfrm>
            <a:off x="1020240" y="15685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7" name=""/>
          <p:cNvSpPr/>
          <p:nvPr/>
        </p:nvSpPr>
        <p:spPr>
          <a:xfrm>
            <a:off x="1039320" y="1592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8" name=""/>
          <p:cNvSpPr/>
          <p:nvPr/>
        </p:nvSpPr>
        <p:spPr>
          <a:xfrm>
            <a:off x="1044000" y="160164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9" name=""/>
          <p:cNvSpPr/>
          <p:nvPr/>
        </p:nvSpPr>
        <p:spPr>
          <a:xfrm>
            <a:off x="1053720" y="1639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0" name=""/>
          <p:cNvSpPr/>
          <p:nvPr/>
        </p:nvSpPr>
        <p:spPr>
          <a:xfrm>
            <a:off x="1053720" y="1654200"/>
            <a:ext cx="46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1" name=""/>
          <p:cNvSpPr/>
          <p:nvPr/>
        </p:nvSpPr>
        <p:spPr>
          <a:xfrm flipH="1">
            <a:off x="1053720" y="17017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2" name=""/>
          <p:cNvSpPr/>
          <p:nvPr/>
        </p:nvSpPr>
        <p:spPr>
          <a:xfrm>
            <a:off x="1053720" y="1720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3" name=""/>
          <p:cNvSpPr/>
          <p:nvPr/>
        </p:nvSpPr>
        <p:spPr>
          <a:xfrm flipH="1">
            <a:off x="1039320" y="1739880"/>
            <a:ext cx="1440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4" name=""/>
          <p:cNvSpPr/>
          <p:nvPr/>
        </p:nvSpPr>
        <p:spPr>
          <a:xfrm flipH="1">
            <a:off x="1029600" y="180684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5" name=""/>
          <p:cNvSpPr/>
          <p:nvPr/>
        </p:nvSpPr>
        <p:spPr>
          <a:xfrm>
            <a:off x="148752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6" name=""/>
          <p:cNvSpPr/>
          <p:nvPr/>
        </p:nvSpPr>
        <p:spPr>
          <a:xfrm>
            <a:off x="148752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7" name=""/>
          <p:cNvSpPr/>
          <p:nvPr/>
        </p:nvSpPr>
        <p:spPr>
          <a:xfrm>
            <a:off x="148752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8" name=""/>
          <p:cNvSpPr/>
          <p:nvPr/>
        </p:nvSpPr>
        <p:spPr>
          <a:xfrm>
            <a:off x="148752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9" name=""/>
          <p:cNvSpPr/>
          <p:nvPr/>
        </p:nvSpPr>
        <p:spPr>
          <a:xfrm flipH="1">
            <a:off x="1482840" y="1644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0" name=""/>
          <p:cNvSpPr/>
          <p:nvPr/>
        </p:nvSpPr>
        <p:spPr>
          <a:xfrm>
            <a:off x="148284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1" name=""/>
          <p:cNvSpPr/>
          <p:nvPr/>
        </p:nvSpPr>
        <p:spPr>
          <a:xfrm>
            <a:off x="148284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2" name=""/>
          <p:cNvSpPr/>
          <p:nvPr/>
        </p:nvSpPr>
        <p:spPr>
          <a:xfrm>
            <a:off x="1482840" y="1654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3" name=""/>
          <p:cNvSpPr/>
          <p:nvPr/>
        </p:nvSpPr>
        <p:spPr>
          <a:xfrm>
            <a:off x="148284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4" name=""/>
          <p:cNvSpPr/>
          <p:nvPr/>
        </p:nvSpPr>
        <p:spPr>
          <a:xfrm>
            <a:off x="1482840" y="1668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5" name=""/>
          <p:cNvSpPr/>
          <p:nvPr/>
        </p:nvSpPr>
        <p:spPr>
          <a:xfrm>
            <a:off x="1482840" y="1677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6" name=""/>
          <p:cNvSpPr/>
          <p:nvPr/>
        </p:nvSpPr>
        <p:spPr>
          <a:xfrm>
            <a:off x="148284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7" name=""/>
          <p:cNvSpPr/>
          <p:nvPr/>
        </p:nvSpPr>
        <p:spPr>
          <a:xfrm>
            <a:off x="148284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8" name=""/>
          <p:cNvSpPr/>
          <p:nvPr/>
        </p:nvSpPr>
        <p:spPr>
          <a:xfrm>
            <a:off x="148284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9" name=""/>
          <p:cNvSpPr/>
          <p:nvPr/>
        </p:nvSpPr>
        <p:spPr>
          <a:xfrm>
            <a:off x="1482840" y="17067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0" name=""/>
          <p:cNvSpPr/>
          <p:nvPr/>
        </p:nvSpPr>
        <p:spPr>
          <a:xfrm>
            <a:off x="1482840" y="1720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1" name=""/>
          <p:cNvSpPr/>
          <p:nvPr/>
        </p:nvSpPr>
        <p:spPr>
          <a:xfrm>
            <a:off x="1482840" y="1725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2" name=""/>
          <p:cNvSpPr/>
          <p:nvPr/>
        </p:nvSpPr>
        <p:spPr>
          <a:xfrm>
            <a:off x="148284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3" name=""/>
          <p:cNvSpPr/>
          <p:nvPr/>
        </p:nvSpPr>
        <p:spPr>
          <a:xfrm flipV="1">
            <a:off x="148284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4" name=""/>
          <p:cNvSpPr/>
          <p:nvPr/>
        </p:nvSpPr>
        <p:spPr>
          <a:xfrm>
            <a:off x="1482840" y="1739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5" name=""/>
          <p:cNvSpPr/>
          <p:nvPr/>
        </p:nvSpPr>
        <p:spPr>
          <a:xfrm flipV="1">
            <a:off x="148752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6" name=""/>
          <p:cNvSpPr/>
          <p:nvPr/>
        </p:nvSpPr>
        <p:spPr>
          <a:xfrm flipV="1">
            <a:off x="1487520" y="17208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7" name=""/>
          <p:cNvSpPr/>
          <p:nvPr/>
        </p:nvSpPr>
        <p:spPr>
          <a:xfrm flipV="1">
            <a:off x="1492200" y="1716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8" name=""/>
          <p:cNvSpPr/>
          <p:nvPr/>
        </p:nvSpPr>
        <p:spPr>
          <a:xfrm flipV="1">
            <a:off x="1496880" y="169704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9" name=""/>
          <p:cNvSpPr/>
          <p:nvPr/>
        </p:nvSpPr>
        <p:spPr>
          <a:xfrm flipV="1">
            <a:off x="1501920" y="1687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0" name=""/>
          <p:cNvSpPr/>
          <p:nvPr/>
        </p:nvSpPr>
        <p:spPr>
          <a:xfrm flipV="1">
            <a:off x="1506600" y="1673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1" name=""/>
          <p:cNvSpPr/>
          <p:nvPr/>
        </p:nvSpPr>
        <p:spPr>
          <a:xfrm flipV="1">
            <a:off x="151128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2" name=""/>
          <p:cNvSpPr/>
          <p:nvPr/>
        </p:nvSpPr>
        <p:spPr>
          <a:xfrm flipV="1">
            <a:off x="1511280" y="1663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3" name=""/>
          <p:cNvSpPr/>
          <p:nvPr/>
        </p:nvSpPr>
        <p:spPr>
          <a:xfrm flipV="1">
            <a:off x="151596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4" name=""/>
          <p:cNvSpPr/>
          <p:nvPr/>
        </p:nvSpPr>
        <p:spPr>
          <a:xfrm>
            <a:off x="1515960" y="1658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5" name=""/>
          <p:cNvSpPr/>
          <p:nvPr/>
        </p:nvSpPr>
        <p:spPr>
          <a:xfrm flipV="1">
            <a:off x="1521000" y="165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6" name=""/>
          <p:cNvSpPr/>
          <p:nvPr/>
        </p:nvSpPr>
        <p:spPr>
          <a:xfrm>
            <a:off x="1525680" y="1654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7" name=""/>
          <p:cNvSpPr/>
          <p:nvPr/>
        </p:nvSpPr>
        <p:spPr>
          <a:xfrm>
            <a:off x="153504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8" name=""/>
          <p:cNvSpPr/>
          <p:nvPr/>
        </p:nvSpPr>
        <p:spPr>
          <a:xfrm flipV="1">
            <a:off x="153972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9" name=""/>
          <p:cNvSpPr/>
          <p:nvPr/>
        </p:nvSpPr>
        <p:spPr>
          <a:xfrm>
            <a:off x="1539720" y="1649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0" name=""/>
          <p:cNvSpPr/>
          <p:nvPr/>
        </p:nvSpPr>
        <p:spPr>
          <a:xfrm>
            <a:off x="154476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1" name=""/>
          <p:cNvSpPr/>
          <p:nvPr/>
        </p:nvSpPr>
        <p:spPr>
          <a:xfrm>
            <a:off x="154476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2" name=""/>
          <p:cNvSpPr/>
          <p:nvPr/>
        </p:nvSpPr>
        <p:spPr>
          <a:xfrm>
            <a:off x="154944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3" name=""/>
          <p:cNvSpPr/>
          <p:nvPr/>
        </p:nvSpPr>
        <p:spPr>
          <a:xfrm>
            <a:off x="1549440" y="1658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4" name=""/>
          <p:cNvSpPr/>
          <p:nvPr/>
        </p:nvSpPr>
        <p:spPr>
          <a:xfrm>
            <a:off x="1554120" y="1663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5" name=""/>
          <p:cNvSpPr/>
          <p:nvPr/>
        </p:nvSpPr>
        <p:spPr>
          <a:xfrm>
            <a:off x="155412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6" name=""/>
          <p:cNvSpPr/>
          <p:nvPr/>
        </p:nvSpPr>
        <p:spPr>
          <a:xfrm>
            <a:off x="1554120" y="168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7" name=""/>
          <p:cNvSpPr/>
          <p:nvPr/>
        </p:nvSpPr>
        <p:spPr>
          <a:xfrm>
            <a:off x="155880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8" name=""/>
          <p:cNvSpPr/>
          <p:nvPr/>
        </p:nvSpPr>
        <p:spPr>
          <a:xfrm>
            <a:off x="1558800" y="168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9" name=""/>
          <p:cNvSpPr/>
          <p:nvPr/>
        </p:nvSpPr>
        <p:spPr>
          <a:xfrm>
            <a:off x="1558800" y="1697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0" name=""/>
          <p:cNvSpPr/>
          <p:nvPr/>
        </p:nvSpPr>
        <p:spPr>
          <a:xfrm>
            <a:off x="1558800" y="1706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1" name=""/>
          <p:cNvSpPr/>
          <p:nvPr/>
        </p:nvSpPr>
        <p:spPr>
          <a:xfrm flipV="1">
            <a:off x="156384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2" name=""/>
          <p:cNvSpPr/>
          <p:nvPr/>
        </p:nvSpPr>
        <p:spPr>
          <a:xfrm>
            <a:off x="1563840" y="170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3" name=""/>
          <p:cNvSpPr/>
          <p:nvPr/>
        </p:nvSpPr>
        <p:spPr>
          <a:xfrm flipV="1">
            <a:off x="156852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4" name=""/>
          <p:cNvSpPr/>
          <p:nvPr/>
        </p:nvSpPr>
        <p:spPr>
          <a:xfrm flipV="1">
            <a:off x="1568520" y="1697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5" name=""/>
          <p:cNvSpPr/>
          <p:nvPr/>
        </p:nvSpPr>
        <p:spPr>
          <a:xfrm flipV="1">
            <a:off x="1577880" y="16826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6" name=""/>
          <p:cNvSpPr/>
          <p:nvPr/>
        </p:nvSpPr>
        <p:spPr>
          <a:xfrm flipV="1">
            <a:off x="1582920" y="1677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7" name=""/>
          <p:cNvSpPr/>
          <p:nvPr/>
        </p:nvSpPr>
        <p:spPr>
          <a:xfrm flipV="1">
            <a:off x="1587600" y="1673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8" name=""/>
          <p:cNvSpPr/>
          <p:nvPr/>
        </p:nvSpPr>
        <p:spPr>
          <a:xfrm flipV="1">
            <a:off x="1592280" y="1663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9" name=""/>
          <p:cNvSpPr/>
          <p:nvPr/>
        </p:nvSpPr>
        <p:spPr>
          <a:xfrm flipV="1">
            <a:off x="1596960" y="16542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0" name=""/>
          <p:cNvSpPr/>
          <p:nvPr/>
        </p:nvSpPr>
        <p:spPr>
          <a:xfrm flipV="1">
            <a:off x="1606680" y="164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1" name=""/>
          <p:cNvSpPr/>
          <p:nvPr/>
        </p:nvSpPr>
        <p:spPr>
          <a:xfrm flipV="1">
            <a:off x="1611360" y="1639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2" name=""/>
          <p:cNvSpPr/>
          <p:nvPr/>
        </p:nvSpPr>
        <p:spPr>
          <a:xfrm>
            <a:off x="1616040" y="1639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3" name=""/>
          <p:cNvSpPr/>
          <p:nvPr/>
        </p:nvSpPr>
        <p:spPr>
          <a:xfrm>
            <a:off x="1621080" y="163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4" name=""/>
          <p:cNvSpPr/>
          <p:nvPr/>
        </p:nvSpPr>
        <p:spPr>
          <a:xfrm>
            <a:off x="162576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5" name=""/>
          <p:cNvSpPr/>
          <p:nvPr/>
        </p:nvSpPr>
        <p:spPr>
          <a:xfrm>
            <a:off x="162576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6" name=""/>
          <p:cNvSpPr/>
          <p:nvPr/>
        </p:nvSpPr>
        <p:spPr>
          <a:xfrm>
            <a:off x="1625760" y="1649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7" name=""/>
          <p:cNvSpPr/>
          <p:nvPr/>
        </p:nvSpPr>
        <p:spPr>
          <a:xfrm flipH="1">
            <a:off x="1621080" y="16686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8" name=""/>
          <p:cNvSpPr/>
          <p:nvPr/>
        </p:nvSpPr>
        <p:spPr>
          <a:xfrm>
            <a:off x="1621080" y="1682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9" name=""/>
          <p:cNvSpPr/>
          <p:nvPr/>
        </p:nvSpPr>
        <p:spPr>
          <a:xfrm>
            <a:off x="1621080" y="16923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0" name=""/>
          <p:cNvSpPr/>
          <p:nvPr/>
        </p:nvSpPr>
        <p:spPr>
          <a:xfrm>
            <a:off x="1621080" y="171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1" name=""/>
          <p:cNvSpPr/>
          <p:nvPr/>
        </p:nvSpPr>
        <p:spPr>
          <a:xfrm flipH="1">
            <a:off x="1616040" y="1720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2" name=""/>
          <p:cNvSpPr/>
          <p:nvPr/>
        </p:nvSpPr>
        <p:spPr>
          <a:xfrm>
            <a:off x="1616040" y="17305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3" name=""/>
          <p:cNvSpPr/>
          <p:nvPr/>
        </p:nvSpPr>
        <p:spPr>
          <a:xfrm>
            <a:off x="162108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4" name=""/>
          <p:cNvSpPr/>
          <p:nvPr/>
        </p:nvSpPr>
        <p:spPr>
          <a:xfrm>
            <a:off x="1621080" y="174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5" name=""/>
          <p:cNvSpPr/>
          <p:nvPr/>
        </p:nvSpPr>
        <p:spPr>
          <a:xfrm>
            <a:off x="1625760" y="1744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6" name=""/>
          <p:cNvSpPr/>
          <p:nvPr/>
        </p:nvSpPr>
        <p:spPr>
          <a:xfrm flipV="1">
            <a:off x="1725840" y="1692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7" name=""/>
          <p:cNvSpPr/>
          <p:nvPr/>
        </p:nvSpPr>
        <p:spPr>
          <a:xfrm>
            <a:off x="1730520" y="1692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8" name=""/>
          <p:cNvSpPr/>
          <p:nvPr/>
        </p:nvSpPr>
        <p:spPr>
          <a:xfrm flipV="1">
            <a:off x="173520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9" name=""/>
          <p:cNvSpPr/>
          <p:nvPr/>
        </p:nvSpPr>
        <p:spPr>
          <a:xfrm>
            <a:off x="1735200" y="1687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0" name=""/>
          <p:cNvSpPr/>
          <p:nvPr/>
        </p:nvSpPr>
        <p:spPr>
          <a:xfrm flipV="1">
            <a:off x="174024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1" name=""/>
          <p:cNvSpPr/>
          <p:nvPr/>
        </p:nvSpPr>
        <p:spPr>
          <a:xfrm flipV="1">
            <a:off x="174024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2" name=""/>
          <p:cNvSpPr/>
          <p:nvPr/>
        </p:nvSpPr>
        <p:spPr>
          <a:xfrm flipV="1">
            <a:off x="174024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3" name=""/>
          <p:cNvSpPr/>
          <p:nvPr/>
        </p:nvSpPr>
        <p:spPr>
          <a:xfrm flipV="1">
            <a:off x="174024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4" name=""/>
          <p:cNvSpPr/>
          <p:nvPr/>
        </p:nvSpPr>
        <p:spPr>
          <a:xfrm flipV="1">
            <a:off x="1740240" y="165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5" name=""/>
          <p:cNvSpPr/>
          <p:nvPr/>
        </p:nvSpPr>
        <p:spPr>
          <a:xfrm flipH="1" flipV="1">
            <a:off x="1735200" y="1654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6" name=""/>
          <p:cNvSpPr/>
          <p:nvPr/>
        </p:nvSpPr>
        <p:spPr>
          <a:xfrm flipH="1" flipV="1">
            <a:off x="1730520" y="1644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7" name=""/>
          <p:cNvSpPr/>
          <p:nvPr/>
        </p:nvSpPr>
        <p:spPr>
          <a:xfrm flipH="1">
            <a:off x="1721160" y="1644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8" name=""/>
          <p:cNvSpPr/>
          <p:nvPr/>
        </p:nvSpPr>
        <p:spPr>
          <a:xfrm>
            <a:off x="172116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9" name=""/>
          <p:cNvSpPr/>
          <p:nvPr/>
        </p:nvSpPr>
        <p:spPr>
          <a:xfrm flipH="1">
            <a:off x="1716120" y="1649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0" name=""/>
          <p:cNvSpPr/>
          <p:nvPr/>
        </p:nvSpPr>
        <p:spPr>
          <a:xfrm>
            <a:off x="171612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1" name=""/>
          <p:cNvSpPr/>
          <p:nvPr/>
        </p:nvSpPr>
        <p:spPr>
          <a:xfrm flipH="1">
            <a:off x="1706760" y="16542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2" name=""/>
          <p:cNvSpPr/>
          <p:nvPr/>
        </p:nvSpPr>
        <p:spPr>
          <a:xfrm>
            <a:off x="170676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3" name=""/>
          <p:cNvSpPr/>
          <p:nvPr/>
        </p:nvSpPr>
        <p:spPr>
          <a:xfrm>
            <a:off x="170676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4" name=""/>
          <p:cNvSpPr/>
          <p:nvPr/>
        </p:nvSpPr>
        <p:spPr>
          <a:xfrm>
            <a:off x="1706760" y="1682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5" name=""/>
          <p:cNvSpPr/>
          <p:nvPr/>
        </p:nvSpPr>
        <p:spPr>
          <a:xfrm>
            <a:off x="170676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6" name=""/>
          <p:cNvSpPr/>
          <p:nvPr/>
        </p:nvSpPr>
        <p:spPr>
          <a:xfrm>
            <a:off x="1706760" y="17067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7" name=""/>
          <p:cNvSpPr/>
          <p:nvPr/>
        </p:nvSpPr>
        <p:spPr>
          <a:xfrm>
            <a:off x="1716120" y="17208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8" name=""/>
          <p:cNvSpPr/>
          <p:nvPr/>
        </p:nvSpPr>
        <p:spPr>
          <a:xfrm>
            <a:off x="1721160" y="1725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9" name=""/>
          <p:cNvSpPr/>
          <p:nvPr/>
        </p:nvSpPr>
        <p:spPr>
          <a:xfrm>
            <a:off x="1730520" y="1725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0" name=""/>
          <p:cNvSpPr/>
          <p:nvPr/>
        </p:nvSpPr>
        <p:spPr>
          <a:xfrm flipV="1">
            <a:off x="1744920" y="1725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1" name=""/>
          <p:cNvSpPr/>
          <p:nvPr/>
        </p:nvSpPr>
        <p:spPr>
          <a:xfrm flipV="1">
            <a:off x="1759320" y="17208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2" name=""/>
          <p:cNvSpPr/>
          <p:nvPr/>
        </p:nvSpPr>
        <p:spPr>
          <a:xfrm flipV="1">
            <a:off x="1768680" y="171144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3" name=""/>
          <p:cNvSpPr/>
          <p:nvPr/>
        </p:nvSpPr>
        <p:spPr>
          <a:xfrm flipH="1">
            <a:off x="1873440" y="1630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4" name=""/>
          <p:cNvSpPr/>
          <p:nvPr/>
        </p:nvSpPr>
        <p:spPr>
          <a:xfrm flipH="1">
            <a:off x="186876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5" name=""/>
          <p:cNvSpPr/>
          <p:nvPr/>
        </p:nvSpPr>
        <p:spPr>
          <a:xfrm flipH="1">
            <a:off x="186408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6" name=""/>
          <p:cNvSpPr/>
          <p:nvPr/>
        </p:nvSpPr>
        <p:spPr>
          <a:xfrm flipH="1">
            <a:off x="185940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7" name=""/>
          <p:cNvSpPr/>
          <p:nvPr/>
        </p:nvSpPr>
        <p:spPr>
          <a:xfrm>
            <a:off x="185940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8" name=""/>
          <p:cNvSpPr/>
          <p:nvPr/>
        </p:nvSpPr>
        <p:spPr>
          <a:xfrm flipH="1">
            <a:off x="1854720" y="163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9" name=""/>
          <p:cNvSpPr/>
          <p:nvPr/>
        </p:nvSpPr>
        <p:spPr>
          <a:xfrm flipH="1">
            <a:off x="1849680" y="1635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0" name=""/>
          <p:cNvSpPr/>
          <p:nvPr/>
        </p:nvSpPr>
        <p:spPr>
          <a:xfrm flipH="1">
            <a:off x="1840320" y="1635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1" name=""/>
          <p:cNvSpPr/>
          <p:nvPr/>
        </p:nvSpPr>
        <p:spPr>
          <a:xfrm>
            <a:off x="184032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2" name=""/>
          <p:cNvSpPr/>
          <p:nvPr/>
        </p:nvSpPr>
        <p:spPr>
          <a:xfrm flipH="1">
            <a:off x="183564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3" name=""/>
          <p:cNvSpPr/>
          <p:nvPr/>
        </p:nvSpPr>
        <p:spPr>
          <a:xfrm>
            <a:off x="183564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4" name=""/>
          <p:cNvSpPr/>
          <p:nvPr/>
        </p:nvSpPr>
        <p:spPr>
          <a:xfrm flipH="1">
            <a:off x="1830600" y="16542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5" name=""/>
          <p:cNvSpPr/>
          <p:nvPr/>
        </p:nvSpPr>
        <p:spPr>
          <a:xfrm>
            <a:off x="183060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6" name=""/>
          <p:cNvSpPr/>
          <p:nvPr/>
        </p:nvSpPr>
        <p:spPr>
          <a:xfrm>
            <a:off x="1830600" y="1673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7" name=""/>
          <p:cNvSpPr/>
          <p:nvPr/>
        </p:nvSpPr>
        <p:spPr>
          <a:xfrm>
            <a:off x="1830600" y="16876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8" name=""/>
          <p:cNvSpPr/>
          <p:nvPr/>
        </p:nvSpPr>
        <p:spPr>
          <a:xfrm>
            <a:off x="1835640" y="1701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9" name=""/>
          <p:cNvSpPr/>
          <p:nvPr/>
        </p:nvSpPr>
        <p:spPr>
          <a:xfrm>
            <a:off x="1840320" y="171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0" name=""/>
          <p:cNvSpPr/>
          <p:nvPr/>
        </p:nvSpPr>
        <p:spPr>
          <a:xfrm>
            <a:off x="1840320" y="17161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1" name=""/>
          <p:cNvSpPr/>
          <p:nvPr/>
        </p:nvSpPr>
        <p:spPr>
          <a:xfrm>
            <a:off x="185472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2" name=""/>
          <p:cNvSpPr/>
          <p:nvPr/>
        </p:nvSpPr>
        <p:spPr>
          <a:xfrm>
            <a:off x="185940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3" name=""/>
          <p:cNvSpPr/>
          <p:nvPr/>
        </p:nvSpPr>
        <p:spPr>
          <a:xfrm flipV="1">
            <a:off x="1864080" y="17352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4" name=""/>
          <p:cNvSpPr/>
          <p:nvPr/>
        </p:nvSpPr>
        <p:spPr>
          <a:xfrm flipV="1">
            <a:off x="188316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5" name=""/>
          <p:cNvSpPr/>
          <p:nvPr/>
        </p:nvSpPr>
        <p:spPr>
          <a:xfrm flipV="1">
            <a:off x="188784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6" name=""/>
          <p:cNvSpPr/>
          <p:nvPr/>
        </p:nvSpPr>
        <p:spPr>
          <a:xfrm flipV="1">
            <a:off x="1892520" y="170676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7" name=""/>
          <p:cNvSpPr/>
          <p:nvPr/>
        </p:nvSpPr>
        <p:spPr>
          <a:xfrm flipV="1">
            <a:off x="1911600" y="1697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8" name=""/>
          <p:cNvSpPr/>
          <p:nvPr/>
        </p:nvSpPr>
        <p:spPr>
          <a:xfrm flipV="1">
            <a:off x="1916640" y="168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9" name=""/>
          <p:cNvSpPr/>
          <p:nvPr/>
        </p:nvSpPr>
        <p:spPr>
          <a:xfrm flipV="1">
            <a:off x="1916640" y="1663560"/>
            <a:ext cx="14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0" name=""/>
          <p:cNvSpPr/>
          <p:nvPr/>
        </p:nvSpPr>
        <p:spPr>
          <a:xfrm flipV="1">
            <a:off x="193068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1" name=""/>
          <p:cNvSpPr/>
          <p:nvPr/>
        </p:nvSpPr>
        <p:spPr>
          <a:xfrm flipV="1">
            <a:off x="193068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2" name=""/>
          <p:cNvSpPr/>
          <p:nvPr/>
        </p:nvSpPr>
        <p:spPr>
          <a:xfrm flipH="1">
            <a:off x="192600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3" name=""/>
          <p:cNvSpPr/>
          <p:nvPr/>
        </p:nvSpPr>
        <p:spPr>
          <a:xfrm>
            <a:off x="192600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4" name=""/>
          <p:cNvSpPr/>
          <p:nvPr/>
        </p:nvSpPr>
        <p:spPr>
          <a:xfrm>
            <a:off x="1926000" y="165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5" name=""/>
          <p:cNvSpPr/>
          <p:nvPr/>
        </p:nvSpPr>
        <p:spPr>
          <a:xfrm>
            <a:off x="192600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6" name=""/>
          <p:cNvSpPr/>
          <p:nvPr/>
        </p:nvSpPr>
        <p:spPr>
          <a:xfrm flipH="1">
            <a:off x="1921320" y="1673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7" name=""/>
          <p:cNvSpPr/>
          <p:nvPr/>
        </p:nvSpPr>
        <p:spPr>
          <a:xfrm>
            <a:off x="192132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8" name=""/>
          <p:cNvSpPr/>
          <p:nvPr/>
        </p:nvSpPr>
        <p:spPr>
          <a:xfrm>
            <a:off x="1921320" y="1687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9" name=""/>
          <p:cNvSpPr/>
          <p:nvPr/>
        </p:nvSpPr>
        <p:spPr>
          <a:xfrm>
            <a:off x="192600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0" name=""/>
          <p:cNvSpPr/>
          <p:nvPr/>
        </p:nvSpPr>
        <p:spPr>
          <a:xfrm>
            <a:off x="1926000" y="17017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1" name=""/>
          <p:cNvSpPr/>
          <p:nvPr/>
        </p:nvSpPr>
        <p:spPr>
          <a:xfrm>
            <a:off x="200700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2" name=""/>
          <p:cNvSpPr/>
          <p:nvPr/>
        </p:nvSpPr>
        <p:spPr>
          <a:xfrm>
            <a:off x="200700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3" name=""/>
          <p:cNvSpPr/>
          <p:nvPr/>
        </p:nvSpPr>
        <p:spPr>
          <a:xfrm>
            <a:off x="200700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4" name=""/>
          <p:cNvSpPr/>
          <p:nvPr/>
        </p:nvSpPr>
        <p:spPr>
          <a:xfrm>
            <a:off x="200700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5" name=""/>
          <p:cNvSpPr/>
          <p:nvPr/>
        </p:nvSpPr>
        <p:spPr>
          <a:xfrm>
            <a:off x="200700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6" name=""/>
          <p:cNvSpPr/>
          <p:nvPr/>
        </p:nvSpPr>
        <p:spPr>
          <a:xfrm>
            <a:off x="2007000" y="1682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7" name=""/>
          <p:cNvSpPr/>
          <p:nvPr/>
        </p:nvSpPr>
        <p:spPr>
          <a:xfrm>
            <a:off x="2007000" y="16923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8" name=""/>
          <p:cNvSpPr/>
          <p:nvPr/>
        </p:nvSpPr>
        <p:spPr>
          <a:xfrm>
            <a:off x="2007000" y="1716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9" name=""/>
          <p:cNvSpPr/>
          <p:nvPr/>
        </p:nvSpPr>
        <p:spPr>
          <a:xfrm>
            <a:off x="2007000" y="1725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0" name=""/>
          <p:cNvSpPr/>
          <p:nvPr/>
        </p:nvSpPr>
        <p:spPr>
          <a:xfrm>
            <a:off x="200700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1" name=""/>
          <p:cNvSpPr/>
          <p:nvPr/>
        </p:nvSpPr>
        <p:spPr>
          <a:xfrm>
            <a:off x="200700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2" name=""/>
          <p:cNvSpPr/>
          <p:nvPr/>
        </p:nvSpPr>
        <p:spPr>
          <a:xfrm flipV="1">
            <a:off x="2007000" y="1744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3" name=""/>
          <p:cNvSpPr/>
          <p:nvPr/>
        </p:nvSpPr>
        <p:spPr>
          <a:xfrm flipV="1">
            <a:off x="2016720" y="173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4" name=""/>
          <p:cNvSpPr/>
          <p:nvPr/>
        </p:nvSpPr>
        <p:spPr>
          <a:xfrm flipV="1">
            <a:off x="202140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5" name=""/>
          <p:cNvSpPr/>
          <p:nvPr/>
        </p:nvSpPr>
        <p:spPr>
          <a:xfrm flipV="1">
            <a:off x="2026080" y="1730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6" name=""/>
          <p:cNvSpPr/>
          <p:nvPr/>
        </p:nvSpPr>
        <p:spPr>
          <a:xfrm flipV="1">
            <a:off x="2031120" y="1720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7" name=""/>
          <p:cNvSpPr/>
          <p:nvPr/>
        </p:nvSpPr>
        <p:spPr>
          <a:xfrm flipV="1">
            <a:off x="2035800" y="16970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8" name=""/>
          <p:cNvSpPr/>
          <p:nvPr/>
        </p:nvSpPr>
        <p:spPr>
          <a:xfrm flipV="1">
            <a:off x="2054880" y="1682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9" name=""/>
          <p:cNvSpPr/>
          <p:nvPr/>
        </p:nvSpPr>
        <p:spPr>
          <a:xfrm flipV="1">
            <a:off x="2064240" y="1677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0" name=""/>
          <p:cNvSpPr/>
          <p:nvPr/>
        </p:nvSpPr>
        <p:spPr>
          <a:xfrm>
            <a:off x="2068920" y="1677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1" name=""/>
          <p:cNvSpPr/>
          <p:nvPr/>
        </p:nvSpPr>
        <p:spPr>
          <a:xfrm>
            <a:off x="208332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2" name=""/>
          <p:cNvSpPr/>
          <p:nvPr/>
        </p:nvSpPr>
        <p:spPr>
          <a:xfrm>
            <a:off x="2083320" y="1682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3" name=""/>
          <p:cNvSpPr/>
          <p:nvPr/>
        </p:nvSpPr>
        <p:spPr>
          <a:xfrm>
            <a:off x="208332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4" name=""/>
          <p:cNvSpPr/>
          <p:nvPr/>
        </p:nvSpPr>
        <p:spPr>
          <a:xfrm>
            <a:off x="2083320" y="1706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5" name=""/>
          <p:cNvSpPr/>
          <p:nvPr/>
        </p:nvSpPr>
        <p:spPr>
          <a:xfrm>
            <a:off x="2083320" y="17161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6" name=""/>
          <p:cNvSpPr/>
          <p:nvPr/>
        </p:nvSpPr>
        <p:spPr>
          <a:xfrm>
            <a:off x="2431440" y="1620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7" name=""/>
          <p:cNvSpPr/>
          <p:nvPr/>
        </p:nvSpPr>
        <p:spPr>
          <a:xfrm>
            <a:off x="243144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8" name=""/>
          <p:cNvSpPr/>
          <p:nvPr/>
        </p:nvSpPr>
        <p:spPr>
          <a:xfrm flipH="1">
            <a:off x="242676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9" name=""/>
          <p:cNvSpPr/>
          <p:nvPr/>
        </p:nvSpPr>
        <p:spPr>
          <a:xfrm flipH="1">
            <a:off x="2421720" y="1630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0" name=""/>
          <p:cNvSpPr/>
          <p:nvPr/>
        </p:nvSpPr>
        <p:spPr>
          <a:xfrm flipH="1">
            <a:off x="2417040" y="163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1" name=""/>
          <p:cNvSpPr/>
          <p:nvPr/>
        </p:nvSpPr>
        <p:spPr>
          <a:xfrm flipH="1">
            <a:off x="2407680" y="1635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2" name=""/>
          <p:cNvSpPr/>
          <p:nvPr/>
        </p:nvSpPr>
        <p:spPr>
          <a:xfrm flipH="1">
            <a:off x="2402640" y="1639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3" name=""/>
          <p:cNvSpPr/>
          <p:nvPr/>
        </p:nvSpPr>
        <p:spPr>
          <a:xfrm flipH="1">
            <a:off x="2397960" y="1644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4" name=""/>
          <p:cNvSpPr/>
          <p:nvPr/>
        </p:nvSpPr>
        <p:spPr>
          <a:xfrm flipH="1">
            <a:off x="239328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5" name=""/>
          <p:cNvSpPr/>
          <p:nvPr/>
        </p:nvSpPr>
        <p:spPr>
          <a:xfrm flipH="1">
            <a:off x="2388600" y="164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6" name=""/>
          <p:cNvSpPr/>
          <p:nvPr/>
        </p:nvSpPr>
        <p:spPr>
          <a:xfrm flipH="1">
            <a:off x="2374200" y="16542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7" name=""/>
          <p:cNvSpPr/>
          <p:nvPr/>
        </p:nvSpPr>
        <p:spPr>
          <a:xfrm flipH="1">
            <a:off x="2364840" y="16686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8" name=""/>
          <p:cNvSpPr/>
          <p:nvPr/>
        </p:nvSpPr>
        <p:spPr>
          <a:xfrm flipH="1">
            <a:off x="2359800" y="16779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9" name=""/>
          <p:cNvSpPr/>
          <p:nvPr/>
        </p:nvSpPr>
        <p:spPr>
          <a:xfrm flipH="1">
            <a:off x="2350440" y="16876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0" name=""/>
          <p:cNvSpPr/>
          <p:nvPr/>
        </p:nvSpPr>
        <p:spPr>
          <a:xfrm>
            <a:off x="2350440" y="1701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1" name=""/>
          <p:cNvSpPr/>
          <p:nvPr/>
        </p:nvSpPr>
        <p:spPr>
          <a:xfrm>
            <a:off x="2350440" y="1711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2" name=""/>
          <p:cNvSpPr/>
          <p:nvPr/>
        </p:nvSpPr>
        <p:spPr>
          <a:xfrm>
            <a:off x="2350440" y="172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3" name=""/>
          <p:cNvSpPr/>
          <p:nvPr/>
        </p:nvSpPr>
        <p:spPr>
          <a:xfrm>
            <a:off x="235044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4" name=""/>
          <p:cNvSpPr/>
          <p:nvPr/>
        </p:nvSpPr>
        <p:spPr>
          <a:xfrm>
            <a:off x="2355120" y="17305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5" name=""/>
          <p:cNvSpPr/>
          <p:nvPr/>
        </p:nvSpPr>
        <p:spPr>
          <a:xfrm>
            <a:off x="2374200" y="1739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6" name=""/>
          <p:cNvSpPr/>
          <p:nvPr/>
        </p:nvSpPr>
        <p:spPr>
          <a:xfrm>
            <a:off x="2383560" y="1739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7" name=""/>
          <p:cNvSpPr/>
          <p:nvPr/>
        </p:nvSpPr>
        <p:spPr>
          <a:xfrm>
            <a:off x="2393280" y="1739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8" name=""/>
          <p:cNvSpPr/>
          <p:nvPr/>
        </p:nvSpPr>
        <p:spPr>
          <a:xfrm>
            <a:off x="2402640" y="173988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9" name=""/>
          <p:cNvSpPr/>
          <p:nvPr/>
        </p:nvSpPr>
        <p:spPr>
          <a:xfrm>
            <a:off x="258876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0" name=""/>
          <p:cNvSpPr/>
          <p:nvPr/>
        </p:nvSpPr>
        <p:spPr>
          <a:xfrm>
            <a:off x="258876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1" name=""/>
          <p:cNvSpPr/>
          <p:nvPr/>
        </p:nvSpPr>
        <p:spPr>
          <a:xfrm>
            <a:off x="258876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2" name=""/>
          <p:cNvSpPr/>
          <p:nvPr/>
        </p:nvSpPr>
        <p:spPr>
          <a:xfrm>
            <a:off x="2588760" y="1639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3" name=""/>
          <p:cNvSpPr/>
          <p:nvPr/>
        </p:nvSpPr>
        <p:spPr>
          <a:xfrm>
            <a:off x="258876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4" name=""/>
          <p:cNvSpPr/>
          <p:nvPr/>
        </p:nvSpPr>
        <p:spPr>
          <a:xfrm>
            <a:off x="258876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5" name=""/>
          <p:cNvSpPr/>
          <p:nvPr/>
        </p:nvSpPr>
        <p:spPr>
          <a:xfrm>
            <a:off x="2588760" y="165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6" name=""/>
          <p:cNvSpPr/>
          <p:nvPr/>
        </p:nvSpPr>
        <p:spPr>
          <a:xfrm>
            <a:off x="2588760" y="16686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7" name=""/>
          <p:cNvSpPr/>
          <p:nvPr/>
        </p:nvSpPr>
        <p:spPr>
          <a:xfrm>
            <a:off x="259344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8" name=""/>
          <p:cNvSpPr/>
          <p:nvPr/>
        </p:nvSpPr>
        <p:spPr>
          <a:xfrm>
            <a:off x="2593440" y="1701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9" name=""/>
          <p:cNvSpPr/>
          <p:nvPr/>
        </p:nvSpPr>
        <p:spPr>
          <a:xfrm>
            <a:off x="2598120" y="17067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0" name=""/>
          <p:cNvSpPr/>
          <p:nvPr/>
        </p:nvSpPr>
        <p:spPr>
          <a:xfrm>
            <a:off x="2603160" y="172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1" name=""/>
          <p:cNvSpPr/>
          <p:nvPr/>
        </p:nvSpPr>
        <p:spPr>
          <a:xfrm>
            <a:off x="2603160" y="1730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2" name=""/>
          <p:cNvSpPr/>
          <p:nvPr/>
        </p:nvSpPr>
        <p:spPr>
          <a:xfrm flipV="1">
            <a:off x="2612520" y="172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3" name=""/>
          <p:cNvSpPr/>
          <p:nvPr/>
        </p:nvSpPr>
        <p:spPr>
          <a:xfrm flipV="1">
            <a:off x="2612520" y="17114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4" name=""/>
          <p:cNvSpPr/>
          <p:nvPr/>
        </p:nvSpPr>
        <p:spPr>
          <a:xfrm flipV="1">
            <a:off x="2626920" y="1701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5" name=""/>
          <p:cNvSpPr/>
          <p:nvPr/>
        </p:nvSpPr>
        <p:spPr>
          <a:xfrm flipV="1">
            <a:off x="2631600" y="16779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6" name=""/>
          <p:cNvSpPr/>
          <p:nvPr/>
        </p:nvSpPr>
        <p:spPr>
          <a:xfrm flipV="1">
            <a:off x="2646000" y="1668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7" name=""/>
          <p:cNvSpPr/>
          <p:nvPr/>
        </p:nvSpPr>
        <p:spPr>
          <a:xfrm flipV="1">
            <a:off x="2650680" y="16542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8" name=""/>
          <p:cNvSpPr/>
          <p:nvPr/>
        </p:nvSpPr>
        <p:spPr>
          <a:xfrm flipV="1">
            <a:off x="2665080" y="164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9" name=""/>
          <p:cNvSpPr/>
          <p:nvPr/>
        </p:nvSpPr>
        <p:spPr>
          <a:xfrm>
            <a:off x="2669760" y="1649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0" name=""/>
          <p:cNvSpPr/>
          <p:nvPr/>
        </p:nvSpPr>
        <p:spPr>
          <a:xfrm>
            <a:off x="2684160" y="165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1" name=""/>
          <p:cNvSpPr/>
          <p:nvPr/>
        </p:nvSpPr>
        <p:spPr>
          <a:xfrm>
            <a:off x="268884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2" name=""/>
          <p:cNvSpPr/>
          <p:nvPr/>
        </p:nvSpPr>
        <p:spPr>
          <a:xfrm>
            <a:off x="2688840" y="1663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3" name=""/>
          <p:cNvSpPr/>
          <p:nvPr/>
        </p:nvSpPr>
        <p:spPr>
          <a:xfrm>
            <a:off x="2693520" y="166860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4" name=""/>
          <p:cNvSpPr/>
          <p:nvPr/>
        </p:nvSpPr>
        <p:spPr>
          <a:xfrm>
            <a:off x="269856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5" name=""/>
          <p:cNvSpPr/>
          <p:nvPr/>
        </p:nvSpPr>
        <p:spPr>
          <a:xfrm>
            <a:off x="2698560" y="16876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6" name=""/>
          <p:cNvSpPr/>
          <p:nvPr/>
        </p:nvSpPr>
        <p:spPr>
          <a:xfrm>
            <a:off x="270792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7" name=""/>
          <p:cNvSpPr/>
          <p:nvPr/>
        </p:nvSpPr>
        <p:spPr>
          <a:xfrm>
            <a:off x="2707920" y="170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8" name=""/>
          <p:cNvSpPr/>
          <p:nvPr/>
        </p:nvSpPr>
        <p:spPr>
          <a:xfrm>
            <a:off x="271260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9" name=""/>
          <p:cNvSpPr/>
          <p:nvPr/>
        </p:nvSpPr>
        <p:spPr>
          <a:xfrm>
            <a:off x="2717280" y="1711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0" name=""/>
          <p:cNvSpPr/>
          <p:nvPr/>
        </p:nvSpPr>
        <p:spPr>
          <a:xfrm flipV="1">
            <a:off x="2722320" y="170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1" name=""/>
          <p:cNvSpPr/>
          <p:nvPr/>
        </p:nvSpPr>
        <p:spPr>
          <a:xfrm flipV="1">
            <a:off x="272700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2" name=""/>
          <p:cNvSpPr/>
          <p:nvPr/>
        </p:nvSpPr>
        <p:spPr>
          <a:xfrm flipV="1">
            <a:off x="2727000" y="16876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3" name=""/>
          <p:cNvSpPr/>
          <p:nvPr/>
        </p:nvSpPr>
        <p:spPr>
          <a:xfrm flipV="1">
            <a:off x="2741400" y="167328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4" name=""/>
          <p:cNvSpPr/>
          <p:nvPr/>
        </p:nvSpPr>
        <p:spPr>
          <a:xfrm flipV="1">
            <a:off x="2755440" y="1668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5" name=""/>
          <p:cNvSpPr/>
          <p:nvPr/>
        </p:nvSpPr>
        <p:spPr>
          <a:xfrm flipV="1">
            <a:off x="2760480" y="16588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6" name=""/>
          <p:cNvSpPr/>
          <p:nvPr/>
        </p:nvSpPr>
        <p:spPr>
          <a:xfrm flipV="1">
            <a:off x="276984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7" name=""/>
          <p:cNvSpPr/>
          <p:nvPr/>
        </p:nvSpPr>
        <p:spPr>
          <a:xfrm>
            <a:off x="276984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8" name=""/>
          <p:cNvSpPr/>
          <p:nvPr/>
        </p:nvSpPr>
        <p:spPr>
          <a:xfrm>
            <a:off x="2774520" y="1654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9" name=""/>
          <p:cNvSpPr/>
          <p:nvPr/>
        </p:nvSpPr>
        <p:spPr>
          <a:xfrm>
            <a:off x="277956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0" name=""/>
          <p:cNvSpPr/>
          <p:nvPr/>
        </p:nvSpPr>
        <p:spPr>
          <a:xfrm>
            <a:off x="2779560" y="1663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1" name=""/>
          <p:cNvSpPr/>
          <p:nvPr/>
        </p:nvSpPr>
        <p:spPr>
          <a:xfrm>
            <a:off x="2779560" y="1682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2" name=""/>
          <p:cNvSpPr/>
          <p:nvPr/>
        </p:nvSpPr>
        <p:spPr>
          <a:xfrm>
            <a:off x="2779560" y="1692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3" name=""/>
          <p:cNvSpPr/>
          <p:nvPr/>
        </p:nvSpPr>
        <p:spPr>
          <a:xfrm>
            <a:off x="2779560" y="16970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4" name=""/>
          <p:cNvSpPr/>
          <p:nvPr/>
        </p:nvSpPr>
        <p:spPr>
          <a:xfrm>
            <a:off x="2784240" y="1725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5" name=""/>
          <p:cNvSpPr/>
          <p:nvPr/>
        </p:nvSpPr>
        <p:spPr>
          <a:xfrm>
            <a:off x="2793600" y="1730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6" name=""/>
          <p:cNvSpPr/>
          <p:nvPr/>
        </p:nvSpPr>
        <p:spPr>
          <a:xfrm flipV="1">
            <a:off x="2798640" y="17258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7" name=""/>
          <p:cNvSpPr/>
          <p:nvPr/>
        </p:nvSpPr>
        <p:spPr>
          <a:xfrm>
            <a:off x="290808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8" name=""/>
          <p:cNvSpPr/>
          <p:nvPr/>
        </p:nvSpPr>
        <p:spPr>
          <a:xfrm>
            <a:off x="291276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9" name=""/>
          <p:cNvSpPr/>
          <p:nvPr/>
        </p:nvSpPr>
        <p:spPr>
          <a:xfrm>
            <a:off x="2912760" y="1682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0" name=""/>
          <p:cNvSpPr/>
          <p:nvPr/>
        </p:nvSpPr>
        <p:spPr>
          <a:xfrm>
            <a:off x="2917800" y="168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1" name=""/>
          <p:cNvSpPr/>
          <p:nvPr/>
        </p:nvSpPr>
        <p:spPr>
          <a:xfrm flipV="1">
            <a:off x="2922480" y="1677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2" name=""/>
          <p:cNvSpPr/>
          <p:nvPr/>
        </p:nvSpPr>
        <p:spPr>
          <a:xfrm flipV="1">
            <a:off x="2931840" y="1673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3" name=""/>
          <p:cNvSpPr/>
          <p:nvPr/>
        </p:nvSpPr>
        <p:spPr>
          <a:xfrm>
            <a:off x="2936880" y="1673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4" name=""/>
          <p:cNvSpPr/>
          <p:nvPr/>
        </p:nvSpPr>
        <p:spPr>
          <a:xfrm flipV="1">
            <a:off x="2941560" y="166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5" name=""/>
          <p:cNvSpPr/>
          <p:nvPr/>
        </p:nvSpPr>
        <p:spPr>
          <a:xfrm flipV="1">
            <a:off x="2946240" y="16542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6" name=""/>
          <p:cNvSpPr/>
          <p:nvPr/>
        </p:nvSpPr>
        <p:spPr>
          <a:xfrm flipV="1">
            <a:off x="2960640" y="164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7" name=""/>
          <p:cNvSpPr/>
          <p:nvPr/>
        </p:nvSpPr>
        <p:spPr>
          <a:xfrm flipV="1">
            <a:off x="296532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8" name=""/>
          <p:cNvSpPr/>
          <p:nvPr/>
        </p:nvSpPr>
        <p:spPr>
          <a:xfrm flipV="1">
            <a:off x="2970000" y="163044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9" name=""/>
          <p:cNvSpPr/>
          <p:nvPr/>
        </p:nvSpPr>
        <p:spPr>
          <a:xfrm flipV="1">
            <a:off x="2984400" y="1625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0" name=""/>
          <p:cNvSpPr/>
          <p:nvPr/>
        </p:nvSpPr>
        <p:spPr>
          <a:xfrm flipV="1">
            <a:off x="2989080" y="16160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1" name=""/>
          <p:cNvSpPr/>
          <p:nvPr/>
        </p:nvSpPr>
        <p:spPr>
          <a:xfrm flipV="1">
            <a:off x="2994120" y="161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2" name=""/>
          <p:cNvSpPr/>
          <p:nvPr/>
        </p:nvSpPr>
        <p:spPr>
          <a:xfrm flipH="1" flipV="1">
            <a:off x="2989080" y="1606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3" name=""/>
          <p:cNvSpPr/>
          <p:nvPr/>
        </p:nvSpPr>
        <p:spPr>
          <a:xfrm flipH="1">
            <a:off x="2984400" y="1606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4" name=""/>
          <p:cNvSpPr/>
          <p:nvPr/>
        </p:nvSpPr>
        <p:spPr>
          <a:xfrm flipH="1" flipV="1">
            <a:off x="2979720" y="1601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5" name=""/>
          <p:cNvSpPr/>
          <p:nvPr/>
        </p:nvSpPr>
        <p:spPr>
          <a:xfrm flipH="1">
            <a:off x="2960640" y="16016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6" name=""/>
          <p:cNvSpPr/>
          <p:nvPr/>
        </p:nvSpPr>
        <p:spPr>
          <a:xfrm flipH="1">
            <a:off x="2955960" y="160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7" name=""/>
          <p:cNvSpPr/>
          <p:nvPr/>
        </p:nvSpPr>
        <p:spPr>
          <a:xfrm flipH="1" flipV="1">
            <a:off x="2917800" y="159696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8" name=""/>
          <p:cNvSpPr/>
          <p:nvPr/>
        </p:nvSpPr>
        <p:spPr>
          <a:xfrm flipH="1">
            <a:off x="2908080" y="1596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9" name=""/>
          <p:cNvSpPr/>
          <p:nvPr/>
        </p:nvSpPr>
        <p:spPr>
          <a:xfrm flipH="1">
            <a:off x="2903400" y="159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0" name=""/>
          <p:cNvSpPr/>
          <p:nvPr/>
        </p:nvSpPr>
        <p:spPr>
          <a:xfrm flipH="1">
            <a:off x="2898720" y="160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1" name=""/>
          <p:cNvSpPr/>
          <p:nvPr/>
        </p:nvSpPr>
        <p:spPr>
          <a:xfrm flipH="1">
            <a:off x="2884320" y="16016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2" name=""/>
          <p:cNvSpPr/>
          <p:nvPr/>
        </p:nvSpPr>
        <p:spPr>
          <a:xfrm>
            <a:off x="2884320" y="160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3" name=""/>
          <p:cNvSpPr/>
          <p:nvPr/>
        </p:nvSpPr>
        <p:spPr>
          <a:xfrm flipH="1">
            <a:off x="2874960" y="16113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4" name=""/>
          <p:cNvSpPr/>
          <p:nvPr/>
        </p:nvSpPr>
        <p:spPr>
          <a:xfrm>
            <a:off x="2874960" y="1625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5" name=""/>
          <p:cNvSpPr/>
          <p:nvPr/>
        </p:nvSpPr>
        <p:spPr>
          <a:xfrm>
            <a:off x="287496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6" name=""/>
          <p:cNvSpPr/>
          <p:nvPr/>
        </p:nvSpPr>
        <p:spPr>
          <a:xfrm>
            <a:off x="287496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7" name=""/>
          <p:cNvSpPr/>
          <p:nvPr/>
        </p:nvSpPr>
        <p:spPr>
          <a:xfrm>
            <a:off x="287496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8" name=""/>
          <p:cNvSpPr/>
          <p:nvPr/>
        </p:nvSpPr>
        <p:spPr>
          <a:xfrm>
            <a:off x="2879640" y="1649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9" name=""/>
          <p:cNvSpPr/>
          <p:nvPr/>
        </p:nvSpPr>
        <p:spPr>
          <a:xfrm>
            <a:off x="2884320" y="165888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0" name=""/>
          <p:cNvSpPr/>
          <p:nvPr/>
        </p:nvSpPr>
        <p:spPr>
          <a:xfrm>
            <a:off x="2898720" y="1668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1" name=""/>
          <p:cNvSpPr/>
          <p:nvPr/>
        </p:nvSpPr>
        <p:spPr>
          <a:xfrm>
            <a:off x="2908080" y="16732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2" name=""/>
          <p:cNvSpPr/>
          <p:nvPr/>
        </p:nvSpPr>
        <p:spPr>
          <a:xfrm>
            <a:off x="2922480" y="168264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3" name=""/>
          <p:cNvSpPr/>
          <p:nvPr/>
        </p:nvSpPr>
        <p:spPr>
          <a:xfrm>
            <a:off x="2946240" y="1692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4" name=""/>
          <p:cNvSpPr/>
          <p:nvPr/>
        </p:nvSpPr>
        <p:spPr>
          <a:xfrm>
            <a:off x="2955960" y="16970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5" name=""/>
          <p:cNvSpPr/>
          <p:nvPr/>
        </p:nvSpPr>
        <p:spPr>
          <a:xfrm>
            <a:off x="3237120" y="141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6" name=""/>
          <p:cNvSpPr/>
          <p:nvPr/>
        </p:nvSpPr>
        <p:spPr>
          <a:xfrm>
            <a:off x="3237120" y="142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7" name=""/>
          <p:cNvSpPr/>
          <p:nvPr/>
        </p:nvSpPr>
        <p:spPr>
          <a:xfrm flipH="1">
            <a:off x="3232440" y="1425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8" name=""/>
          <p:cNvSpPr/>
          <p:nvPr/>
        </p:nvSpPr>
        <p:spPr>
          <a:xfrm>
            <a:off x="3232440" y="143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9" name=""/>
          <p:cNvSpPr/>
          <p:nvPr/>
        </p:nvSpPr>
        <p:spPr>
          <a:xfrm flipH="1">
            <a:off x="3227400" y="14349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0" name=""/>
          <p:cNvSpPr/>
          <p:nvPr/>
        </p:nvSpPr>
        <p:spPr>
          <a:xfrm>
            <a:off x="3227400" y="1449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1" name=""/>
          <p:cNvSpPr/>
          <p:nvPr/>
        </p:nvSpPr>
        <p:spPr>
          <a:xfrm flipH="1">
            <a:off x="3222720" y="1458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2" name=""/>
          <p:cNvSpPr/>
          <p:nvPr/>
        </p:nvSpPr>
        <p:spPr>
          <a:xfrm flipH="1">
            <a:off x="3218040" y="146844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3" name=""/>
          <p:cNvSpPr/>
          <p:nvPr/>
        </p:nvSpPr>
        <p:spPr>
          <a:xfrm>
            <a:off x="3218040" y="148716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4" name=""/>
          <p:cNvSpPr/>
          <p:nvPr/>
        </p:nvSpPr>
        <p:spPr>
          <a:xfrm>
            <a:off x="3218040" y="15112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5" name=""/>
          <p:cNvSpPr/>
          <p:nvPr/>
        </p:nvSpPr>
        <p:spPr>
          <a:xfrm flipH="1">
            <a:off x="3213360" y="1525320"/>
            <a:ext cx="468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6" name=""/>
          <p:cNvSpPr/>
          <p:nvPr/>
        </p:nvSpPr>
        <p:spPr>
          <a:xfrm>
            <a:off x="3213360" y="1568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7" name=""/>
          <p:cNvSpPr/>
          <p:nvPr/>
        </p:nvSpPr>
        <p:spPr>
          <a:xfrm>
            <a:off x="3213360" y="1582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8" name=""/>
          <p:cNvSpPr/>
          <p:nvPr/>
        </p:nvSpPr>
        <p:spPr>
          <a:xfrm>
            <a:off x="3213360" y="15969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9" name=""/>
          <p:cNvSpPr/>
          <p:nvPr/>
        </p:nvSpPr>
        <p:spPr>
          <a:xfrm>
            <a:off x="3218040" y="1639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0" name=""/>
          <p:cNvSpPr/>
          <p:nvPr/>
        </p:nvSpPr>
        <p:spPr>
          <a:xfrm>
            <a:off x="3218040" y="1654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1" name=""/>
          <p:cNvSpPr/>
          <p:nvPr/>
        </p:nvSpPr>
        <p:spPr>
          <a:xfrm>
            <a:off x="3218040" y="166356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2" name=""/>
          <p:cNvSpPr/>
          <p:nvPr/>
        </p:nvSpPr>
        <p:spPr>
          <a:xfrm>
            <a:off x="3222720" y="1687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3" name=""/>
          <p:cNvSpPr/>
          <p:nvPr/>
        </p:nvSpPr>
        <p:spPr>
          <a:xfrm flipH="1" flipV="1">
            <a:off x="3222720" y="1687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4" name=""/>
          <p:cNvSpPr/>
          <p:nvPr/>
        </p:nvSpPr>
        <p:spPr>
          <a:xfrm flipV="1">
            <a:off x="322272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5" name=""/>
          <p:cNvSpPr/>
          <p:nvPr/>
        </p:nvSpPr>
        <p:spPr>
          <a:xfrm flipH="1" flipV="1">
            <a:off x="3218040" y="1677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6" name=""/>
          <p:cNvSpPr/>
          <p:nvPr/>
        </p:nvSpPr>
        <p:spPr>
          <a:xfrm flipV="1">
            <a:off x="321804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7" name=""/>
          <p:cNvSpPr/>
          <p:nvPr/>
        </p:nvSpPr>
        <p:spPr>
          <a:xfrm flipH="1" flipV="1">
            <a:off x="3208680" y="16635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8" name=""/>
          <p:cNvSpPr/>
          <p:nvPr/>
        </p:nvSpPr>
        <p:spPr>
          <a:xfrm flipH="1" flipV="1">
            <a:off x="3189600" y="164448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9" name=""/>
          <p:cNvSpPr/>
          <p:nvPr/>
        </p:nvSpPr>
        <p:spPr>
          <a:xfrm flipH="1" flipV="1">
            <a:off x="3179880" y="1639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0" name=""/>
          <p:cNvSpPr/>
          <p:nvPr/>
        </p:nvSpPr>
        <p:spPr>
          <a:xfrm flipH="1" flipV="1">
            <a:off x="3170520" y="16304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1" name=""/>
          <p:cNvSpPr/>
          <p:nvPr/>
        </p:nvSpPr>
        <p:spPr>
          <a:xfrm flipH="1" flipV="1">
            <a:off x="3146400" y="1620720"/>
            <a:ext cx="241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2" name=""/>
          <p:cNvSpPr/>
          <p:nvPr/>
        </p:nvSpPr>
        <p:spPr>
          <a:xfrm flipH="1">
            <a:off x="3141720" y="1620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3" name=""/>
          <p:cNvSpPr/>
          <p:nvPr/>
        </p:nvSpPr>
        <p:spPr>
          <a:xfrm flipH="1">
            <a:off x="3137040" y="1620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4" name=""/>
          <p:cNvSpPr/>
          <p:nvPr/>
        </p:nvSpPr>
        <p:spPr>
          <a:xfrm flipH="1">
            <a:off x="3122640" y="16207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5" name=""/>
          <p:cNvSpPr/>
          <p:nvPr/>
        </p:nvSpPr>
        <p:spPr>
          <a:xfrm flipH="1">
            <a:off x="3113280" y="16254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6" name=""/>
          <p:cNvSpPr/>
          <p:nvPr/>
        </p:nvSpPr>
        <p:spPr>
          <a:xfrm>
            <a:off x="3113280" y="1639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7" name=""/>
          <p:cNvSpPr/>
          <p:nvPr/>
        </p:nvSpPr>
        <p:spPr>
          <a:xfrm flipH="1">
            <a:off x="3103560" y="1649520"/>
            <a:ext cx="972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8" name=""/>
          <p:cNvSpPr/>
          <p:nvPr/>
        </p:nvSpPr>
        <p:spPr>
          <a:xfrm>
            <a:off x="3103560" y="1682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9" name=""/>
          <p:cNvSpPr/>
          <p:nvPr/>
        </p:nvSpPr>
        <p:spPr>
          <a:xfrm>
            <a:off x="310356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0" name=""/>
          <p:cNvSpPr/>
          <p:nvPr/>
        </p:nvSpPr>
        <p:spPr>
          <a:xfrm>
            <a:off x="3103560" y="170172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1" name=""/>
          <p:cNvSpPr/>
          <p:nvPr/>
        </p:nvSpPr>
        <p:spPr>
          <a:xfrm>
            <a:off x="3117960" y="1730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2" name=""/>
          <p:cNvSpPr/>
          <p:nvPr/>
        </p:nvSpPr>
        <p:spPr>
          <a:xfrm>
            <a:off x="3127320" y="1735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3" name=""/>
          <p:cNvSpPr/>
          <p:nvPr/>
        </p:nvSpPr>
        <p:spPr>
          <a:xfrm>
            <a:off x="3137040" y="1735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4" name=""/>
          <p:cNvSpPr/>
          <p:nvPr/>
        </p:nvSpPr>
        <p:spPr>
          <a:xfrm>
            <a:off x="3146400" y="1735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5" name=""/>
          <p:cNvSpPr/>
          <p:nvPr/>
        </p:nvSpPr>
        <p:spPr>
          <a:xfrm flipV="1">
            <a:off x="3160800" y="1720800"/>
            <a:ext cx="478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6" name=""/>
          <p:cNvSpPr/>
          <p:nvPr/>
        </p:nvSpPr>
        <p:spPr>
          <a:xfrm>
            <a:off x="3356280" y="1544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7" name=""/>
          <p:cNvSpPr/>
          <p:nvPr/>
        </p:nvSpPr>
        <p:spPr>
          <a:xfrm>
            <a:off x="3360960" y="154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8" name=""/>
          <p:cNvSpPr/>
          <p:nvPr/>
        </p:nvSpPr>
        <p:spPr>
          <a:xfrm>
            <a:off x="336096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9" name=""/>
          <p:cNvSpPr/>
          <p:nvPr/>
        </p:nvSpPr>
        <p:spPr>
          <a:xfrm>
            <a:off x="336096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0" name=""/>
          <p:cNvSpPr/>
          <p:nvPr/>
        </p:nvSpPr>
        <p:spPr>
          <a:xfrm>
            <a:off x="336096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1" name=""/>
          <p:cNvSpPr/>
          <p:nvPr/>
        </p:nvSpPr>
        <p:spPr>
          <a:xfrm>
            <a:off x="3360960" y="1568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2" name=""/>
          <p:cNvSpPr/>
          <p:nvPr/>
        </p:nvSpPr>
        <p:spPr>
          <a:xfrm>
            <a:off x="3346920" y="175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3" name=""/>
          <p:cNvSpPr/>
          <p:nvPr/>
        </p:nvSpPr>
        <p:spPr>
          <a:xfrm>
            <a:off x="335160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4" name=""/>
          <p:cNvSpPr/>
          <p:nvPr/>
        </p:nvSpPr>
        <p:spPr>
          <a:xfrm>
            <a:off x="335160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5" name=""/>
          <p:cNvSpPr/>
          <p:nvPr/>
        </p:nvSpPr>
        <p:spPr>
          <a:xfrm>
            <a:off x="335160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6" name=""/>
          <p:cNvSpPr/>
          <p:nvPr/>
        </p:nvSpPr>
        <p:spPr>
          <a:xfrm>
            <a:off x="3813840" y="1492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7" name=""/>
          <p:cNvSpPr/>
          <p:nvPr/>
        </p:nvSpPr>
        <p:spPr>
          <a:xfrm flipH="1">
            <a:off x="380916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8" name=""/>
          <p:cNvSpPr/>
          <p:nvPr/>
        </p:nvSpPr>
        <p:spPr>
          <a:xfrm flipH="1">
            <a:off x="380448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9" name=""/>
          <p:cNvSpPr/>
          <p:nvPr/>
        </p:nvSpPr>
        <p:spPr>
          <a:xfrm flipH="1">
            <a:off x="3799800" y="1496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0" name=""/>
          <p:cNvSpPr/>
          <p:nvPr/>
        </p:nvSpPr>
        <p:spPr>
          <a:xfrm flipH="1">
            <a:off x="3794760" y="1501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1" name=""/>
          <p:cNvSpPr/>
          <p:nvPr/>
        </p:nvSpPr>
        <p:spPr>
          <a:xfrm flipH="1">
            <a:off x="3790080" y="1501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2" name=""/>
          <p:cNvSpPr/>
          <p:nvPr/>
        </p:nvSpPr>
        <p:spPr>
          <a:xfrm flipH="1">
            <a:off x="3785400" y="1501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3" name=""/>
          <p:cNvSpPr/>
          <p:nvPr/>
        </p:nvSpPr>
        <p:spPr>
          <a:xfrm flipH="1">
            <a:off x="3771000" y="15062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4" name=""/>
          <p:cNvSpPr/>
          <p:nvPr/>
        </p:nvSpPr>
        <p:spPr>
          <a:xfrm flipH="1">
            <a:off x="3756600" y="15112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5" name=""/>
          <p:cNvSpPr/>
          <p:nvPr/>
        </p:nvSpPr>
        <p:spPr>
          <a:xfrm>
            <a:off x="3756600" y="151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6" name=""/>
          <p:cNvSpPr/>
          <p:nvPr/>
        </p:nvSpPr>
        <p:spPr>
          <a:xfrm flipH="1">
            <a:off x="3747240" y="1520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7" name=""/>
          <p:cNvSpPr/>
          <p:nvPr/>
        </p:nvSpPr>
        <p:spPr>
          <a:xfrm flipH="1">
            <a:off x="3742560" y="1525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8" name=""/>
          <p:cNvSpPr/>
          <p:nvPr/>
        </p:nvSpPr>
        <p:spPr>
          <a:xfrm>
            <a:off x="3742560" y="1525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9" name=""/>
          <p:cNvSpPr/>
          <p:nvPr/>
        </p:nvSpPr>
        <p:spPr>
          <a:xfrm>
            <a:off x="3742560" y="153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0" name=""/>
          <p:cNvSpPr/>
          <p:nvPr/>
        </p:nvSpPr>
        <p:spPr>
          <a:xfrm>
            <a:off x="3742560" y="1535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1" name=""/>
          <p:cNvSpPr/>
          <p:nvPr/>
        </p:nvSpPr>
        <p:spPr>
          <a:xfrm>
            <a:off x="3742560" y="153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2" name=""/>
          <p:cNvSpPr/>
          <p:nvPr/>
        </p:nvSpPr>
        <p:spPr>
          <a:xfrm>
            <a:off x="3747240" y="1544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3" name=""/>
          <p:cNvSpPr/>
          <p:nvPr/>
        </p:nvSpPr>
        <p:spPr>
          <a:xfrm>
            <a:off x="3747240" y="154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4" name=""/>
          <p:cNvSpPr/>
          <p:nvPr/>
        </p:nvSpPr>
        <p:spPr>
          <a:xfrm>
            <a:off x="374724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5" name=""/>
          <p:cNvSpPr/>
          <p:nvPr/>
        </p:nvSpPr>
        <p:spPr>
          <a:xfrm>
            <a:off x="374724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6" name=""/>
          <p:cNvSpPr/>
          <p:nvPr/>
        </p:nvSpPr>
        <p:spPr>
          <a:xfrm>
            <a:off x="374724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7" name=""/>
          <p:cNvSpPr/>
          <p:nvPr/>
        </p:nvSpPr>
        <p:spPr>
          <a:xfrm flipH="1">
            <a:off x="3742560" y="156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8" name=""/>
          <p:cNvSpPr/>
          <p:nvPr/>
        </p:nvSpPr>
        <p:spPr>
          <a:xfrm flipH="1">
            <a:off x="3737520" y="15732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9" name=""/>
          <p:cNvSpPr/>
          <p:nvPr/>
        </p:nvSpPr>
        <p:spPr>
          <a:xfrm flipH="1">
            <a:off x="3732840" y="1592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0" name=""/>
          <p:cNvSpPr/>
          <p:nvPr/>
        </p:nvSpPr>
        <p:spPr>
          <a:xfrm flipH="1">
            <a:off x="3728160" y="15969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1" name=""/>
          <p:cNvSpPr/>
          <p:nvPr/>
        </p:nvSpPr>
        <p:spPr>
          <a:xfrm flipH="1">
            <a:off x="3723480" y="1616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2" name=""/>
          <p:cNvSpPr/>
          <p:nvPr/>
        </p:nvSpPr>
        <p:spPr>
          <a:xfrm flipH="1">
            <a:off x="3718800" y="162540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3" name=""/>
          <p:cNvSpPr/>
          <p:nvPr/>
        </p:nvSpPr>
        <p:spPr>
          <a:xfrm>
            <a:off x="3718800" y="1654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4" name=""/>
          <p:cNvSpPr/>
          <p:nvPr/>
        </p:nvSpPr>
        <p:spPr>
          <a:xfrm>
            <a:off x="3718800" y="166356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5" name=""/>
          <p:cNvSpPr/>
          <p:nvPr/>
        </p:nvSpPr>
        <p:spPr>
          <a:xfrm>
            <a:off x="3718800" y="1697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6" name=""/>
          <p:cNvSpPr/>
          <p:nvPr/>
        </p:nvSpPr>
        <p:spPr>
          <a:xfrm>
            <a:off x="3718800" y="1706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7" name=""/>
          <p:cNvSpPr/>
          <p:nvPr/>
        </p:nvSpPr>
        <p:spPr>
          <a:xfrm>
            <a:off x="3723480" y="1725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8" name=""/>
          <p:cNvSpPr/>
          <p:nvPr/>
        </p:nvSpPr>
        <p:spPr>
          <a:xfrm>
            <a:off x="3728160" y="17352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9" name=""/>
          <p:cNvSpPr/>
          <p:nvPr/>
        </p:nvSpPr>
        <p:spPr>
          <a:xfrm>
            <a:off x="3742560" y="1758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0" name=""/>
          <p:cNvSpPr/>
          <p:nvPr/>
        </p:nvSpPr>
        <p:spPr>
          <a:xfrm>
            <a:off x="3751920" y="1763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1" name=""/>
          <p:cNvSpPr/>
          <p:nvPr/>
        </p:nvSpPr>
        <p:spPr>
          <a:xfrm>
            <a:off x="3756600" y="176868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2" name=""/>
          <p:cNvSpPr/>
          <p:nvPr/>
        </p:nvSpPr>
        <p:spPr>
          <a:xfrm>
            <a:off x="3785400" y="1773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3" name=""/>
          <p:cNvSpPr/>
          <p:nvPr/>
        </p:nvSpPr>
        <p:spPr>
          <a:xfrm>
            <a:off x="3794760" y="1773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4" name=""/>
          <p:cNvSpPr/>
          <p:nvPr/>
        </p:nvSpPr>
        <p:spPr>
          <a:xfrm>
            <a:off x="3804480" y="1773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5" name=""/>
          <p:cNvSpPr/>
          <p:nvPr/>
        </p:nvSpPr>
        <p:spPr>
          <a:xfrm>
            <a:off x="3813840" y="1773360"/>
            <a:ext cx="288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6" name=""/>
          <p:cNvSpPr/>
          <p:nvPr/>
        </p:nvSpPr>
        <p:spPr>
          <a:xfrm>
            <a:off x="882000" y="2979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7" name=""/>
          <p:cNvSpPr/>
          <p:nvPr/>
        </p:nvSpPr>
        <p:spPr>
          <a:xfrm flipV="1">
            <a:off x="886680" y="2974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8" name=""/>
          <p:cNvSpPr/>
          <p:nvPr/>
        </p:nvSpPr>
        <p:spPr>
          <a:xfrm>
            <a:off x="891360" y="2974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9" name=""/>
          <p:cNvSpPr/>
          <p:nvPr/>
        </p:nvSpPr>
        <p:spPr>
          <a:xfrm>
            <a:off x="896400" y="297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0" name=""/>
          <p:cNvSpPr/>
          <p:nvPr/>
        </p:nvSpPr>
        <p:spPr>
          <a:xfrm flipV="1">
            <a:off x="901080" y="297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1" name=""/>
          <p:cNvSpPr/>
          <p:nvPr/>
        </p:nvSpPr>
        <p:spPr>
          <a:xfrm>
            <a:off x="90576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2" name=""/>
          <p:cNvSpPr/>
          <p:nvPr/>
        </p:nvSpPr>
        <p:spPr>
          <a:xfrm>
            <a:off x="910440" y="2970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3" name=""/>
          <p:cNvSpPr/>
          <p:nvPr/>
        </p:nvSpPr>
        <p:spPr>
          <a:xfrm>
            <a:off x="91548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4" name=""/>
          <p:cNvSpPr/>
          <p:nvPr/>
        </p:nvSpPr>
        <p:spPr>
          <a:xfrm flipV="1">
            <a:off x="92016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5" name=""/>
          <p:cNvSpPr/>
          <p:nvPr/>
        </p:nvSpPr>
        <p:spPr>
          <a:xfrm>
            <a:off x="924840" y="2964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6" name=""/>
          <p:cNvSpPr/>
          <p:nvPr/>
        </p:nvSpPr>
        <p:spPr>
          <a:xfrm>
            <a:off x="93456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7" name=""/>
          <p:cNvSpPr/>
          <p:nvPr/>
        </p:nvSpPr>
        <p:spPr>
          <a:xfrm>
            <a:off x="939240" y="297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8" name=""/>
          <p:cNvSpPr/>
          <p:nvPr/>
        </p:nvSpPr>
        <p:spPr>
          <a:xfrm>
            <a:off x="943920" y="2974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9" name=""/>
          <p:cNvSpPr/>
          <p:nvPr/>
        </p:nvSpPr>
        <p:spPr>
          <a:xfrm>
            <a:off x="943920" y="2979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0" name=""/>
          <p:cNvSpPr/>
          <p:nvPr/>
        </p:nvSpPr>
        <p:spPr>
          <a:xfrm>
            <a:off x="94392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1" name=""/>
          <p:cNvSpPr/>
          <p:nvPr/>
        </p:nvSpPr>
        <p:spPr>
          <a:xfrm flipH="1">
            <a:off x="929520" y="29937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2" name=""/>
          <p:cNvSpPr/>
          <p:nvPr/>
        </p:nvSpPr>
        <p:spPr>
          <a:xfrm flipH="1">
            <a:off x="920160" y="3017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3" name=""/>
          <p:cNvSpPr/>
          <p:nvPr/>
        </p:nvSpPr>
        <p:spPr>
          <a:xfrm flipH="1">
            <a:off x="915480" y="3022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4" name=""/>
          <p:cNvSpPr/>
          <p:nvPr/>
        </p:nvSpPr>
        <p:spPr>
          <a:xfrm flipH="1">
            <a:off x="910440" y="3031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5" name=""/>
          <p:cNvSpPr/>
          <p:nvPr/>
        </p:nvSpPr>
        <p:spPr>
          <a:xfrm flipH="1">
            <a:off x="901080" y="30412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6" name=""/>
          <p:cNvSpPr/>
          <p:nvPr/>
        </p:nvSpPr>
        <p:spPr>
          <a:xfrm flipH="1">
            <a:off x="886680" y="304632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7" name=""/>
          <p:cNvSpPr/>
          <p:nvPr/>
        </p:nvSpPr>
        <p:spPr>
          <a:xfrm flipH="1">
            <a:off x="877320" y="3074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8" name=""/>
          <p:cNvSpPr/>
          <p:nvPr/>
        </p:nvSpPr>
        <p:spPr>
          <a:xfrm>
            <a:off x="877320" y="3079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9" name=""/>
          <p:cNvSpPr/>
          <p:nvPr/>
        </p:nvSpPr>
        <p:spPr>
          <a:xfrm flipH="1">
            <a:off x="867600" y="30891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0" name=""/>
          <p:cNvSpPr/>
          <p:nvPr/>
        </p:nvSpPr>
        <p:spPr>
          <a:xfrm>
            <a:off x="867600" y="3112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1" name=""/>
          <p:cNvSpPr/>
          <p:nvPr/>
        </p:nvSpPr>
        <p:spPr>
          <a:xfrm>
            <a:off x="867600" y="3117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2" name=""/>
          <p:cNvSpPr/>
          <p:nvPr/>
        </p:nvSpPr>
        <p:spPr>
          <a:xfrm>
            <a:off x="877320" y="3122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3" name=""/>
          <p:cNvSpPr/>
          <p:nvPr/>
        </p:nvSpPr>
        <p:spPr>
          <a:xfrm>
            <a:off x="882000" y="3127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4" name=""/>
          <p:cNvSpPr/>
          <p:nvPr/>
        </p:nvSpPr>
        <p:spPr>
          <a:xfrm flipV="1">
            <a:off x="891360" y="3122280"/>
            <a:ext cx="24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5" name=""/>
          <p:cNvSpPr/>
          <p:nvPr/>
        </p:nvSpPr>
        <p:spPr>
          <a:xfrm>
            <a:off x="915480" y="31222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6" name=""/>
          <p:cNvSpPr/>
          <p:nvPr/>
        </p:nvSpPr>
        <p:spPr>
          <a:xfrm>
            <a:off x="1020240" y="295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7" name=""/>
          <p:cNvSpPr/>
          <p:nvPr/>
        </p:nvSpPr>
        <p:spPr>
          <a:xfrm>
            <a:off x="102492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8" name=""/>
          <p:cNvSpPr/>
          <p:nvPr/>
        </p:nvSpPr>
        <p:spPr>
          <a:xfrm>
            <a:off x="1024920" y="2955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9" name=""/>
          <p:cNvSpPr/>
          <p:nvPr/>
        </p:nvSpPr>
        <p:spPr>
          <a:xfrm>
            <a:off x="1029600" y="296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0" name=""/>
          <p:cNvSpPr/>
          <p:nvPr/>
        </p:nvSpPr>
        <p:spPr>
          <a:xfrm>
            <a:off x="1029600" y="2964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1" name=""/>
          <p:cNvSpPr/>
          <p:nvPr/>
        </p:nvSpPr>
        <p:spPr>
          <a:xfrm>
            <a:off x="1029600" y="297000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2" name=""/>
          <p:cNvSpPr/>
          <p:nvPr/>
        </p:nvSpPr>
        <p:spPr>
          <a:xfrm>
            <a:off x="1034640" y="2984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3" name=""/>
          <p:cNvSpPr/>
          <p:nvPr/>
        </p:nvSpPr>
        <p:spPr>
          <a:xfrm>
            <a:off x="103464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4" name=""/>
          <p:cNvSpPr/>
          <p:nvPr/>
        </p:nvSpPr>
        <p:spPr>
          <a:xfrm>
            <a:off x="1034640" y="2993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5" name=""/>
          <p:cNvSpPr/>
          <p:nvPr/>
        </p:nvSpPr>
        <p:spPr>
          <a:xfrm>
            <a:off x="1034640" y="3003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6" name=""/>
          <p:cNvSpPr/>
          <p:nvPr/>
        </p:nvSpPr>
        <p:spPr>
          <a:xfrm>
            <a:off x="1039320" y="3017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7" name=""/>
          <p:cNvSpPr/>
          <p:nvPr/>
        </p:nvSpPr>
        <p:spPr>
          <a:xfrm flipH="1">
            <a:off x="1034640" y="30272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8" name=""/>
          <p:cNvSpPr/>
          <p:nvPr/>
        </p:nvSpPr>
        <p:spPr>
          <a:xfrm flipH="1">
            <a:off x="1029600" y="3055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9" name=""/>
          <p:cNvSpPr/>
          <p:nvPr/>
        </p:nvSpPr>
        <p:spPr>
          <a:xfrm flipH="1">
            <a:off x="1024920" y="3070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0" name=""/>
          <p:cNvSpPr/>
          <p:nvPr/>
        </p:nvSpPr>
        <p:spPr>
          <a:xfrm flipH="1">
            <a:off x="1020240" y="30891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1" name=""/>
          <p:cNvSpPr/>
          <p:nvPr/>
        </p:nvSpPr>
        <p:spPr>
          <a:xfrm flipH="1">
            <a:off x="1015560" y="3103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2" name=""/>
          <p:cNvSpPr/>
          <p:nvPr/>
        </p:nvSpPr>
        <p:spPr>
          <a:xfrm flipH="1">
            <a:off x="1010880" y="3108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3" name=""/>
          <p:cNvSpPr/>
          <p:nvPr/>
        </p:nvSpPr>
        <p:spPr>
          <a:xfrm flipH="1">
            <a:off x="996480" y="31176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4" name=""/>
          <p:cNvSpPr/>
          <p:nvPr/>
        </p:nvSpPr>
        <p:spPr>
          <a:xfrm>
            <a:off x="137304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5" name=""/>
          <p:cNvSpPr/>
          <p:nvPr/>
        </p:nvSpPr>
        <p:spPr>
          <a:xfrm flipH="1">
            <a:off x="1368360" y="3041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6" name=""/>
          <p:cNvSpPr/>
          <p:nvPr/>
        </p:nvSpPr>
        <p:spPr>
          <a:xfrm>
            <a:off x="1368360" y="3046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7" name=""/>
          <p:cNvSpPr/>
          <p:nvPr/>
        </p:nvSpPr>
        <p:spPr>
          <a:xfrm>
            <a:off x="1368360" y="3051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8" name=""/>
          <p:cNvSpPr/>
          <p:nvPr/>
        </p:nvSpPr>
        <p:spPr>
          <a:xfrm flipH="1">
            <a:off x="1363320" y="3055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9" name=""/>
          <p:cNvSpPr/>
          <p:nvPr/>
        </p:nvSpPr>
        <p:spPr>
          <a:xfrm>
            <a:off x="1363320" y="3060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0" name=""/>
          <p:cNvSpPr/>
          <p:nvPr/>
        </p:nvSpPr>
        <p:spPr>
          <a:xfrm>
            <a:off x="1363320" y="306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1" name=""/>
          <p:cNvSpPr/>
          <p:nvPr/>
        </p:nvSpPr>
        <p:spPr>
          <a:xfrm flipV="1">
            <a:off x="1363320" y="3065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2" name=""/>
          <p:cNvSpPr/>
          <p:nvPr/>
        </p:nvSpPr>
        <p:spPr>
          <a:xfrm flipV="1">
            <a:off x="1368360" y="3060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3" name=""/>
          <p:cNvSpPr/>
          <p:nvPr/>
        </p:nvSpPr>
        <p:spPr>
          <a:xfrm>
            <a:off x="1373040" y="3060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4" name=""/>
          <p:cNvSpPr/>
          <p:nvPr/>
        </p:nvSpPr>
        <p:spPr>
          <a:xfrm flipV="1">
            <a:off x="1377720" y="3055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5" name=""/>
          <p:cNvSpPr/>
          <p:nvPr/>
        </p:nvSpPr>
        <p:spPr>
          <a:xfrm flipV="1">
            <a:off x="1377720" y="30412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6" name=""/>
          <p:cNvSpPr/>
          <p:nvPr/>
        </p:nvSpPr>
        <p:spPr>
          <a:xfrm flipV="1">
            <a:off x="1392120" y="3036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7" name=""/>
          <p:cNvSpPr/>
          <p:nvPr/>
        </p:nvSpPr>
        <p:spPr>
          <a:xfrm flipV="1">
            <a:off x="1396800" y="30272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8" name=""/>
          <p:cNvSpPr/>
          <p:nvPr/>
        </p:nvSpPr>
        <p:spPr>
          <a:xfrm flipV="1">
            <a:off x="1406520" y="3022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9" name=""/>
          <p:cNvSpPr/>
          <p:nvPr/>
        </p:nvSpPr>
        <p:spPr>
          <a:xfrm>
            <a:off x="1406520" y="3022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0" name=""/>
          <p:cNvSpPr/>
          <p:nvPr/>
        </p:nvSpPr>
        <p:spPr>
          <a:xfrm>
            <a:off x="1411200" y="3022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1" name=""/>
          <p:cNvSpPr/>
          <p:nvPr/>
        </p:nvSpPr>
        <p:spPr>
          <a:xfrm>
            <a:off x="1415880" y="3022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2" name=""/>
          <p:cNvSpPr/>
          <p:nvPr/>
        </p:nvSpPr>
        <p:spPr>
          <a:xfrm>
            <a:off x="1415880" y="302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3" name=""/>
          <p:cNvSpPr/>
          <p:nvPr/>
        </p:nvSpPr>
        <p:spPr>
          <a:xfrm>
            <a:off x="1420560" y="3031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4" name=""/>
          <p:cNvSpPr/>
          <p:nvPr/>
        </p:nvSpPr>
        <p:spPr>
          <a:xfrm>
            <a:off x="142056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5" name=""/>
          <p:cNvSpPr/>
          <p:nvPr/>
        </p:nvSpPr>
        <p:spPr>
          <a:xfrm>
            <a:off x="1420560" y="3041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6" name=""/>
          <p:cNvSpPr/>
          <p:nvPr/>
        </p:nvSpPr>
        <p:spPr>
          <a:xfrm>
            <a:off x="1425600" y="3046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7" name=""/>
          <p:cNvSpPr/>
          <p:nvPr/>
        </p:nvSpPr>
        <p:spPr>
          <a:xfrm>
            <a:off x="1425600" y="3051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8" name=""/>
          <p:cNvSpPr/>
          <p:nvPr/>
        </p:nvSpPr>
        <p:spPr>
          <a:xfrm>
            <a:off x="1425600" y="305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9" name=""/>
          <p:cNvSpPr/>
          <p:nvPr/>
        </p:nvSpPr>
        <p:spPr>
          <a:xfrm>
            <a:off x="1430280" y="3060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0" name=""/>
          <p:cNvSpPr/>
          <p:nvPr/>
        </p:nvSpPr>
        <p:spPr>
          <a:xfrm>
            <a:off x="1430280" y="3065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1" name=""/>
          <p:cNvSpPr/>
          <p:nvPr/>
        </p:nvSpPr>
        <p:spPr>
          <a:xfrm>
            <a:off x="1434960" y="3070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2" name=""/>
          <p:cNvSpPr/>
          <p:nvPr/>
        </p:nvSpPr>
        <p:spPr>
          <a:xfrm flipV="1">
            <a:off x="1439640" y="307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3" name=""/>
          <p:cNvSpPr/>
          <p:nvPr/>
        </p:nvSpPr>
        <p:spPr>
          <a:xfrm flipV="1">
            <a:off x="1439640" y="3065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4" name=""/>
          <p:cNvSpPr/>
          <p:nvPr/>
        </p:nvSpPr>
        <p:spPr>
          <a:xfrm flipV="1">
            <a:off x="1449360" y="3060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5" name=""/>
          <p:cNvSpPr/>
          <p:nvPr/>
        </p:nvSpPr>
        <p:spPr>
          <a:xfrm flipV="1">
            <a:off x="1454040" y="305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6" name=""/>
          <p:cNvSpPr/>
          <p:nvPr/>
        </p:nvSpPr>
        <p:spPr>
          <a:xfrm flipV="1">
            <a:off x="1458720" y="30366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7" name=""/>
          <p:cNvSpPr/>
          <p:nvPr/>
        </p:nvSpPr>
        <p:spPr>
          <a:xfrm flipV="1">
            <a:off x="1477800" y="3031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8" name=""/>
          <p:cNvSpPr/>
          <p:nvPr/>
        </p:nvSpPr>
        <p:spPr>
          <a:xfrm flipV="1">
            <a:off x="1482840" y="30222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9" name=""/>
          <p:cNvSpPr/>
          <p:nvPr/>
        </p:nvSpPr>
        <p:spPr>
          <a:xfrm>
            <a:off x="1492200" y="3022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0" name=""/>
          <p:cNvSpPr/>
          <p:nvPr/>
        </p:nvSpPr>
        <p:spPr>
          <a:xfrm>
            <a:off x="1496880" y="3022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1" name=""/>
          <p:cNvSpPr/>
          <p:nvPr/>
        </p:nvSpPr>
        <p:spPr>
          <a:xfrm>
            <a:off x="1496880" y="3031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2" name=""/>
          <p:cNvSpPr/>
          <p:nvPr/>
        </p:nvSpPr>
        <p:spPr>
          <a:xfrm>
            <a:off x="1501920" y="3031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3" name=""/>
          <p:cNvSpPr/>
          <p:nvPr/>
        </p:nvSpPr>
        <p:spPr>
          <a:xfrm>
            <a:off x="1501920" y="3051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4" name=""/>
          <p:cNvSpPr/>
          <p:nvPr/>
        </p:nvSpPr>
        <p:spPr>
          <a:xfrm>
            <a:off x="1501920" y="3060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5" name=""/>
          <p:cNvSpPr/>
          <p:nvPr/>
        </p:nvSpPr>
        <p:spPr>
          <a:xfrm>
            <a:off x="1501920" y="3070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6" name=""/>
          <p:cNvSpPr/>
          <p:nvPr/>
        </p:nvSpPr>
        <p:spPr>
          <a:xfrm>
            <a:off x="1501920" y="3079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7" name=""/>
          <p:cNvSpPr/>
          <p:nvPr/>
        </p:nvSpPr>
        <p:spPr>
          <a:xfrm>
            <a:off x="1506600" y="3089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8" name=""/>
          <p:cNvSpPr/>
          <p:nvPr/>
        </p:nvSpPr>
        <p:spPr>
          <a:xfrm>
            <a:off x="1506600" y="309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9" name=""/>
          <p:cNvSpPr/>
          <p:nvPr/>
        </p:nvSpPr>
        <p:spPr>
          <a:xfrm flipV="1">
            <a:off x="1511280" y="3089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0" name=""/>
          <p:cNvSpPr/>
          <p:nvPr/>
        </p:nvSpPr>
        <p:spPr>
          <a:xfrm flipV="1">
            <a:off x="1530360" y="30794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1" name=""/>
          <p:cNvSpPr/>
          <p:nvPr/>
        </p:nvSpPr>
        <p:spPr>
          <a:xfrm>
            <a:off x="1621080" y="3051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2" name=""/>
          <p:cNvSpPr/>
          <p:nvPr/>
        </p:nvSpPr>
        <p:spPr>
          <a:xfrm>
            <a:off x="1621080" y="3055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3" name=""/>
          <p:cNvSpPr/>
          <p:nvPr/>
        </p:nvSpPr>
        <p:spPr>
          <a:xfrm flipV="1">
            <a:off x="162576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4" name=""/>
          <p:cNvSpPr/>
          <p:nvPr/>
        </p:nvSpPr>
        <p:spPr>
          <a:xfrm>
            <a:off x="1630440" y="3051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5" name=""/>
          <p:cNvSpPr/>
          <p:nvPr/>
        </p:nvSpPr>
        <p:spPr>
          <a:xfrm>
            <a:off x="1635120" y="3051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6" name=""/>
          <p:cNvSpPr/>
          <p:nvPr/>
        </p:nvSpPr>
        <p:spPr>
          <a:xfrm flipV="1">
            <a:off x="1640160" y="304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7" name=""/>
          <p:cNvSpPr/>
          <p:nvPr/>
        </p:nvSpPr>
        <p:spPr>
          <a:xfrm flipV="1">
            <a:off x="1644840" y="30366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8" name=""/>
          <p:cNvSpPr/>
          <p:nvPr/>
        </p:nvSpPr>
        <p:spPr>
          <a:xfrm flipV="1">
            <a:off x="1659240" y="30319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9" name=""/>
          <p:cNvSpPr/>
          <p:nvPr/>
        </p:nvSpPr>
        <p:spPr>
          <a:xfrm flipV="1">
            <a:off x="1673280" y="3027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0" name=""/>
          <p:cNvSpPr/>
          <p:nvPr/>
        </p:nvSpPr>
        <p:spPr>
          <a:xfrm flipV="1">
            <a:off x="1678320" y="3022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1" name=""/>
          <p:cNvSpPr/>
          <p:nvPr/>
        </p:nvSpPr>
        <p:spPr>
          <a:xfrm flipV="1">
            <a:off x="1683000" y="3017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2" name=""/>
          <p:cNvSpPr/>
          <p:nvPr/>
        </p:nvSpPr>
        <p:spPr>
          <a:xfrm flipV="1">
            <a:off x="1692360" y="3003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3" name=""/>
          <p:cNvSpPr/>
          <p:nvPr/>
        </p:nvSpPr>
        <p:spPr>
          <a:xfrm flipV="1">
            <a:off x="1702080" y="299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4" name=""/>
          <p:cNvSpPr/>
          <p:nvPr/>
        </p:nvSpPr>
        <p:spPr>
          <a:xfrm flipV="1">
            <a:off x="1706760" y="2989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5" name=""/>
          <p:cNvSpPr/>
          <p:nvPr/>
        </p:nvSpPr>
        <p:spPr>
          <a:xfrm flipV="1">
            <a:off x="1706760" y="2984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6" name=""/>
          <p:cNvSpPr/>
          <p:nvPr/>
        </p:nvSpPr>
        <p:spPr>
          <a:xfrm flipH="1" flipV="1">
            <a:off x="1697040" y="2979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7" name=""/>
          <p:cNvSpPr/>
          <p:nvPr/>
        </p:nvSpPr>
        <p:spPr>
          <a:xfrm flipH="1">
            <a:off x="1692360" y="2979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8" name=""/>
          <p:cNvSpPr/>
          <p:nvPr/>
        </p:nvSpPr>
        <p:spPr>
          <a:xfrm flipH="1">
            <a:off x="1678320" y="29793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9" name=""/>
          <p:cNvSpPr/>
          <p:nvPr/>
        </p:nvSpPr>
        <p:spPr>
          <a:xfrm flipH="1">
            <a:off x="1673280" y="29840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0" name=""/>
          <p:cNvSpPr/>
          <p:nvPr/>
        </p:nvSpPr>
        <p:spPr>
          <a:xfrm flipH="1">
            <a:off x="1668600" y="298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1" name=""/>
          <p:cNvSpPr/>
          <p:nvPr/>
        </p:nvSpPr>
        <p:spPr>
          <a:xfrm flipH="1">
            <a:off x="1659240" y="29937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2" name=""/>
          <p:cNvSpPr/>
          <p:nvPr/>
        </p:nvSpPr>
        <p:spPr>
          <a:xfrm>
            <a:off x="165924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3" name=""/>
          <p:cNvSpPr/>
          <p:nvPr/>
        </p:nvSpPr>
        <p:spPr>
          <a:xfrm>
            <a:off x="1659240" y="3012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4" name=""/>
          <p:cNvSpPr/>
          <p:nvPr/>
        </p:nvSpPr>
        <p:spPr>
          <a:xfrm>
            <a:off x="165924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5" name=""/>
          <p:cNvSpPr/>
          <p:nvPr/>
        </p:nvSpPr>
        <p:spPr>
          <a:xfrm>
            <a:off x="1659240" y="30412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6" name=""/>
          <p:cNvSpPr/>
          <p:nvPr/>
        </p:nvSpPr>
        <p:spPr>
          <a:xfrm>
            <a:off x="1668600" y="3055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7" name=""/>
          <p:cNvSpPr/>
          <p:nvPr/>
        </p:nvSpPr>
        <p:spPr>
          <a:xfrm>
            <a:off x="1678320" y="3055680"/>
            <a:ext cx="18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8" name=""/>
          <p:cNvSpPr/>
          <p:nvPr/>
        </p:nvSpPr>
        <p:spPr>
          <a:xfrm flipV="1">
            <a:off x="1697040" y="30556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9" name=""/>
          <p:cNvSpPr/>
          <p:nvPr/>
        </p:nvSpPr>
        <p:spPr>
          <a:xfrm flipH="1">
            <a:off x="1940400" y="2889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0" name=""/>
          <p:cNvSpPr/>
          <p:nvPr/>
        </p:nvSpPr>
        <p:spPr>
          <a:xfrm>
            <a:off x="1940400" y="288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1" name=""/>
          <p:cNvSpPr/>
          <p:nvPr/>
        </p:nvSpPr>
        <p:spPr>
          <a:xfrm>
            <a:off x="1940400" y="289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2" name=""/>
          <p:cNvSpPr/>
          <p:nvPr/>
        </p:nvSpPr>
        <p:spPr>
          <a:xfrm>
            <a:off x="194040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3" name=""/>
          <p:cNvSpPr/>
          <p:nvPr/>
        </p:nvSpPr>
        <p:spPr>
          <a:xfrm flipH="1">
            <a:off x="1935720" y="2903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4" name=""/>
          <p:cNvSpPr/>
          <p:nvPr/>
        </p:nvSpPr>
        <p:spPr>
          <a:xfrm flipH="1">
            <a:off x="1878480" y="2979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5" name=""/>
          <p:cNvSpPr/>
          <p:nvPr/>
        </p:nvSpPr>
        <p:spPr>
          <a:xfrm>
            <a:off x="187848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6" name=""/>
          <p:cNvSpPr/>
          <p:nvPr/>
        </p:nvSpPr>
        <p:spPr>
          <a:xfrm flipH="1">
            <a:off x="1873440" y="2984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7" name=""/>
          <p:cNvSpPr/>
          <p:nvPr/>
        </p:nvSpPr>
        <p:spPr>
          <a:xfrm flipH="1">
            <a:off x="1868760" y="2984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8" name=""/>
          <p:cNvSpPr/>
          <p:nvPr/>
        </p:nvSpPr>
        <p:spPr>
          <a:xfrm flipH="1">
            <a:off x="1859400" y="2989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9" name=""/>
          <p:cNvSpPr/>
          <p:nvPr/>
        </p:nvSpPr>
        <p:spPr>
          <a:xfrm flipH="1">
            <a:off x="185472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0" name=""/>
          <p:cNvSpPr/>
          <p:nvPr/>
        </p:nvSpPr>
        <p:spPr>
          <a:xfrm flipH="1">
            <a:off x="1845000" y="2993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1" name=""/>
          <p:cNvSpPr/>
          <p:nvPr/>
        </p:nvSpPr>
        <p:spPr>
          <a:xfrm flipH="1">
            <a:off x="1840320" y="299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2" name=""/>
          <p:cNvSpPr/>
          <p:nvPr/>
        </p:nvSpPr>
        <p:spPr>
          <a:xfrm flipH="1">
            <a:off x="1835640" y="3003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3" name=""/>
          <p:cNvSpPr/>
          <p:nvPr/>
        </p:nvSpPr>
        <p:spPr>
          <a:xfrm>
            <a:off x="183564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4" name=""/>
          <p:cNvSpPr/>
          <p:nvPr/>
        </p:nvSpPr>
        <p:spPr>
          <a:xfrm>
            <a:off x="183564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5" name=""/>
          <p:cNvSpPr/>
          <p:nvPr/>
        </p:nvSpPr>
        <p:spPr>
          <a:xfrm flipH="1">
            <a:off x="1830600" y="3012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6" name=""/>
          <p:cNvSpPr/>
          <p:nvPr/>
        </p:nvSpPr>
        <p:spPr>
          <a:xfrm>
            <a:off x="1830600" y="3017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7" name=""/>
          <p:cNvSpPr/>
          <p:nvPr/>
        </p:nvSpPr>
        <p:spPr>
          <a:xfrm>
            <a:off x="1830600" y="3031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8" name=""/>
          <p:cNvSpPr/>
          <p:nvPr/>
        </p:nvSpPr>
        <p:spPr>
          <a:xfrm flipH="1">
            <a:off x="1825920" y="3036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9" name=""/>
          <p:cNvSpPr/>
          <p:nvPr/>
        </p:nvSpPr>
        <p:spPr>
          <a:xfrm>
            <a:off x="182592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0" name=""/>
          <p:cNvSpPr/>
          <p:nvPr/>
        </p:nvSpPr>
        <p:spPr>
          <a:xfrm>
            <a:off x="1830600" y="3055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1" name=""/>
          <p:cNvSpPr/>
          <p:nvPr/>
        </p:nvSpPr>
        <p:spPr>
          <a:xfrm>
            <a:off x="1830600" y="3065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2" name=""/>
          <p:cNvSpPr/>
          <p:nvPr/>
        </p:nvSpPr>
        <p:spPr>
          <a:xfrm flipV="1">
            <a:off x="1835640" y="305568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3" name=""/>
          <p:cNvSpPr/>
          <p:nvPr/>
        </p:nvSpPr>
        <p:spPr>
          <a:xfrm flipV="1">
            <a:off x="1849680" y="3051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4" name=""/>
          <p:cNvSpPr/>
          <p:nvPr/>
        </p:nvSpPr>
        <p:spPr>
          <a:xfrm flipV="1">
            <a:off x="1854720" y="303192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5" name=""/>
          <p:cNvSpPr/>
          <p:nvPr/>
        </p:nvSpPr>
        <p:spPr>
          <a:xfrm flipV="1">
            <a:off x="1868760" y="3022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6" name=""/>
          <p:cNvSpPr/>
          <p:nvPr/>
        </p:nvSpPr>
        <p:spPr>
          <a:xfrm flipV="1">
            <a:off x="1873440" y="30031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7" name=""/>
          <p:cNvSpPr/>
          <p:nvPr/>
        </p:nvSpPr>
        <p:spPr>
          <a:xfrm flipV="1">
            <a:off x="1883160" y="2993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8" name=""/>
          <p:cNvSpPr/>
          <p:nvPr/>
        </p:nvSpPr>
        <p:spPr>
          <a:xfrm flipH="1">
            <a:off x="188316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9" name=""/>
          <p:cNvSpPr/>
          <p:nvPr/>
        </p:nvSpPr>
        <p:spPr>
          <a:xfrm>
            <a:off x="1883160" y="299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0" name=""/>
          <p:cNvSpPr/>
          <p:nvPr/>
        </p:nvSpPr>
        <p:spPr>
          <a:xfrm>
            <a:off x="188316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1" name=""/>
          <p:cNvSpPr/>
          <p:nvPr/>
        </p:nvSpPr>
        <p:spPr>
          <a:xfrm flipH="1">
            <a:off x="1878480" y="300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2" name=""/>
          <p:cNvSpPr/>
          <p:nvPr/>
        </p:nvSpPr>
        <p:spPr>
          <a:xfrm>
            <a:off x="1878480" y="3012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3" name=""/>
          <p:cNvSpPr/>
          <p:nvPr/>
        </p:nvSpPr>
        <p:spPr>
          <a:xfrm>
            <a:off x="1878480" y="3017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4" name=""/>
          <p:cNvSpPr/>
          <p:nvPr/>
        </p:nvSpPr>
        <p:spPr>
          <a:xfrm flipH="1">
            <a:off x="1873440" y="30222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5" name=""/>
          <p:cNvSpPr/>
          <p:nvPr/>
        </p:nvSpPr>
        <p:spPr>
          <a:xfrm>
            <a:off x="187344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6" name=""/>
          <p:cNvSpPr/>
          <p:nvPr/>
        </p:nvSpPr>
        <p:spPr>
          <a:xfrm>
            <a:off x="1873440" y="30412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7" name=""/>
          <p:cNvSpPr/>
          <p:nvPr/>
        </p:nvSpPr>
        <p:spPr>
          <a:xfrm>
            <a:off x="1878480" y="3051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8" name=""/>
          <p:cNvSpPr/>
          <p:nvPr/>
        </p:nvSpPr>
        <p:spPr>
          <a:xfrm>
            <a:off x="194976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9" name=""/>
          <p:cNvSpPr/>
          <p:nvPr/>
        </p:nvSpPr>
        <p:spPr>
          <a:xfrm>
            <a:off x="1949760" y="2984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0" name=""/>
          <p:cNvSpPr/>
          <p:nvPr/>
        </p:nvSpPr>
        <p:spPr>
          <a:xfrm>
            <a:off x="194976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1" name=""/>
          <p:cNvSpPr/>
          <p:nvPr/>
        </p:nvSpPr>
        <p:spPr>
          <a:xfrm flipH="1">
            <a:off x="194508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2" name=""/>
          <p:cNvSpPr/>
          <p:nvPr/>
        </p:nvSpPr>
        <p:spPr>
          <a:xfrm>
            <a:off x="1945080" y="2998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3" name=""/>
          <p:cNvSpPr/>
          <p:nvPr/>
        </p:nvSpPr>
        <p:spPr>
          <a:xfrm>
            <a:off x="1945080" y="3008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4" name=""/>
          <p:cNvSpPr/>
          <p:nvPr/>
        </p:nvSpPr>
        <p:spPr>
          <a:xfrm flipH="1">
            <a:off x="1940400" y="301752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5" name=""/>
          <p:cNvSpPr/>
          <p:nvPr/>
        </p:nvSpPr>
        <p:spPr>
          <a:xfrm>
            <a:off x="1940400" y="3051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6" name=""/>
          <p:cNvSpPr/>
          <p:nvPr/>
        </p:nvSpPr>
        <p:spPr>
          <a:xfrm>
            <a:off x="1940400" y="3060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7" name=""/>
          <p:cNvSpPr/>
          <p:nvPr/>
        </p:nvSpPr>
        <p:spPr>
          <a:xfrm>
            <a:off x="1940400" y="3079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8" name=""/>
          <p:cNvSpPr/>
          <p:nvPr/>
        </p:nvSpPr>
        <p:spPr>
          <a:xfrm flipV="1">
            <a:off x="1945080" y="30794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9" name=""/>
          <p:cNvSpPr/>
          <p:nvPr/>
        </p:nvSpPr>
        <p:spPr>
          <a:xfrm flipV="1">
            <a:off x="1959480" y="3074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0" name=""/>
          <p:cNvSpPr/>
          <p:nvPr/>
        </p:nvSpPr>
        <p:spPr>
          <a:xfrm flipV="1">
            <a:off x="1964160" y="3070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1" name=""/>
          <p:cNvSpPr/>
          <p:nvPr/>
        </p:nvSpPr>
        <p:spPr>
          <a:xfrm flipV="1">
            <a:off x="1968840" y="30463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2" name=""/>
          <p:cNvSpPr/>
          <p:nvPr/>
        </p:nvSpPr>
        <p:spPr>
          <a:xfrm flipV="1">
            <a:off x="1987920" y="30366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3" name=""/>
          <p:cNvSpPr/>
          <p:nvPr/>
        </p:nvSpPr>
        <p:spPr>
          <a:xfrm flipV="1">
            <a:off x="1992960" y="3031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4" name=""/>
          <p:cNvSpPr/>
          <p:nvPr/>
        </p:nvSpPr>
        <p:spPr>
          <a:xfrm flipV="1">
            <a:off x="2002320" y="30081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5" name=""/>
          <p:cNvSpPr/>
          <p:nvPr/>
        </p:nvSpPr>
        <p:spPr>
          <a:xfrm flipV="1">
            <a:off x="2021400" y="3003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6" name=""/>
          <p:cNvSpPr/>
          <p:nvPr/>
        </p:nvSpPr>
        <p:spPr>
          <a:xfrm flipV="1">
            <a:off x="2026080" y="2998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7" name=""/>
          <p:cNvSpPr/>
          <p:nvPr/>
        </p:nvSpPr>
        <p:spPr>
          <a:xfrm flipV="1">
            <a:off x="2031120" y="29890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8" name=""/>
          <p:cNvSpPr/>
          <p:nvPr/>
        </p:nvSpPr>
        <p:spPr>
          <a:xfrm>
            <a:off x="2040480" y="298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9" name=""/>
          <p:cNvSpPr/>
          <p:nvPr/>
        </p:nvSpPr>
        <p:spPr>
          <a:xfrm>
            <a:off x="204516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0" name=""/>
          <p:cNvSpPr/>
          <p:nvPr/>
        </p:nvSpPr>
        <p:spPr>
          <a:xfrm>
            <a:off x="2049840" y="29984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1" name=""/>
          <p:cNvSpPr/>
          <p:nvPr/>
        </p:nvSpPr>
        <p:spPr>
          <a:xfrm>
            <a:off x="2054880" y="3012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2" name=""/>
          <p:cNvSpPr/>
          <p:nvPr/>
        </p:nvSpPr>
        <p:spPr>
          <a:xfrm>
            <a:off x="2054880" y="3017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3" name=""/>
          <p:cNvSpPr/>
          <p:nvPr/>
        </p:nvSpPr>
        <p:spPr>
          <a:xfrm>
            <a:off x="2054880" y="30272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4" name=""/>
          <p:cNvSpPr/>
          <p:nvPr/>
        </p:nvSpPr>
        <p:spPr>
          <a:xfrm>
            <a:off x="2059560" y="3051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5" name=""/>
          <p:cNvSpPr/>
          <p:nvPr/>
        </p:nvSpPr>
        <p:spPr>
          <a:xfrm>
            <a:off x="2059560" y="3060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6" name=""/>
          <p:cNvSpPr/>
          <p:nvPr/>
        </p:nvSpPr>
        <p:spPr>
          <a:xfrm>
            <a:off x="2059560" y="30700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7" name=""/>
          <p:cNvSpPr/>
          <p:nvPr/>
        </p:nvSpPr>
        <p:spPr>
          <a:xfrm>
            <a:off x="2068920" y="30794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8" name=""/>
          <p:cNvSpPr/>
          <p:nvPr/>
        </p:nvSpPr>
        <p:spPr>
          <a:xfrm>
            <a:off x="2369520" y="291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9" name=""/>
          <p:cNvSpPr/>
          <p:nvPr/>
        </p:nvSpPr>
        <p:spPr>
          <a:xfrm flipH="1">
            <a:off x="236484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0" name=""/>
          <p:cNvSpPr/>
          <p:nvPr/>
        </p:nvSpPr>
        <p:spPr>
          <a:xfrm>
            <a:off x="2364840" y="2922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1" name=""/>
          <p:cNvSpPr/>
          <p:nvPr/>
        </p:nvSpPr>
        <p:spPr>
          <a:xfrm flipH="1">
            <a:off x="2359800" y="2927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2" name=""/>
          <p:cNvSpPr/>
          <p:nvPr/>
        </p:nvSpPr>
        <p:spPr>
          <a:xfrm>
            <a:off x="2359800" y="292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3" name=""/>
          <p:cNvSpPr/>
          <p:nvPr/>
        </p:nvSpPr>
        <p:spPr>
          <a:xfrm flipH="1">
            <a:off x="235512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4" name=""/>
          <p:cNvSpPr/>
          <p:nvPr/>
        </p:nvSpPr>
        <p:spPr>
          <a:xfrm flipH="1">
            <a:off x="2350440" y="293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5" name=""/>
          <p:cNvSpPr/>
          <p:nvPr/>
        </p:nvSpPr>
        <p:spPr>
          <a:xfrm flipH="1">
            <a:off x="234576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6" name=""/>
          <p:cNvSpPr/>
          <p:nvPr/>
        </p:nvSpPr>
        <p:spPr>
          <a:xfrm flipH="1">
            <a:off x="2331360" y="29365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7" name=""/>
          <p:cNvSpPr/>
          <p:nvPr/>
        </p:nvSpPr>
        <p:spPr>
          <a:xfrm flipH="1">
            <a:off x="2326680" y="295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8" name=""/>
          <p:cNvSpPr/>
          <p:nvPr/>
        </p:nvSpPr>
        <p:spPr>
          <a:xfrm flipH="1">
            <a:off x="2321640" y="29556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9" name=""/>
          <p:cNvSpPr/>
          <p:nvPr/>
        </p:nvSpPr>
        <p:spPr>
          <a:xfrm flipH="1">
            <a:off x="231696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0" name=""/>
          <p:cNvSpPr/>
          <p:nvPr/>
        </p:nvSpPr>
        <p:spPr>
          <a:xfrm flipH="1">
            <a:off x="2302560" y="29700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1" name=""/>
          <p:cNvSpPr/>
          <p:nvPr/>
        </p:nvSpPr>
        <p:spPr>
          <a:xfrm flipH="1">
            <a:off x="2297880" y="2993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2" name=""/>
          <p:cNvSpPr/>
          <p:nvPr/>
        </p:nvSpPr>
        <p:spPr>
          <a:xfrm flipH="1">
            <a:off x="2293200" y="3003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3" name=""/>
          <p:cNvSpPr/>
          <p:nvPr/>
        </p:nvSpPr>
        <p:spPr>
          <a:xfrm>
            <a:off x="2293200" y="3008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4" name=""/>
          <p:cNvSpPr/>
          <p:nvPr/>
        </p:nvSpPr>
        <p:spPr>
          <a:xfrm>
            <a:off x="2293200" y="3017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5" name=""/>
          <p:cNvSpPr/>
          <p:nvPr/>
        </p:nvSpPr>
        <p:spPr>
          <a:xfrm>
            <a:off x="2293200" y="3022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6" name=""/>
          <p:cNvSpPr/>
          <p:nvPr/>
        </p:nvSpPr>
        <p:spPr>
          <a:xfrm>
            <a:off x="2293200" y="30272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7" name=""/>
          <p:cNvSpPr/>
          <p:nvPr/>
        </p:nvSpPr>
        <p:spPr>
          <a:xfrm>
            <a:off x="2302560" y="3036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8" name=""/>
          <p:cNvSpPr/>
          <p:nvPr/>
        </p:nvSpPr>
        <p:spPr>
          <a:xfrm>
            <a:off x="2307600" y="304128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9" name=""/>
          <p:cNvSpPr/>
          <p:nvPr/>
        </p:nvSpPr>
        <p:spPr>
          <a:xfrm>
            <a:off x="2331360" y="3051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0" name=""/>
          <p:cNvSpPr/>
          <p:nvPr/>
        </p:nvSpPr>
        <p:spPr>
          <a:xfrm>
            <a:off x="2340720" y="3055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1" name=""/>
          <p:cNvSpPr/>
          <p:nvPr/>
        </p:nvSpPr>
        <p:spPr>
          <a:xfrm>
            <a:off x="2345760" y="305568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2" name=""/>
          <p:cNvSpPr/>
          <p:nvPr/>
        </p:nvSpPr>
        <p:spPr>
          <a:xfrm>
            <a:off x="249336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3" name=""/>
          <p:cNvSpPr/>
          <p:nvPr/>
        </p:nvSpPr>
        <p:spPr>
          <a:xfrm>
            <a:off x="2498040" y="297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4" name=""/>
          <p:cNvSpPr/>
          <p:nvPr/>
        </p:nvSpPr>
        <p:spPr>
          <a:xfrm>
            <a:off x="2498040" y="2974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5" name=""/>
          <p:cNvSpPr/>
          <p:nvPr/>
        </p:nvSpPr>
        <p:spPr>
          <a:xfrm>
            <a:off x="2498040" y="2979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6" name=""/>
          <p:cNvSpPr/>
          <p:nvPr/>
        </p:nvSpPr>
        <p:spPr>
          <a:xfrm>
            <a:off x="250308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7" name=""/>
          <p:cNvSpPr/>
          <p:nvPr/>
        </p:nvSpPr>
        <p:spPr>
          <a:xfrm>
            <a:off x="2503080" y="2984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8" name=""/>
          <p:cNvSpPr/>
          <p:nvPr/>
        </p:nvSpPr>
        <p:spPr>
          <a:xfrm>
            <a:off x="2503080" y="2989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9" name=""/>
          <p:cNvSpPr/>
          <p:nvPr/>
        </p:nvSpPr>
        <p:spPr>
          <a:xfrm>
            <a:off x="2503080" y="3003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0" name=""/>
          <p:cNvSpPr/>
          <p:nvPr/>
        </p:nvSpPr>
        <p:spPr>
          <a:xfrm>
            <a:off x="2503080" y="30128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1" name=""/>
          <p:cNvSpPr/>
          <p:nvPr/>
        </p:nvSpPr>
        <p:spPr>
          <a:xfrm>
            <a:off x="2507760" y="3041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2" name=""/>
          <p:cNvSpPr/>
          <p:nvPr/>
        </p:nvSpPr>
        <p:spPr>
          <a:xfrm>
            <a:off x="2507760" y="30463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3" name=""/>
          <p:cNvSpPr/>
          <p:nvPr/>
        </p:nvSpPr>
        <p:spPr>
          <a:xfrm>
            <a:off x="2507760" y="306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4" name=""/>
          <p:cNvSpPr/>
          <p:nvPr/>
        </p:nvSpPr>
        <p:spPr>
          <a:xfrm flipV="1">
            <a:off x="2507760" y="3065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5" name=""/>
          <p:cNvSpPr/>
          <p:nvPr/>
        </p:nvSpPr>
        <p:spPr>
          <a:xfrm flipV="1">
            <a:off x="2512440" y="3060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6" name=""/>
          <p:cNvSpPr/>
          <p:nvPr/>
        </p:nvSpPr>
        <p:spPr>
          <a:xfrm flipV="1">
            <a:off x="2517120" y="3055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7" name=""/>
          <p:cNvSpPr/>
          <p:nvPr/>
        </p:nvSpPr>
        <p:spPr>
          <a:xfrm flipV="1">
            <a:off x="252216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8" name=""/>
          <p:cNvSpPr/>
          <p:nvPr/>
        </p:nvSpPr>
        <p:spPr>
          <a:xfrm flipV="1">
            <a:off x="2526840" y="302724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9" name=""/>
          <p:cNvSpPr/>
          <p:nvPr/>
        </p:nvSpPr>
        <p:spPr>
          <a:xfrm flipV="1">
            <a:off x="2540880" y="30175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0" name=""/>
          <p:cNvSpPr/>
          <p:nvPr/>
        </p:nvSpPr>
        <p:spPr>
          <a:xfrm flipV="1">
            <a:off x="2545920" y="30081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1" name=""/>
          <p:cNvSpPr/>
          <p:nvPr/>
        </p:nvSpPr>
        <p:spPr>
          <a:xfrm flipV="1">
            <a:off x="2555280" y="3003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2" name=""/>
          <p:cNvSpPr/>
          <p:nvPr/>
        </p:nvSpPr>
        <p:spPr>
          <a:xfrm flipV="1">
            <a:off x="2559960" y="2998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3" name=""/>
          <p:cNvSpPr/>
          <p:nvPr/>
        </p:nvSpPr>
        <p:spPr>
          <a:xfrm>
            <a:off x="2565000" y="299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4" name=""/>
          <p:cNvSpPr/>
          <p:nvPr/>
        </p:nvSpPr>
        <p:spPr>
          <a:xfrm>
            <a:off x="2569680" y="3003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5" name=""/>
          <p:cNvSpPr/>
          <p:nvPr/>
        </p:nvSpPr>
        <p:spPr>
          <a:xfrm>
            <a:off x="257904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6" name=""/>
          <p:cNvSpPr/>
          <p:nvPr/>
        </p:nvSpPr>
        <p:spPr>
          <a:xfrm>
            <a:off x="2579040" y="3012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7" name=""/>
          <p:cNvSpPr/>
          <p:nvPr/>
        </p:nvSpPr>
        <p:spPr>
          <a:xfrm>
            <a:off x="2584080" y="3017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8" name=""/>
          <p:cNvSpPr/>
          <p:nvPr/>
        </p:nvSpPr>
        <p:spPr>
          <a:xfrm>
            <a:off x="2588760" y="3031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9" name=""/>
          <p:cNvSpPr/>
          <p:nvPr/>
        </p:nvSpPr>
        <p:spPr>
          <a:xfrm>
            <a:off x="259344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0" name=""/>
          <p:cNvSpPr/>
          <p:nvPr/>
        </p:nvSpPr>
        <p:spPr>
          <a:xfrm>
            <a:off x="2593440" y="3041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1" name=""/>
          <p:cNvSpPr/>
          <p:nvPr/>
        </p:nvSpPr>
        <p:spPr>
          <a:xfrm>
            <a:off x="2593440" y="30463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2" name=""/>
          <p:cNvSpPr/>
          <p:nvPr/>
        </p:nvSpPr>
        <p:spPr>
          <a:xfrm>
            <a:off x="2598120" y="3060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3" name=""/>
          <p:cNvSpPr/>
          <p:nvPr/>
        </p:nvSpPr>
        <p:spPr>
          <a:xfrm>
            <a:off x="2603160" y="3065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4" name=""/>
          <p:cNvSpPr/>
          <p:nvPr/>
        </p:nvSpPr>
        <p:spPr>
          <a:xfrm flipV="1">
            <a:off x="2607840" y="30603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5" name=""/>
          <p:cNvSpPr/>
          <p:nvPr/>
        </p:nvSpPr>
        <p:spPr>
          <a:xfrm>
            <a:off x="2617200" y="3060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6" name=""/>
          <p:cNvSpPr/>
          <p:nvPr/>
        </p:nvSpPr>
        <p:spPr>
          <a:xfrm flipV="1">
            <a:off x="2622240" y="305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7" name=""/>
          <p:cNvSpPr/>
          <p:nvPr/>
        </p:nvSpPr>
        <p:spPr>
          <a:xfrm flipV="1">
            <a:off x="2626920" y="30463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8" name=""/>
          <p:cNvSpPr/>
          <p:nvPr/>
        </p:nvSpPr>
        <p:spPr>
          <a:xfrm flipV="1">
            <a:off x="2636280" y="30319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9" name=""/>
          <p:cNvSpPr/>
          <p:nvPr/>
        </p:nvSpPr>
        <p:spPr>
          <a:xfrm flipV="1">
            <a:off x="2646000" y="30272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0" name=""/>
          <p:cNvSpPr/>
          <p:nvPr/>
        </p:nvSpPr>
        <p:spPr>
          <a:xfrm flipV="1">
            <a:off x="2655360" y="3022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1" name=""/>
          <p:cNvSpPr/>
          <p:nvPr/>
        </p:nvSpPr>
        <p:spPr>
          <a:xfrm flipV="1">
            <a:off x="2660400" y="300816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2" name=""/>
          <p:cNvSpPr/>
          <p:nvPr/>
        </p:nvSpPr>
        <p:spPr>
          <a:xfrm flipV="1">
            <a:off x="2674440" y="30031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3" name=""/>
          <p:cNvSpPr/>
          <p:nvPr/>
        </p:nvSpPr>
        <p:spPr>
          <a:xfrm flipV="1">
            <a:off x="2679480" y="299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4" name=""/>
          <p:cNvSpPr/>
          <p:nvPr/>
        </p:nvSpPr>
        <p:spPr>
          <a:xfrm>
            <a:off x="2684160" y="2998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5" name=""/>
          <p:cNvSpPr/>
          <p:nvPr/>
        </p:nvSpPr>
        <p:spPr>
          <a:xfrm flipV="1">
            <a:off x="268884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6" name=""/>
          <p:cNvSpPr/>
          <p:nvPr/>
        </p:nvSpPr>
        <p:spPr>
          <a:xfrm>
            <a:off x="2693520" y="2993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7" name=""/>
          <p:cNvSpPr/>
          <p:nvPr/>
        </p:nvSpPr>
        <p:spPr>
          <a:xfrm>
            <a:off x="269856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8" name=""/>
          <p:cNvSpPr/>
          <p:nvPr/>
        </p:nvSpPr>
        <p:spPr>
          <a:xfrm>
            <a:off x="2703240" y="2998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9" name=""/>
          <p:cNvSpPr/>
          <p:nvPr/>
        </p:nvSpPr>
        <p:spPr>
          <a:xfrm>
            <a:off x="2707920" y="3008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0" name=""/>
          <p:cNvSpPr/>
          <p:nvPr/>
        </p:nvSpPr>
        <p:spPr>
          <a:xfrm>
            <a:off x="2707920" y="3017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1" name=""/>
          <p:cNvSpPr/>
          <p:nvPr/>
        </p:nvSpPr>
        <p:spPr>
          <a:xfrm>
            <a:off x="2707920" y="3031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2" name=""/>
          <p:cNvSpPr/>
          <p:nvPr/>
        </p:nvSpPr>
        <p:spPr>
          <a:xfrm>
            <a:off x="2712600" y="3051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3" name=""/>
          <p:cNvSpPr/>
          <p:nvPr/>
        </p:nvSpPr>
        <p:spPr>
          <a:xfrm>
            <a:off x="2712600" y="30556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4" name=""/>
          <p:cNvSpPr/>
          <p:nvPr/>
        </p:nvSpPr>
        <p:spPr>
          <a:xfrm>
            <a:off x="2722320" y="30700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5" name=""/>
          <p:cNvSpPr/>
          <p:nvPr/>
        </p:nvSpPr>
        <p:spPr>
          <a:xfrm>
            <a:off x="2736360" y="30747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6" name=""/>
          <p:cNvSpPr/>
          <p:nvPr/>
        </p:nvSpPr>
        <p:spPr>
          <a:xfrm>
            <a:off x="2817720" y="3051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7" name=""/>
          <p:cNvSpPr/>
          <p:nvPr/>
        </p:nvSpPr>
        <p:spPr>
          <a:xfrm flipV="1">
            <a:off x="2822400" y="304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8" name=""/>
          <p:cNvSpPr/>
          <p:nvPr/>
        </p:nvSpPr>
        <p:spPr>
          <a:xfrm>
            <a:off x="2827080" y="3046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9" name=""/>
          <p:cNvSpPr/>
          <p:nvPr/>
        </p:nvSpPr>
        <p:spPr>
          <a:xfrm>
            <a:off x="2831760" y="3046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0" name=""/>
          <p:cNvSpPr/>
          <p:nvPr/>
        </p:nvSpPr>
        <p:spPr>
          <a:xfrm>
            <a:off x="2836800" y="3046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1" name=""/>
          <p:cNvSpPr/>
          <p:nvPr/>
        </p:nvSpPr>
        <p:spPr>
          <a:xfrm>
            <a:off x="2846160" y="3046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2" name=""/>
          <p:cNvSpPr/>
          <p:nvPr/>
        </p:nvSpPr>
        <p:spPr>
          <a:xfrm flipV="1">
            <a:off x="2850840" y="30412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3" name=""/>
          <p:cNvSpPr/>
          <p:nvPr/>
        </p:nvSpPr>
        <p:spPr>
          <a:xfrm flipV="1">
            <a:off x="2865240" y="3036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4" name=""/>
          <p:cNvSpPr/>
          <p:nvPr/>
        </p:nvSpPr>
        <p:spPr>
          <a:xfrm flipV="1">
            <a:off x="2869920" y="30272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5" name=""/>
          <p:cNvSpPr/>
          <p:nvPr/>
        </p:nvSpPr>
        <p:spPr>
          <a:xfrm flipV="1">
            <a:off x="2884320" y="3022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6" name=""/>
          <p:cNvSpPr/>
          <p:nvPr/>
        </p:nvSpPr>
        <p:spPr>
          <a:xfrm flipV="1">
            <a:off x="2889000" y="3012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7" name=""/>
          <p:cNvSpPr/>
          <p:nvPr/>
        </p:nvSpPr>
        <p:spPr>
          <a:xfrm flipV="1">
            <a:off x="2889000" y="300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8" name=""/>
          <p:cNvSpPr/>
          <p:nvPr/>
        </p:nvSpPr>
        <p:spPr>
          <a:xfrm flipV="1">
            <a:off x="289368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9" name=""/>
          <p:cNvSpPr/>
          <p:nvPr/>
        </p:nvSpPr>
        <p:spPr>
          <a:xfrm flipV="1">
            <a:off x="2893680" y="2989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0" name=""/>
          <p:cNvSpPr/>
          <p:nvPr/>
        </p:nvSpPr>
        <p:spPr>
          <a:xfrm flipV="1">
            <a:off x="2893680" y="2974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1" name=""/>
          <p:cNvSpPr/>
          <p:nvPr/>
        </p:nvSpPr>
        <p:spPr>
          <a:xfrm flipV="1">
            <a:off x="2893680" y="297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2" name=""/>
          <p:cNvSpPr/>
          <p:nvPr/>
        </p:nvSpPr>
        <p:spPr>
          <a:xfrm flipH="1" flipV="1">
            <a:off x="288900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3" name=""/>
          <p:cNvSpPr/>
          <p:nvPr/>
        </p:nvSpPr>
        <p:spPr>
          <a:xfrm flipH="1">
            <a:off x="2869920" y="29649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4" name=""/>
          <p:cNvSpPr/>
          <p:nvPr/>
        </p:nvSpPr>
        <p:spPr>
          <a:xfrm flipH="1">
            <a:off x="286524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5" name=""/>
          <p:cNvSpPr/>
          <p:nvPr/>
        </p:nvSpPr>
        <p:spPr>
          <a:xfrm flipH="1">
            <a:off x="2860560" y="297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6" name=""/>
          <p:cNvSpPr/>
          <p:nvPr/>
        </p:nvSpPr>
        <p:spPr>
          <a:xfrm flipH="1">
            <a:off x="2841480" y="297468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7" name=""/>
          <p:cNvSpPr/>
          <p:nvPr/>
        </p:nvSpPr>
        <p:spPr>
          <a:xfrm flipH="1">
            <a:off x="2836800" y="3003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8" name=""/>
          <p:cNvSpPr/>
          <p:nvPr/>
        </p:nvSpPr>
        <p:spPr>
          <a:xfrm flipH="1">
            <a:off x="2827080" y="30128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9" name=""/>
          <p:cNvSpPr/>
          <p:nvPr/>
        </p:nvSpPr>
        <p:spPr>
          <a:xfrm flipH="1">
            <a:off x="2822400" y="3031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0" name=""/>
          <p:cNvSpPr/>
          <p:nvPr/>
        </p:nvSpPr>
        <p:spPr>
          <a:xfrm>
            <a:off x="2822400" y="30366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1" name=""/>
          <p:cNvSpPr/>
          <p:nvPr/>
        </p:nvSpPr>
        <p:spPr>
          <a:xfrm>
            <a:off x="2822400" y="3060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2" name=""/>
          <p:cNvSpPr/>
          <p:nvPr/>
        </p:nvSpPr>
        <p:spPr>
          <a:xfrm>
            <a:off x="2822400" y="3065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3" name=""/>
          <p:cNvSpPr/>
          <p:nvPr/>
        </p:nvSpPr>
        <p:spPr>
          <a:xfrm>
            <a:off x="2827080" y="3070080"/>
            <a:ext cx="288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4" name=""/>
          <p:cNvSpPr/>
          <p:nvPr/>
        </p:nvSpPr>
        <p:spPr>
          <a:xfrm>
            <a:off x="2855880" y="30844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5" name=""/>
          <p:cNvSpPr/>
          <p:nvPr/>
        </p:nvSpPr>
        <p:spPr>
          <a:xfrm>
            <a:off x="2869920" y="3089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6" name=""/>
          <p:cNvSpPr/>
          <p:nvPr/>
        </p:nvSpPr>
        <p:spPr>
          <a:xfrm>
            <a:off x="2879640" y="30891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7" name=""/>
          <p:cNvSpPr/>
          <p:nvPr/>
        </p:nvSpPr>
        <p:spPr>
          <a:xfrm flipH="1">
            <a:off x="3065400" y="2845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8" name=""/>
          <p:cNvSpPr/>
          <p:nvPr/>
        </p:nvSpPr>
        <p:spPr>
          <a:xfrm flipH="1">
            <a:off x="3060720" y="2845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9" name=""/>
          <p:cNvSpPr/>
          <p:nvPr/>
        </p:nvSpPr>
        <p:spPr>
          <a:xfrm>
            <a:off x="3060720" y="285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0" name=""/>
          <p:cNvSpPr/>
          <p:nvPr/>
        </p:nvSpPr>
        <p:spPr>
          <a:xfrm>
            <a:off x="3060720" y="2855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1" name=""/>
          <p:cNvSpPr/>
          <p:nvPr/>
        </p:nvSpPr>
        <p:spPr>
          <a:xfrm flipH="1">
            <a:off x="3056040" y="2860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2" name=""/>
          <p:cNvSpPr/>
          <p:nvPr/>
        </p:nvSpPr>
        <p:spPr>
          <a:xfrm>
            <a:off x="3056040" y="2864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3" name=""/>
          <p:cNvSpPr/>
          <p:nvPr/>
        </p:nvSpPr>
        <p:spPr>
          <a:xfrm flipH="1">
            <a:off x="3051000" y="28746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4" name=""/>
          <p:cNvSpPr/>
          <p:nvPr/>
        </p:nvSpPr>
        <p:spPr>
          <a:xfrm flipH="1">
            <a:off x="3036960" y="2883960"/>
            <a:ext cx="1404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5" name=""/>
          <p:cNvSpPr/>
          <p:nvPr/>
        </p:nvSpPr>
        <p:spPr>
          <a:xfrm>
            <a:off x="3036960" y="2931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6" name=""/>
          <p:cNvSpPr/>
          <p:nvPr/>
        </p:nvSpPr>
        <p:spPr>
          <a:xfrm flipH="1">
            <a:off x="3027240" y="294588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7" name=""/>
          <p:cNvSpPr/>
          <p:nvPr/>
        </p:nvSpPr>
        <p:spPr>
          <a:xfrm>
            <a:off x="3027240" y="2979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8" name=""/>
          <p:cNvSpPr/>
          <p:nvPr/>
        </p:nvSpPr>
        <p:spPr>
          <a:xfrm>
            <a:off x="3027240" y="2993760"/>
            <a:ext cx="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9" name=""/>
          <p:cNvSpPr/>
          <p:nvPr/>
        </p:nvSpPr>
        <p:spPr>
          <a:xfrm>
            <a:off x="3027240" y="3051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0" name=""/>
          <p:cNvSpPr/>
          <p:nvPr/>
        </p:nvSpPr>
        <p:spPr>
          <a:xfrm>
            <a:off x="3027240" y="3060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1" name=""/>
          <p:cNvSpPr/>
          <p:nvPr/>
        </p:nvSpPr>
        <p:spPr>
          <a:xfrm>
            <a:off x="3027240" y="3079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2" name=""/>
          <p:cNvSpPr/>
          <p:nvPr/>
        </p:nvSpPr>
        <p:spPr>
          <a:xfrm>
            <a:off x="3032280" y="308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3" name=""/>
          <p:cNvSpPr/>
          <p:nvPr/>
        </p:nvSpPr>
        <p:spPr>
          <a:xfrm>
            <a:off x="3032280" y="3089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4" name=""/>
          <p:cNvSpPr/>
          <p:nvPr/>
        </p:nvSpPr>
        <p:spPr>
          <a:xfrm>
            <a:off x="3036960" y="3089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5" name=""/>
          <p:cNvSpPr/>
          <p:nvPr/>
        </p:nvSpPr>
        <p:spPr>
          <a:xfrm flipV="1">
            <a:off x="3041640" y="3074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6" name=""/>
          <p:cNvSpPr/>
          <p:nvPr/>
        </p:nvSpPr>
        <p:spPr>
          <a:xfrm flipV="1">
            <a:off x="3041640" y="307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7" name=""/>
          <p:cNvSpPr/>
          <p:nvPr/>
        </p:nvSpPr>
        <p:spPr>
          <a:xfrm flipH="1" flipV="1">
            <a:off x="3036960" y="3051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8" name=""/>
          <p:cNvSpPr/>
          <p:nvPr/>
        </p:nvSpPr>
        <p:spPr>
          <a:xfrm flipH="1" flipV="1">
            <a:off x="3027240" y="30412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9" name=""/>
          <p:cNvSpPr/>
          <p:nvPr/>
        </p:nvSpPr>
        <p:spPr>
          <a:xfrm flipH="1">
            <a:off x="3022560" y="304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0" name=""/>
          <p:cNvSpPr/>
          <p:nvPr/>
        </p:nvSpPr>
        <p:spPr>
          <a:xfrm flipH="1">
            <a:off x="3003480" y="3041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1" name=""/>
          <p:cNvSpPr/>
          <p:nvPr/>
        </p:nvSpPr>
        <p:spPr>
          <a:xfrm flipH="1">
            <a:off x="2998800" y="304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2" name=""/>
          <p:cNvSpPr/>
          <p:nvPr/>
        </p:nvSpPr>
        <p:spPr>
          <a:xfrm flipH="1">
            <a:off x="2989080" y="30412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3" name=""/>
          <p:cNvSpPr/>
          <p:nvPr/>
        </p:nvSpPr>
        <p:spPr>
          <a:xfrm flipH="1">
            <a:off x="2984400" y="304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4" name=""/>
          <p:cNvSpPr/>
          <p:nvPr/>
        </p:nvSpPr>
        <p:spPr>
          <a:xfrm flipH="1">
            <a:off x="2975040" y="30510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5" name=""/>
          <p:cNvSpPr/>
          <p:nvPr/>
        </p:nvSpPr>
        <p:spPr>
          <a:xfrm flipH="1">
            <a:off x="2960640" y="30603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6" name=""/>
          <p:cNvSpPr/>
          <p:nvPr/>
        </p:nvSpPr>
        <p:spPr>
          <a:xfrm>
            <a:off x="2960640" y="3074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7" name=""/>
          <p:cNvSpPr/>
          <p:nvPr/>
        </p:nvSpPr>
        <p:spPr>
          <a:xfrm>
            <a:off x="2960640" y="308448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8" name=""/>
          <p:cNvSpPr/>
          <p:nvPr/>
        </p:nvSpPr>
        <p:spPr>
          <a:xfrm>
            <a:off x="2965320" y="3103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9" name=""/>
          <p:cNvSpPr/>
          <p:nvPr/>
        </p:nvSpPr>
        <p:spPr>
          <a:xfrm>
            <a:off x="2970000" y="3108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0" name=""/>
          <p:cNvSpPr/>
          <p:nvPr/>
        </p:nvSpPr>
        <p:spPr>
          <a:xfrm>
            <a:off x="2979720" y="3108240"/>
            <a:ext cx="381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1" name=""/>
          <p:cNvSpPr/>
          <p:nvPr/>
        </p:nvSpPr>
        <p:spPr>
          <a:xfrm flipV="1">
            <a:off x="3017880" y="311292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2" name=""/>
          <p:cNvSpPr/>
          <p:nvPr/>
        </p:nvSpPr>
        <p:spPr>
          <a:xfrm flipH="1">
            <a:off x="3279960" y="2989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3" name=""/>
          <p:cNvSpPr/>
          <p:nvPr/>
        </p:nvSpPr>
        <p:spPr>
          <a:xfrm flipH="1">
            <a:off x="3275280" y="298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4" name=""/>
          <p:cNvSpPr/>
          <p:nvPr/>
        </p:nvSpPr>
        <p:spPr>
          <a:xfrm flipH="1">
            <a:off x="327060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5" name=""/>
          <p:cNvSpPr/>
          <p:nvPr/>
        </p:nvSpPr>
        <p:spPr>
          <a:xfrm flipH="1">
            <a:off x="3260880" y="2993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6" name=""/>
          <p:cNvSpPr/>
          <p:nvPr/>
        </p:nvSpPr>
        <p:spPr>
          <a:xfrm flipH="1">
            <a:off x="3256200" y="2998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7" name=""/>
          <p:cNvSpPr/>
          <p:nvPr/>
        </p:nvSpPr>
        <p:spPr>
          <a:xfrm flipH="1">
            <a:off x="3232440" y="29984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8" name=""/>
          <p:cNvSpPr/>
          <p:nvPr/>
        </p:nvSpPr>
        <p:spPr>
          <a:xfrm flipH="1">
            <a:off x="3227400" y="3003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9" name=""/>
          <p:cNvSpPr/>
          <p:nvPr/>
        </p:nvSpPr>
        <p:spPr>
          <a:xfrm flipH="1">
            <a:off x="3218040" y="3003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0" name=""/>
          <p:cNvSpPr/>
          <p:nvPr/>
        </p:nvSpPr>
        <p:spPr>
          <a:xfrm flipH="1">
            <a:off x="3198960" y="300312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1" name=""/>
          <p:cNvSpPr/>
          <p:nvPr/>
        </p:nvSpPr>
        <p:spPr>
          <a:xfrm flipH="1">
            <a:off x="3189600" y="3008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2" name=""/>
          <p:cNvSpPr/>
          <p:nvPr/>
        </p:nvSpPr>
        <p:spPr>
          <a:xfrm flipH="1">
            <a:off x="3179880" y="3008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3" name=""/>
          <p:cNvSpPr/>
          <p:nvPr/>
        </p:nvSpPr>
        <p:spPr>
          <a:xfrm flipH="1">
            <a:off x="3175200" y="300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4" name=""/>
          <p:cNvSpPr/>
          <p:nvPr/>
        </p:nvSpPr>
        <p:spPr>
          <a:xfrm flipH="1">
            <a:off x="3170520" y="300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5" name=""/>
          <p:cNvSpPr/>
          <p:nvPr/>
        </p:nvSpPr>
        <p:spPr>
          <a:xfrm>
            <a:off x="3170520" y="3008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6" name=""/>
          <p:cNvSpPr/>
          <p:nvPr/>
        </p:nvSpPr>
        <p:spPr>
          <a:xfrm flipH="1">
            <a:off x="3294360" y="3051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7" name=""/>
          <p:cNvSpPr/>
          <p:nvPr/>
        </p:nvSpPr>
        <p:spPr>
          <a:xfrm flipH="1">
            <a:off x="3289680" y="3051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8" name=""/>
          <p:cNvSpPr/>
          <p:nvPr/>
        </p:nvSpPr>
        <p:spPr>
          <a:xfrm flipH="1">
            <a:off x="3284640" y="3051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9" name=""/>
          <p:cNvSpPr/>
          <p:nvPr/>
        </p:nvSpPr>
        <p:spPr>
          <a:xfrm flipH="1">
            <a:off x="3275280" y="3055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0" name=""/>
          <p:cNvSpPr/>
          <p:nvPr/>
        </p:nvSpPr>
        <p:spPr>
          <a:xfrm flipH="1">
            <a:off x="3270600" y="3055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1" name=""/>
          <p:cNvSpPr/>
          <p:nvPr/>
        </p:nvSpPr>
        <p:spPr>
          <a:xfrm flipH="1">
            <a:off x="3260880" y="3055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2" name=""/>
          <p:cNvSpPr/>
          <p:nvPr/>
        </p:nvSpPr>
        <p:spPr>
          <a:xfrm flipH="1">
            <a:off x="3256200" y="3060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3" name=""/>
          <p:cNvSpPr/>
          <p:nvPr/>
        </p:nvSpPr>
        <p:spPr>
          <a:xfrm flipH="1">
            <a:off x="3246480" y="3060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4" name=""/>
          <p:cNvSpPr/>
          <p:nvPr/>
        </p:nvSpPr>
        <p:spPr>
          <a:xfrm flipH="1">
            <a:off x="3241800" y="3060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5" name=""/>
          <p:cNvSpPr/>
          <p:nvPr/>
        </p:nvSpPr>
        <p:spPr>
          <a:xfrm flipH="1" flipV="1">
            <a:off x="3237120" y="305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6" name=""/>
          <p:cNvSpPr/>
          <p:nvPr/>
        </p:nvSpPr>
        <p:spPr>
          <a:xfrm flipH="1" flipV="1">
            <a:off x="3218040" y="30510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7" name=""/>
          <p:cNvSpPr/>
          <p:nvPr/>
        </p:nvSpPr>
        <p:spPr>
          <a:xfrm>
            <a:off x="3437280" y="294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8" name=""/>
          <p:cNvSpPr/>
          <p:nvPr/>
        </p:nvSpPr>
        <p:spPr>
          <a:xfrm>
            <a:off x="3437280" y="294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9" name=""/>
          <p:cNvSpPr/>
          <p:nvPr/>
        </p:nvSpPr>
        <p:spPr>
          <a:xfrm>
            <a:off x="343728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0" name=""/>
          <p:cNvSpPr/>
          <p:nvPr/>
        </p:nvSpPr>
        <p:spPr>
          <a:xfrm>
            <a:off x="3437280" y="295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1" name=""/>
          <p:cNvSpPr/>
          <p:nvPr/>
        </p:nvSpPr>
        <p:spPr>
          <a:xfrm>
            <a:off x="3437280" y="296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2" name=""/>
          <p:cNvSpPr/>
          <p:nvPr/>
        </p:nvSpPr>
        <p:spPr>
          <a:xfrm>
            <a:off x="3437280" y="2964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3" name=""/>
          <p:cNvSpPr/>
          <p:nvPr/>
        </p:nvSpPr>
        <p:spPr>
          <a:xfrm>
            <a:off x="3437280" y="2970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4" name=""/>
          <p:cNvSpPr/>
          <p:nvPr/>
        </p:nvSpPr>
        <p:spPr>
          <a:xfrm>
            <a:off x="343728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5" name=""/>
          <p:cNvSpPr/>
          <p:nvPr/>
        </p:nvSpPr>
        <p:spPr>
          <a:xfrm>
            <a:off x="3437280" y="29840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6" name=""/>
          <p:cNvSpPr/>
          <p:nvPr/>
        </p:nvSpPr>
        <p:spPr>
          <a:xfrm>
            <a:off x="3437280" y="3017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7" name=""/>
          <p:cNvSpPr/>
          <p:nvPr/>
        </p:nvSpPr>
        <p:spPr>
          <a:xfrm>
            <a:off x="3437280" y="3022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8" name=""/>
          <p:cNvSpPr/>
          <p:nvPr/>
        </p:nvSpPr>
        <p:spPr>
          <a:xfrm>
            <a:off x="3437280" y="3041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9" name=""/>
          <p:cNvSpPr/>
          <p:nvPr/>
        </p:nvSpPr>
        <p:spPr>
          <a:xfrm>
            <a:off x="3437280" y="3046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0" name=""/>
          <p:cNvSpPr/>
          <p:nvPr/>
        </p:nvSpPr>
        <p:spPr>
          <a:xfrm flipV="1">
            <a:off x="3441960" y="3041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1" name=""/>
          <p:cNvSpPr/>
          <p:nvPr/>
        </p:nvSpPr>
        <p:spPr>
          <a:xfrm>
            <a:off x="3447000" y="304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2" name=""/>
          <p:cNvSpPr/>
          <p:nvPr/>
        </p:nvSpPr>
        <p:spPr>
          <a:xfrm flipV="1">
            <a:off x="3451680" y="30272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3" name=""/>
          <p:cNvSpPr/>
          <p:nvPr/>
        </p:nvSpPr>
        <p:spPr>
          <a:xfrm flipV="1">
            <a:off x="3456360" y="30128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4" name=""/>
          <p:cNvSpPr/>
          <p:nvPr/>
        </p:nvSpPr>
        <p:spPr>
          <a:xfrm flipV="1">
            <a:off x="3466080" y="300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5" name=""/>
          <p:cNvSpPr/>
          <p:nvPr/>
        </p:nvSpPr>
        <p:spPr>
          <a:xfrm flipV="1">
            <a:off x="3470760" y="29890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6" name=""/>
          <p:cNvSpPr/>
          <p:nvPr/>
        </p:nvSpPr>
        <p:spPr>
          <a:xfrm flipV="1">
            <a:off x="3485160" y="2974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7" name=""/>
          <p:cNvSpPr/>
          <p:nvPr/>
        </p:nvSpPr>
        <p:spPr>
          <a:xfrm>
            <a:off x="3494520" y="297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8" name=""/>
          <p:cNvSpPr/>
          <p:nvPr/>
        </p:nvSpPr>
        <p:spPr>
          <a:xfrm flipV="1">
            <a:off x="3499200" y="2970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9" name=""/>
          <p:cNvSpPr/>
          <p:nvPr/>
        </p:nvSpPr>
        <p:spPr>
          <a:xfrm>
            <a:off x="350892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0" name=""/>
          <p:cNvSpPr/>
          <p:nvPr/>
        </p:nvSpPr>
        <p:spPr>
          <a:xfrm>
            <a:off x="351360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1" name=""/>
          <p:cNvSpPr/>
          <p:nvPr/>
        </p:nvSpPr>
        <p:spPr>
          <a:xfrm>
            <a:off x="3518280" y="29700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2" name=""/>
          <p:cNvSpPr/>
          <p:nvPr/>
        </p:nvSpPr>
        <p:spPr>
          <a:xfrm>
            <a:off x="3528000" y="2984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3" name=""/>
          <p:cNvSpPr/>
          <p:nvPr/>
        </p:nvSpPr>
        <p:spPr>
          <a:xfrm>
            <a:off x="3532680" y="29890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4" name=""/>
          <p:cNvSpPr/>
          <p:nvPr/>
        </p:nvSpPr>
        <p:spPr>
          <a:xfrm>
            <a:off x="354240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5" name=""/>
          <p:cNvSpPr/>
          <p:nvPr/>
        </p:nvSpPr>
        <p:spPr>
          <a:xfrm>
            <a:off x="3542400" y="30081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6" name=""/>
          <p:cNvSpPr/>
          <p:nvPr/>
        </p:nvSpPr>
        <p:spPr>
          <a:xfrm>
            <a:off x="3547080" y="3022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7" name=""/>
          <p:cNvSpPr/>
          <p:nvPr/>
        </p:nvSpPr>
        <p:spPr>
          <a:xfrm>
            <a:off x="3551760" y="3027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8" name=""/>
          <p:cNvSpPr/>
          <p:nvPr/>
        </p:nvSpPr>
        <p:spPr>
          <a:xfrm>
            <a:off x="3556440" y="3036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9" name=""/>
          <p:cNvSpPr/>
          <p:nvPr/>
        </p:nvSpPr>
        <p:spPr>
          <a:xfrm flipV="1">
            <a:off x="3561120" y="3031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0" name=""/>
          <p:cNvSpPr/>
          <p:nvPr/>
        </p:nvSpPr>
        <p:spPr>
          <a:xfrm flipV="1">
            <a:off x="3566160" y="302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1" name=""/>
          <p:cNvSpPr/>
          <p:nvPr/>
        </p:nvSpPr>
        <p:spPr>
          <a:xfrm flipV="1">
            <a:off x="3570840" y="30175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2" name=""/>
          <p:cNvSpPr/>
          <p:nvPr/>
        </p:nvSpPr>
        <p:spPr>
          <a:xfrm flipV="1">
            <a:off x="3580200" y="29984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3" name=""/>
          <p:cNvSpPr/>
          <p:nvPr/>
        </p:nvSpPr>
        <p:spPr>
          <a:xfrm flipV="1">
            <a:off x="3594600" y="2989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4" name=""/>
          <p:cNvSpPr/>
          <p:nvPr/>
        </p:nvSpPr>
        <p:spPr>
          <a:xfrm flipV="1">
            <a:off x="3599280" y="29746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5" name=""/>
          <p:cNvSpPr/>
          <p:nvPr/>
        </p:nvSpPr>
        <p:spPr>
          <a:xfrm>
            <a:off x="3613680" y="297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6" name=""/>
          <p:cNvSpPr/>
          <p:nvPr/>
        </p:nvSpPr>
        <p:spPr>
          <a:xfrm flipV="1">
            <a:off x="3618360" y="2970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7" name=""/>
          <p:cNvSpPr/>
          <p:nvPr/>
        </p:nvSpPr>
        <p:spPr>
          <a:xfrm>
            <a:off x="3628080" y="297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8" name=""/>
          <p:cNvSpPr/>
          <p:nvPr/>
        </p:nvSpPr>
        <p:spPr>
          <a:xfrm>
            <a:off x="3632760" y="2974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9" name=""/>
          <p:cNvSpPr/>
          <p:nvPr/>
        </p:nvSpPr>
        <p:spPr>
          <a:xfrm>
            <a:off x="3637440" y="2979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0" name=""/>
          <p:cNvSpPr/>
          <p:nvPr/>
        </p:nvSpPr>
        <p:spPr>
          <a:xfrm>
            <a:off x="3637440" y="2998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1" name=""/>
          <p:cNvSpPr/>
          <p:nvPr/>
        </p:nvSpPr>
        <p:spPr>
          <a:xfrm>
            <a:off x="364248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2" name=""/>
          <p:cNvSpPr/>
          <p:nvPr/>
        </p:nvSpPr>
        <p:spPr>
          <a:xfrm>
            <a:off x="3642480" y="30081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3" name=""/>
          <p:cNvSpPr/>
          <p:nvPr/>
        </p:nvSpPr>
        <p:spPr>
          <a:xfrm>
            <a:off x="3647160" y="3022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4" name=""/>
          <p:cNvSpPr/>
          <p:nvPr/>
        </p:nvSpPr>
        <p:spPr>
          <a:xfrm flipH="1">
            <a:off x="377100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5" name=""/>
          <p:cNvSpPr/>
          <p:nvPr/>
        </p:nvSpPr>
        <p:spPr>
          <a:xfrm flipH="1">
            <a:off x="3761640" y="30556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6" name=""/>
          <p:cNvSpPr/>
          <p:nvPr/>
        </p:nvSpPr>
        <p:spPr>
          <a:xfrm flipH="1">
            <a:off x="3751920" y="30603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7" name=""/>
          <p:cNvSpPr/>
          <p:nvPr/>
        </p:nvSpPr>
        <p:spPr>
          <a:xfrm flipH="1">
            <a:off x="3747240" y="3065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8" name=""/>
          <p:cNvSpPr/>
          <p:nvPr/>
        </p:nvSpPr>
        <p:spPr>
          <a:xfrm flipH="1">
            <a:off x="3742560" y="3065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9" name=""/>
          <p:cNvSpPr/>
          <p:nvPr/>
        </p:nvSpPr>
        <p:spPr>
          <a:xfrm flipH="1">
            <a:off x="3732840" y="3065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0" name=""/>
          <p:cNvSpPr/>
          <p:nvPr/>
        </p:nvSpPr>
        <p:spPr>
          <a:xfrm flipH="1" flipV="1">
            <a:off x="3723480" y="30463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1" name=""/>
          <p:cNvSpPr/>
          <p:nvPr/>
        </p:nvSpPr>
        <p:spPr>
          <a:xfrm flipV="1">
            <a:off x="3723480" y="3036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2" name=""/>
          <p:cNvSpPr/>
          <p:nvPr/>
        </p:nvSpPr>
        <p:spPr>
          <a:xfrm flipV="1">
            <a:off x="3723480" y="3022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3" name=""/>
          <p:cNvSpPr/>
          <p:nvPr/>
        </p:nvSpPr>
        <p:spPr>
          <a:xfrm flipV="1">
            <a:off x="3723480" y="298404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4" name=""/>
          <p:cNvSpPr/>
          <p:nvPr/>
        </p:nvSpPr>
        <p:spPr>
          <a:xfrm flipV="1">
            <a:off x="3732840" y="29700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5" name=""/>
          <p:cNvSpPr/>
          <p:nvPr/>
        </p:nvSpPr>
        <p:spPr>
          <a:xfrm flipV="1">
            <a:off x="3737520" y="29602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6" name=""/>
          <p:cNvSpPr/>
          <p:nvPr/>
        </p:nvSpPr>
        <p:spPr>
          <a:xfrm flipV="1">
            <a:off x="3742560" y="2950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7" name=""/>
          <p:cNvSpPr/>
          <p:nvPr/>
        </p:nvSpPr>
        <p:spPr>
          <a:xfrm flipV="1">
            <a:off x="3747240" y="29365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8" name=""/>
          <p:cNvSpPr/>
          <p:nvPr/>
        </p:nvSpPr>
        <p:spPr>
          <a:xfrm flipV="1">
            <a:off x="3761640" y="293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9" name=""/>
          <p:cNvSpPr/>
          <p:nvPr/>
        </p:nvSpPr>
        <p:spPr>
          <a:xfrm flipV="1">
            <a:off x="3766320" y="2927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0" name=""/>
          <p:cNvSpPr/>
          <p:nvPr/>
        </p:nvSpPr>
        <p:spPr>
          <a:xfrm>
            <a:off x="3775680" y="29271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1" name=""/>
          <p:cNvSpPr/>
          <p:nvPr/>
        </p:nvSpPr>
        <p:spPr>
          <a:xfrm>
            <a:off x="3790080" y="2936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2" name=""/>
          <p:cNvSpPr/>
          <p:nvPr/>
        </p:nvSpPr>
        <p:spPr>
          <a:xfrm>
            <a:off x="3794760" y="2950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3" name=""/>
          <p:cNvSpPr/>
          <p:nvPr/>
        </p:nvSpPr>
        <p:spPr>
          <a:xfrm>
            <a:off x="3794760" y="2960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4" name=""/>
          <p:cNvSpPr/>
          <p:nvPr/>
        </p:nvSpPr>
        <p:spPr>
          <a:xfrm>
            <a:off x="3794760" y="297000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5" name=""/>
          <p:cNvSpPr/>
          <p:nvPr/>
        </p:nvSpPr>
        <p:spPr>
          <a:xfrm>
            <a:off x="3947400" y="2793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6" name=""/>
          <p:cNvSpPr/>
          <p:nvPr/>
        </p:nvSpPr>
        <p:spPr>
          <a:xfrm>
            <a:off x="3947400" y="279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7" name=""/>
          <p:cNvSpPr/>
          <p:nvPr/>
        </p:nvSpPr>
        <p:spPr>
          <a:xfrm flipH="1">
            <a:off x="3942720" y="280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8" name=""/>
          <p:cNvSpPr/>
          <p:nvPr/>
        </p:nvSpPr>
        <p:spPr>
          <a:xfrm>
            <a:off x="394272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9" name=""/>
          <p:cNvSpPr/>
          <p:nvPr/>
        </p:nvSpPr>
        <p:spPr>
          <a:xfrm>
            <a:off x="3942720" y="28126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0" name=""/>
          <p:cNvSpPr/>
          <p:nvPr/>
        </p:nvSpPr>
        <p:spPr>
          <a:xfrm>
            <a:off x="3942720" y="2836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1" name=""/>
          <p:cNvSpPr/>
          <p:nvPr/>
        </p:nvSpPr>
        <p:spPr>
          <a:xfrm>
            <a:off x="3942720" y="2845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2" name=""/>
          <p:cNvSpPr/>
          <p:nvPr/>
        </p:nvSpPr>
        <p:spPr>
          <a:xfrm>
            <a:off x="3942720" y="2855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3" name=""/>
          <p:cNvSpPr/>
          <p:nvPr/>
        </p:nvSpPr>
        <p:spPr>
          <a:xfrm>
            <a:off x="3942720" y="2864880"/>
            <a:ext cx="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4" name=""/>
          <p:cNvSpPr/>
          <p:nvPr/>
        </p:nvSpPr>
        <p:spPr>
          <a:xfrm>
            <a:off x="3942720" y="2908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5" name=""/>
          <p:cNvSpPr/>
          <p:nvPr/>
        </p:nvSpPr>
        <p:spPr>
          <a:xfrm>
            <a:off x="3942720" y="29221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6" name=""/>
          <p:cNvSpPr/>
          <p:nvPr/>
        </p:nvSpPr>
        <p:spPr>
          <a:xfrm>
            <a:off x="3942720" y="295560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7" name=""/>
          <p:cNvSpPr/>
          <p:nvPr/>
        </p:nvSpPr>
        <p:spPr>
          <a:xfrm flipH="1">
            <a:off x="3938040" y="2998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8" name=""/>
          <p:cNvSpPr/>
          <p:nvPr/>
        </p:nvSpPr>
        <p:spPr>
          <a:xfrm>
            <a:off x="3938040" y="3008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9" name=""/>
          <p:cNvSpPr/>
          <p:nvPr/>
        </p:nvSpPr>
        <p:spPr>
          <a:xfrm>
            <a:off x="3938040" y="3017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0" name=""/>
          <p:cNvSpPr/>
          <p:nvPr/>
        </p:nvSpPr>
        <p:spPr>
          <a:xfrm flipH="1">
            <a:off x="3933000" y="3031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1" name=""/>
          <p:cNvSpPr/>
          <p:nvPr/>
        </p:nvSpPr>
        <p:spPr>
          <a:xfrm flipV="1">
            <a:off x="3933000" y="302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2" name=""/>
          <p:cNvSpPr/>
          <p:nvPr/>
        </p:nvSpPr>
        <p:spPr>
          <a:xfrm flipH="1" flipV="1">
            <a:off x="3928320" y="3012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3" name=""/>
          <p:cNvSpPr/>
          <p:nvPr/>
        </p:nvSpPr>
        <p:spPr>
          <a:xfrm flipV="1">
            <a:off x="3928320" y="3003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4" name=""/>
          <p:cNvSpPr/>
          <p:nvPr/>
        </p:nvSpPr>
        <p:spPr>
          <a:xfrm flipV="1">
            <a:off x="3928320" y="299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5" name=""/>
          <p:cNvSpPr/>
          <p:nvPr/>
        </p:nvSpPr>
        <p:spPr>
          <a:xfrm flipH="1" flipV="1">
            <a:off x="3918960" y="29746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6" name=""/>
          <p:cNvSpPr/>
          <p:nvPr/>
        </p:nvSpPr>
        <p:spPr>
          <a:xfrm flipH="1" flipV="1">
            <a:off x="3913920" y="29649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7" name=""/>
          <p:cNvSpPr/>
          <p:nvPr/>
        </p:nvSpPr>
        <p:spPr>
          <a:xfrm flipH="1" flipV="1">
            <a:off x="3909240" y="29509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8" name=""/>
          <p:cNvSpPr/>
          <p:nvPr/>
        </p:nvSpPr>
        <p:spPr>
          <a:xfrm flipH="1">
            <a:off x="3904560" y="295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9" name=""/>
          <p:cNvSpPr/>
          <p:nvPr/>
        </p:nvSpPr>
        <p:spPr>
          <a:xfrm flipH="1">
            <a:off x="3899880" y="295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0" name=""/>
          <p:cNvSpPr/>
          <p:nvPr/>
        </p:nvSpPr>
        <p:spPr>
          <a:xfrm flipH="1">
            <a:off x="3885480" y="29556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1" name=""/>
          <p:cNvSpPr/>
          <p:nvPr/>
        </p:nvSpPr>
        <p:spPr>
          <a:xfrm flipH="1">
            <a:off x="3880800" y="2974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2" name=""/>
          <p:cNvSpPr/>
          <p:nvPr/>
        </p:nvSpPr>
        <p:spPr>
          <a:xfrm flipH="1">
            <a:off x="3857040" y="2984040"/>
            <a:ext cx="237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3" name=""/>
          <p:cNvSpPr/>
          <p:nvPr/>
        </p:nvSpPr>
        <p:spPr>
          <a:xfrm flipH="1">
            <a:off x="3852000" y="3022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4" name=""/>
          <p:cNvSpPr/>
          <p:nvPr/>
        </p:nvSpPr>
        <p:spPr>
          <a:xfrm flipH="1">
            <a:off x="3847320" y="3027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5" name=""/>
          <p:cNvSpPr/>
          <p:nvPr/>
        </p:nvSpPr>
        <p:spPr>
          <a:xfrm flipH="1">
            <a:off x="3842640" y="3036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6" name=""/>
          <p:cNvSpPr/>
          <p:nvPr/>
        </p:nvSpPr>
        <p:spPr>
          <a:xfrm flipH="1">
            <a:off x="3837960" y="3051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7" name=""/>
          <p:cNvSpPr/>
          <p:nvPr/>
        </p:nvSpPr>
        <p:spPr>
          <a:xfrm>
            <a:off x="3837960" y="30603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8" name=""/>
          <p:cNvSpPr/>
          <p:nvPr/>
        </p:nvSpPr>
        <p:spPr>
          <a:xfrm>
            <a:off x="3847320" y="3070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9" name=""/>
          <p:cNvSpPr/>
          <p:nvPr/>
        </p:nvSpPr>
        <p:spPr>
          <a:xfrm>
            <a:off x="3852000" y="3070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0" name=""/>
          <p:cNvSpPr/>
          <p:nvPr/>
        </p:nvSpPr>
        <p:spPr>
          <a:xfrm>
            <a:off x="3861720" y="30700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1" name=""/>
          <p:cNvSpPr/>
          <p:nvPr/>
        </p:nvSpPr>
        <p:spPr>
          <a:xfrm>
            <a:off x="399996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2" name=""/>
          <p:cNvSpPr/>
          <p:nvPr/>
        </p:nvSpPr>
        <p:spPr>
          <a:xfrm>
            <a:off x="399996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3" name=""/>
          <p:cNvSpPr/>
          <p:nvPr/>
        </p:nvSpPr>
        <p:spPr>
          <a:xfrm>
            <a:off x="400464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4" name=""/>
          <p:cNvSpPr/>
          <p:nvPr/>
        </p:nvSpPr>
        <p:spPr>
          <a:xfrm>
            <a:off x="4009320" y="2993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5" name=""/>
          <p:cNvSpPr/>
          <p:nvPr/>
        </p:nvSpPr>
        <p:spPr>
          <a:xfrm>
            <a:off x="401436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6" name=""/>
          <p:cNvSpPr/>
          <p:nvPr/>
        </p:nvSpPr>
        <p:spPr>
          <a:xfrm>
            <a:off x="401904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7" name=""/>
          <p:cNvSpPr/>
          <p:nvPr/>
        </p:nvSpPr>
        <p:spPr>
          <a:xfrm flipV="1">
            <a:off x="4023720" y="2989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8" name=""/>
          <p:cNvSpPr/>
          <p:nvPr/>
        </p:nvSpPr>
        <p:spPr>
          <a:xfrm>
            <a:off x="4033440" y="2989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9" name=""/>
          <p:cNvSpPr/>
          <p:nvPr/>
        </p:nvSpPr>
        <p:spPr>
          <a:xfrm flipV="1">
            <a:off x="4038120" y="29840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0" name=""/>
          <p:cNvSpPr/>
          <p:nvPr/>
        </p:nvSpPr>
        <p:spPr>
          <a:xfrm flipV="1">
            <a:off x="4052520" y="297000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1" name=""/>
          <p:cNvSpPr/>
          <p:nvPr/>
        </p:nvSpPr>
        <p:spPr>
          <a:xfrm flipV="1">
            <a:off x="407628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2" name=""/>
          <p:cNvSpPr/>
          <p:nvPr/>
        </p:nvSpPr>
        <p:spPr>
          <a:xfrm flipV="1">
            <a:off x="4080960" y="2960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3" name=""/>
          <p:cNvSpPr/>
          <p:nvPr/>
        </p:nvSpPr>
        <p:spPr>
          <a:xfrm flipV="1">
            <a:off x="4085640" y="2955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4" name=""/>
          <p:cNvSpPr/>
          <p:nvPr/>
        </p:nvSpPr>
        <p:spPr>
          <a:xfrm flipV="1">
            <a:off x="4090320" y="29412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5" name=""/>
          <p:cNvSpPr/>
          <p:nvPr/>
        </p:nvSpPr>
        <p:spPr>
          <a:xfrm flipV="1">
            <a:off x="4095360" y="2936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6" name=""/>
          <p:cNvSpPr/>
          <p:nvPr/>
        </p:nvSpPr>
        <p:spPr>
          <a:xfrm flipV="1">
            <a:off x="4100040" y="29221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7" name=""/>
          <p:cNvSpPr/>
          <p:nvPr/>
        </p:nvSpPr>
        <p:spPr>
          <a:xfrm flipH="1" flipV="1">
            <a:off x="4095360" y="2912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8" name=""/>
          <p:cNvSpPr/>
          <p:nvPr/>
        </p:nvSpPr>
        <p:spPr>
          <a:xfrm flipH="1" flipV="1">
            <a:off x="4090320" y="2908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9" name=""/>
          <p:cNvSpPr/>
          <p:nvPr/>
        </p:nvSpPr>
        <p:spPr>
          <a:xfrm flipH="1">
            <a:off x="4085640" y="290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0" name=""/>
          <p:cNvSpPr/>
          <p:nvPr/>
        </p:nvSpPr>
        <p:spPr>
          <a:xfrm flipH="1" flipV="1">
            <a:off x="4080960" y="2903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1" name=""/>
          <p:cNvSpPr/>
          <p:nvPr/>
        </p:nvSpPr>
        <p:spPr>
          <a:xfrm flipH="1">
            <a:off x="4071240" y="2903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2" name=""/>
          <p:cNvSpPr/>
          <p:nvPr/>
        </p:nvSpPr>
        <p:spPr>
          <a:xfrm flipH="1">
            <a:off x="4066560" y="2903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3" name=""/>
          <p:cNvSpPr/>
          <p:nvPr/>
        </p:nvSpPr>
        <p:spPr>
          <a:xfrm flipH="1">
            <a:off x="4052520" y="290304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4" name=""/>
          <p:cNvSpPr/>
          <p:nvPr/>
        </p:nvSpPr>
        <p:spPr>
          <a:xfrm flipH="1">
            <a:off x="4047480" y="29127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5" name=""/>
          <p:cNvSpPr/>
          <p:nvPr/>
        </p:nvSpPr>
        <p:spPr>
          <a:xfrm flipH="1">
            <a:off x="4038120" y="29221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6" name=""/>
          <p:cNvSpPr/>
          <p:nvPr/>
        </p:nvSpPr>
        <p:spPr>
          <a:xfrm flipH="1">
            <a:off x="4028400" y="29412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7" name=""/>
          <p:cNvSpPr/>
          <p:nvPr/>
        </p:nvSpPr>
        <p:spPr>
          <a:xfrm flipH="1">
            <a:off x="4023720" y="2960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8" name=""/>
          <p:cNvSpPr/>
          <p:nvPr/>
        </p:nvSpPr>
        <p:spPr>
          <a:xfrm flipH="1">
            <a:off x="4019040" y="2974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9" name=""/>
          <p:cNvSpPr/>
          <p:nvPr/>
        </p:nvSpPr>
        <p:spPr>
          <a:xfrm>
            <a:off x="4019040" y="2998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0" name=""/>
          <p:cNvSpPr/>
          <p:nvPr/>
        </p:nvSpPr>
        <p:spPr>
          <a:xfrm>
            <a:off x="4019040" y="3008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1" name=""/>
          <p:cNvSpPr/>
          <p:nvPr/>
        </p:nvSpPr>
        <p:spPr>
          <a:xfrm>
            <a:off x="4019040" y="30272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2" name=""/>
          <p:cNvSpPr/>
          <p:nvPr/>
        </p:nvSpPr>
        <p:spPr>
          <a:xfrm>
            <a:off x="4028400" y="30412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3" name=""/>
          <p:cNvSpPr/>
          <p:nvPr/>
        </p:nvSpPr>
        <p:spPr>
          <a:xfrm>
            <a:off x="4042800" y="3046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4" name=""/>
          <p:cNvSpPr/>
          <p:nvPr/>
        </p:nvSpPr>
        <p:spPr>
          <a:xfrm>
            <a:off x="4052520" y="30510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5" name=""/>
          <p:cNvSpPr/>
          <p:nvPr/>
        </p:nvSpPr>
        <p:spPr>
          <a:xfrm flipV="1">
            <a:off x="4076280" y="3041280"/>
            <a:ext cx="331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6" name=""/>
          <p:cNvSpPr/>
          <p:nvPr/>
        </p:nvSpPr>
        <p:spPr>
          <a:xfrm>
            <a:off x="4252680" y="286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7" name=""/>
          <p:cNvSpPr/>
          <p:nvPr/>
        </p:nvSpPr>
        <p:spPr>
          <a:xfrm>
            <a:off x="4252680" y="2864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8" name=""/>
          <p:cNvSpPr/>
          <p:nvPr/>
        </p:nvSpPr>
        <p:spPr>
          <a:xfrm>
            <a:off x="4252680" y="286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9" name=""/>
          <p:cNvSpPr/>
          <p:nvPr/>
        </p:nvSpPr>
        <p:spPr>
          <a:xfrm flipH="1">
            <a:off x="4247640" y="2874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0" name=""/>
          <p:cNvSpPr/>
          <p:nvPr/>
        </p:nvSpPr>
        <p:spPr>
          <a:xfrm flipH="1">
            <a:off x="4242960" y="2879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1" name=""/>
          <p:cNvSpPr/>
          <p:nvPr/>
        </p:nvSpPr>
        <p:spPr>
          <a:xfrm>
            <a:off x="4209840" y="3046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2" name=""/>
          <p:cNvSpPr/>
          <p:nvPr/>
        </p:nvSpPr>
        <p:spPr>
          <a:xfrm>
            <a:off x="4214520" y="3046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3" name=""/>
          <p:cNvSpPr/>
          <p:nvPr/>
        </p:nvSpPr>
        <p:spPr>
          <a:xfrm>
            <a:off x="4214520" y="3051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4" name=""/>
          <p:cNvSpPr/>
          <p:nvPr/>
        </p:nvSpPr>
        <p:spPr>
          <a:xfrm>
            <a:off x="4214520" y="3055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5" name=""/>
          <p:cNvSpPr/>
          <p:nvPr/>
        </p:nvSpPr>
        <p:spPr>
          <a:xfrm>
            <a:off x="4214520" y="3060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6" name=""/>
          <p:cNvSpPr/>
          <p:nvPr/>
        </p:nvSpPr>
        <p:spPr>
          <a:xfrm flipH="1">
            <a:off x="4495680" y="278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7" name=""/>
          <p:cNvSpPr/>
          <p:nvPr/>
        </p:nvSpPr>
        <p:spPr>
          <a:xfrm flipH="1">
            <a:off x="4486320" y="2783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8" name=""/>
          <p:cNvSpPr/>
          <p:nvPr/>
        </p:nvSpPr>
        <p:spPr>
          <a:xfrm flipH="1">
            <a:off x="4481280" y="2783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9" name=""/>
          <p:cNvSpPr/>
          <p:nvPr/>
        </p:nvSpPr>
        <p:spPr>
          <a:xfrm flipH="1">
            <a:off x="4476600" y="278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0" name=""/>
          <p:cNvSpPr/>
          <p:nvPr/>
        </p:nvSpPr>
        <p:spPr>
          <a:xfrm flipH="1">
            <a:off x="4467240" y="2783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1" name=""/>
          <p:cNvSpPr/>
          <p:nvPr/>
        </p:nvSpPr>
        <p:spPr>
          <a:xfrm flipH="1">
            <a:off x="4462200" y="27838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2" name=""/>
          <p:cNvSpPr/>
          <p:nvPr/>
        </p:nvSpPr>
        <p:spPr>
          <a:xfrm flipH="1">
            <a:off x="4452840" y="27889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3" name=""/>
          <p:cNvSpPr/>
          <p:nvPr/>
        </p:nvSpPr>
        <p:spPr>
          <a:xfrm flipH="1">
            <a:off x="4448160" y="2798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4" name=""/>
          <p:cNvSpPr/>
          <p:nvPr/>
        </p:nvSpPr>
        <p:spPr>
          <a:xfrm>
            <a:off x="444816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5" name=""/>
          <p:cNvSpPr/>
          <p:nvPr/>
        </p:nvSpPr>
        <p:spPr>
          <a:xfrm>
            <a:off x="444816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6" name=""/>
          <p:cNvSpPr/>
          <p:nvPr/>
        </p:nvSpPr>
        <p:spPr>
          <a:xfrm flipH="1">
            <a:off x="4443120" y="2817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7" name=""/>
          <p:cNvSpPr/>
          <p:nvPr/>
        </p:nvSpPr>
        <p:spPr>
          <a:xfrm>
            <a:off x="4443120" y="282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8" name=""/>
          <p:cNvSpPr/>
          <p:nvPr/>
        </p:nvSpPr>
        <p:spPr>
          <a:xfrm>
            <a:off x="4443120" y="2826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9" name=""/>
          <p:cNvSpPr/>
          <p:nvPr/>
        </p:nvSpPr>
        <p:spPr>
          <a:xfrm>
            <a:off x="4443120" y="2831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0" name=""/>
          <p:cNvSpPr/>
          <p:nvPr/>
        </p:nvSpPr>
        <p:spPr>
          <a:xfrm>
            <a:off x="4448160" y="2831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1" name=""/>
          <p:cNvSpPr/>
          <p:nvPr/>
        </p:nvSpPr>
        <p:spPr>
          <a:xfrm>
            <a:off x="4448160" y="2836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2" name=""/>
          <p:cNvSpPr/>
          <p:nvPr/>
        </p:nvSpPr>
        <p:spPr>
          <a:xfrm>
            <a:off x="4448160" y="284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3" name=""/>
          <p:cNvSpPr/>
          <p:nvPr/>
        </p:nvSpPr>
        <p:spPr>
          <a:xfrm>
            <a:off x="4448160" y="2845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4" name=""/>
          <p:cNvSpPr/>
          <p:nvPr/>
        </p:nvSpPr>
        <p:spPr>
          <a:xfrm>
            <a:off x="4448160" y="285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5" name=""/>
          <p:cNvSpPr/>
          <p:nvPr/>
        </p:nvSpPr>
        <p:spPr>
          <a:xfrm flipH="1">
            <a:off x="4443120" y="2855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6" name=""/>
          <p:cNvSpPr/>
          <p:nvPr/>
        </p:nvSpPr>
        <p:spPr>
          <a:xfrm>
            <a:off x="4443120" y="286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7" name=""/>
          <p:cNvSpPr/>
          <p:nvPr/>
        </p:nvSpPr>
        <p:spPr>
          <a:xfrm flipH="1">
            <a:off x="4438440" y="2864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8" name=""/>
          <p:cNvSpPr/>
          <p:nvPr/>
        </p:nvSpPr>
        <p:spPr>
          <a:xfrm>
            <a:off x="4438440" y="2883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9" name=""/>
          <p:cNvSpPr/>
          <p:nvPr/>
        </p:nvSpPr>
        <p:spPr>
          <a:xfrm flipH="1">
            <a:off x="4433760" y="2889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0" name=""/>
          <p:cNvSpPr/>
          <p:nvPr/>
        </p:nvSpPr>
        <p:spPr>
          <a:xfrm flipH="1">
            <a:off x="4429080" y="28983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1" name=""/>
          <p:cNvSpPr/>
          <p:nvPr/>
        </p:nvSpPr>
        <p:spPr>
          <a:xfrm flipH="1">
            <a:off x="4419360" y="2908080"/>
            <a:ext cx="97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2" name=""/>
          <p:cNvSpPr/>
          <p:nvPr/>
        </p:nvSpPr>
        <p:spPr>
          <a:xfrm flipH="1">
            <a:off x="4414680" y="2950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3" name=""/>
          <p:cNvSpPr/>
          <p:nvPr/>
        </p:nvSpPr>
        <p:spPr>
          <a:xfrm>
            <a:off x="4414680" y="2960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4" name=""/>
          <p:cNvSpPr/>
          <p:nvPr/>
        </p:nvSpPr>
        <p:spPr>
          <a:xfrm flipH="1">
            <a:off x="4410000" y="29700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5" name=""/>
          <p:cNvSpPr/>
          <p:nvPr/>
        </p:nvSpPr>
        <p:spPr>
          <a:xfrm>
            <a:off x="4410000" y="2998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6" name=""/>
          <p:cNvSpPr/>
          <p:nvPr/>
        </p:nvSpPr>
        <p:spPr>
          <a:xfrm>
            <a:off x="441000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7" name=""/>
          <p:cNvSpPr/>
          <p:nvPr/>
        </p:nvSpPr>
        <p:spPr>
          <a:xfrm>
            <a:off x="4410000" y="30128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8" name=""/>
          <p:cNvSpPr/>
          <p:nvPr/>
        </p:nvSpPr>
        <p:spPr>
          <a:xfrm>
            <a:off x="4419360" y="3027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9" name=""/>
          <p:cNvSpPr/>
          <p:nvPr/>
        </p:nvSpPr>
        <p:spPr>
          <a:xfrm>
            <a:off x="4429080" y="30319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0" name=""/>
          <p:cNvSpPr/>
          <p:nvPr/>
        </p:nvSpPr>
        <p:spPr>
          <a:xfrm>
            <a:off x="4443120" y="3036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1" name=""/>
          <p:cNvSpPr/>
          <p:nvPr/>
        </p:nvSpPr>
        <p:spPr>
          <a:xfrm>
            <a:off x="4452840" y="3036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2" name=""/>
          <p:cNvSpPr/>
          <p:nvPr/>
        </p:nvSpPr>
        <p:spPr>
          <a:xfrm>
            <a:off x="4457520" y="304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3" name=""/>
          <p:cNvSpPr/>
          <p:nvPr/>
        </p:nvSpPr>
        <p:spPr>
          <a:xfrm>
            <a:off x="4462200" y="3041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4" name=""/>
          <p:cNvSpPr/>
          <p:nvPr/>
        </p:nvSpPr>
        <p:spPr>
          <a:xfrm>
            <a:off x="4476600" y="304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5" name=""/>
          <p:cNvSpPr/>
          <p:nvPr/>
        </p:nvSpPr>
        <p:spPr>
          <a:xfrm flipV="1">
            <a:off x="4481280" y="3036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6" name=""/>
          <p:cNvSpPr/>
          <p:nvPr/>
        </p:nvSpPr>
        <p:spPr>
          <a:xfrm>
            <a:off x="400932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7" name=""/>
          <p:cNvSpPr/>
          <p:nvPr/>
        </p:nvSpPr>
        <p:spPr>
          <a:xfrm flipH="1">
            <a:off x="400464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8" name=""/>
          <p:cNvSpPr/>
          <p:nvPr/>
        </p:nvSpPr>
        <p:spPr>
          <a:xfrm flipH="1">
            <a:off x="399996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9" name=""/>
          <p:cNvSpPr/>
          <p:nvPr/>
        </p:nvSpPr>
        <p:spPr>
          <a:xfrm flipH="1">
            <a:off x="3990240" y="1649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0" name=""/>
          <p:cNvSpPr/>
          <p:nvPr/>
        </p:nvSpPr>
        <p:spPr>
          <a:xfrm flipH="1">
            <a:off x="398556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1" name=""/>
          <p:cNvSpPr/>
          <p:nvPr/>
        </p:nvSpPr>
        <p:spPr>
          <a:xfrm flipH="1">
            <a:off x="398088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2" name=""/>
          <p:cNvSpPr/>
          <p:nvPr/>
        </p:nvSpPr>
        <p:spPr>
          <a:xfrm flipH="1">
            <a:off x="3961800" y="1649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3" name=""/>
          <p:cNvSpPr/>
          <p:nvPr/>
        </p:nvSpPr>
        <p:spPr>
          <a:xfrm flipH="1">
            <a:off x="395712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4" name=""/>
          <p:cNvSpPr/>
          <p:nvPr/>
        </p:nvSpPr>
        <p:spPr>
          <a:xfrm flipH="1">
            <a:off x="3947400" y="1649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5" name=""/>
          <p:cNvSpPr/>
          <p:nvPr/>
        </p:nvSpPr>
        <p:spPr>
          <a:xfrm flipH="1">
            <a:off x="3933000" y="1649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6" name=""/>
          <p:cNvSpPr/>
          <p:nvPr/>
        </p:nvSpPr>
        <p:spPr>
          <a:xfrm flipH="1">
            <a:off x="3928320" y="1654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7" name=""/>
          <p:cNvSpPr/>
          <p:nvPr/>
        </p:nvSpPr>
        <p:spPr>
          <a:xfrm flipH="1">
            <a:off x="3913920" y="16635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8" name=""/>
          <p:cNvSpPr/>
          <p:nvPr/>
        </p:nvSpPr>
        <p:spPr>
          <a:xfrm>
            <a:off x="4142880" y="1544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9" name=""/>
          <p:cNvSpPr/>
          <p:nvPr/>
        </p:nvSpPr>
        <p:spPr>
          <a:xfrm>
            <a:off x="4142880" y="154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0" name=""/>
          <p:cNvSpPr/>
          <p:nvPr/>
        </p:nvSpPr>
        <p:spPr>
          <a:xfrm>
            <a:off x="414288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1" name=""/>
          <p:cNvSpPr/>
          <p:nvPr/>
        </p:nvSpPr>
        <p:spPr>
          <a:xfrm flipH="1">
            <a:off x="4138200" y="155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2" name=""/>
          <p:cNvSpPr/>
          <p:nvPr/>
        </p:nvSpPr>
        <p:spPr>
          <a:xfrm>
            <a:off x="413820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3" name=""/>
          <p:cNvSpPr/>
          <p:nvPr/>
        </p:nvSpPr>
        <p:spPr>
          <a:xfrm>
            <a:off x="4138200" y="1568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4" name=""/>
          <p:cNvSpPr/>
          <p:nvPr/>
        </p:nvSpPr>
        <p:spPr>
          <a:xfrm flipH="1">
            <a:off x="4133520" y="157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5" name=""/>
          <p:cNvSpPr/>
          <p:nvPr/>
        </p:nvSpPr>
        <p:spPr>
          <a:xfrm>
            <a:off x="4133520" y="158256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6" name=""/>
          <p:cNvSpPr/>
          <p:nvPr/>
        </p:nvSpPr>
        <p:spPr>
          <a:xfrm flipH="1">
            <a:off x="4128480" y="161136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7" name=""/>
          <p:cNvSpPr/>
          <p:nvPr/>
        </p:nvSpPr>
        <p:spPr>
          <a:xfrm>
            <a:off x="4128480" y="1635120"/>
            <a:ext cx="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8" name=""/>
          <p:cNvSpPr/>
          <p:nvPr/>
        </p:nvSpPr>
        <p:spPr>
          <a:xfrm>
            <a:off x="412848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9" name=""/>
          <p:cNvSpPr/>
          <p:nvPr/>
        </p:nvSpPr>
        <p:spPr>
          <a:xfrm>
            <a:off x="4128480" y="1701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0" name=""/>
          <p:cNvSpPr/>
          <p:nvPr/>
        </p:nvSpPr>
        <p:spPr>
          <a:xfrm>
            <a:off x="4128480" y="1720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1" name=""/>
          <p:cNvSpPr/>
          <p:nvPr/>
        </p:nvSpPr>
        <p:spPr>
          <a:xfrm>
            <a:off x="4133520" y="1730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2" name=""/>
          <p:cNvSpPr/>
          <p:nvPr/>
        </p:nvSpPr>
        <p:spPr>
          <a:xfrm>
            <a:off x="4133520" y="17398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3" name=""/>
          <p:cNvSpPr/>
          <p:nvPr/>
        </p:nvSpPr>
        <p:spPr>
          <a:xfrm flipV="1">
            <a:off x="4142880" y="173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4" name=""/>
          <p:cNvSpPr/>
          <p:nvPr/>
        </p:nvSpPr>
        <p:spPr>
          <a:xfrm flipH="1">
            <a:off x="4304880" y="1601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5" name=""/>
          <p:cNvSpPr/>
          <p:nvPr/>
        </p:nvSpPr>
        <p:spPr>
          <a:xfrm flipH="1">
            <a:off x="4300200" y="160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6" name=""/>
          <p:cNvSpPr/>
          <p:nvPr/>
        </p:nvSpPr>
        <p:spPr>
          <a:xfrm flipH="1">
            <a:off x="4295520" y="160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7" name=""/>
          <p:cNvSpPr/>
          <p:nvPr/>
        </p:nvSpPr>
        <p:spPr>
          <a:xfrm flipH="1">
            <a:off x="4290840" y="160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8" name=""/>
          <p:cNvSpPr/>
          <p:nvPr/>
        </p:nvSpPr>
        <p:spPr>
          <a:xfrm flipH="1">
            <a:off x="4285800" y="16016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9" name=""/>
          <p:cNvSpPr/>
          <p:nvPr/>
        </p:nvSpPr>
        <p:spPr>
          <a:xfrm flipH="1">
            <a:off x="4281120" y="1606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0" name=""/>
          <p:cNvSpPr/>
          <p:nvPr/>
        </p:nvSpPr>
        <p:spPr>
          <a:xfrm flipH="1">
            <a:off x="4266720" y="16066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1" name=""/>
          <p:cNvSpPr/>
          <p:nvPr/>
        </p:nvSpPr>
        <p:spPr>
          <a:xfrm flipH="1">
            <a:off x="4262040" y="1616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2" name=""/>
          <p:cNvSpPr/>
          <p:nvPr/>
        </p:nvSpPr>
        <p:spPr>
          <a:xfrm>
            <a:off x="4262040" y="1620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3" name=""/>
          <p:cNvSpPr/>
          <p:nvPr/>
        </p:nvSpPr>
        <p:spPr>
          <a:xfrm flipH="1">
            <a:off x="4257360" y="1625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4" name=""/>
          <p:cNvSpPr/>
          <p:nvPr/>
        </p:nvSpPr>
        <p:spPr>
          <a:xfrm flipH="1">
            <a:off x="4252680" y="1630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5" name=""/>
          <p:cNvSpPr/>
          <p:nvPr/>
        </p:nvSpPr>
        <p:spPr>
          <a:xfrm flipH="1">
            <a:off x="4247640" y="1635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6" name=""/>
          <p:cNvSpPr/>
          <p:nvPr/>
        </p:nvSpPr>
        <p:spPr>
          <a:xfrm flipH="1">
            <a:off x="4238280" y="16398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7" name=""/>
          <p:cNvSpPr/>
          <p:nvPr/>
        </p:nvSpPr>
        <p:spPr>
          <a:xfrm>
            <a:off x="4238280" y="1654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8" name=""/>
          <p:cNvSpPr/>
          <p:nvPr/>
        </p:nvSpPr>
        <p:spPr>
          <a:xfrm flipH="1">
            <a:off x="4233600" y="1663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9" name=""/>
          <p:cNvSpPr/>
          <p:nvPr/>
        </p:nvSpPr>
        <p:spPr>
          <a:xfrm>
            <a:off x="423360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0" name=""/>
          <p:cNvSpPr/>
          <p:nvPr/>
        </p:nvSpPr>
        <p:spPr>
          <a:xfrm>
            <a:off x="4233600" y="1677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1" name=""/>
          <p:cNvSpPr/>
          <p:nvPr/>
        </p:nvSpPr>
        <p:spPr>
          <a:xfrm>
            <a:off x="4233600" y="168768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2" name=""/>
          <p:cNvSpPr/>
          <p:nvPr/>
        </p:nvSpPr>
        <p:spPr>
          <a:xfrm>
            <a:off x="4238280" y="1725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3" name=""/>
          <p:cNvSpPr/>
          <p:nvPr/>
        </p:nvSpPr>
        <p:spPr>
          <a:xfrm>
            <a:off x="4247640" y="1744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4" name=""/>
          <p:cNvSpPr/>
          <p:nvPr/>
        </p:nvSpPr>
        <p:spPr>
          <a:xfrm>
            <a:off x="4257360" y="17496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5" name=""/>
          <p:cNvSpPr/>
          <p:nvPr/>
        </p:nvSpPr>
        <p:spPr>
          <a:xfrm>
            <a:off x="4271760" y="17589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6" name=""/>
          <p:cNvSpPr/>
          <p:nvPr/>
        </p:nvSpPr>
        <p:spPr>
          <a:xfrm>
            <a:off x="4285800" y="17636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7" name=""/>
          <p:cNvSpPr/>
          <p:nvPr/>
        </p:nvSpPr>
        <p:spPr>
          <a:xfrm>
            <a:off x="4295520" y="17636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8" name=""/>
          <p:cNvSpPr/>
          <p:nvPr/>
        </p:nvSpPr>
        <p:spPr>
          <a:xfrm>
            <a:off x="4304880" y="17636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9" name=""/>
          <p:cNvSpPr/>
          <p:nvPr/>
        </p:nvSpPr>
        <p:spPr>
          <a:xfrm flipV="1">
            <a:off x="4319280" y="1744920"/>
            <a:ext cx="2880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0" name=""/>
          <p:cNvSpPr/>
          <p:nvPr/>
        </p:nvSpPr>
        <p:spPr>
          <a:xfrm flipV="1">
            <a:off x="4348080" y="17398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1" name=""/>
          <p:cNvSpPr/>
          <p:nvPr/>
        </p:nvSpPr>
        <p:spPr>
          <a:xfrm flipV="1">
            <a:off x="4357440" y="17208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2" name=""/>
          <p:cNvSpPr/>
          <p:nvPr/>
        </p:nvSpPr>
        <p:spPr>
          <a:xfrm flipV="1">
            <a:off x="4367160" y="1711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3" name=""/>
          <p:cNvSpPr/>
          <p:nvPr/>
        </p:nvSpPr>
        <p:spPr>
          <a:xfrm flipV="1">
            <a:off x="4367160" y="16970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4" name=""/>
          <p:cNvSpPr/>
          <p:nvPr/>
        </p:nvSpPr>
        <p:spPr>
          <a:xfrm flipH="1" flipV="1">
            <a:off x="4362120" y="16826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5" name=""/>
          <p:cNvSpPr/>
          <p:nvPr/>
        </p:nvSpPr>
        <p:spPr>
          <a:xfrm flipH="1" flipV="1">
            <a:off x="4357440" y="1673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6" name=""/>
          <p:cNvSpPr/>
          <p:nvPr/>
        </p:nvSpPr>
        <p:spPr>
          <a:xfrm flipH="1" flipV="1">
            <a:off x="4343040" y="16635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7" name=""/>
          <p:cNvSpPr/>
          <p:nvPr/>
        </p:nvSpPr>
        <p:spPr>
          <a:xfrm flipH="1" flipV="1">
            <a:off x="4338360" y="1658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8" name=""/>
          <p:cNvSpPr/>
          <p:nvPr/>
        </p:nvSpPr>
        <p:spPr>
          <a:xfrm flipH="1">
            <a:off x="4333680" y="1658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9" name=""/>
          <p:cNvSpPr/>
          <p:nvPr/>
        </p:nvSpPr>
        <p:spPr>
          <a:xfrm flipH="1">
            <a:off x="4314600" y="1658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0" name=""/>
          <p:cNvSpPr/>
          <p:nvPr/>
        </p:nvSpPr>
        <p:spPr>
          <a:xfrm flipH="1">
            <a:off x="4309920" y="1658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1" name=""/>
          <p:cNvSpPr/>
          <p:nvPr/>
        </p:nvSpPr>
        <p:spPr>
          <a:xfrm flipH="1">
            <a:off x="4304880" y="16588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2" name=""/>
          <p:cNvSpPr/>
          <p:nvPr/>
        </p:nvSpPr>
        <p:spPr>
          <a:xfrm>
            <a:off x="4304880" y="1668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3" name=""/>
          <p:cNvSpPr/>
          <p:nvPr/>
        </p:nvSpPr>
        <p:spPr>
          <a:xfrm flipH="1">
            <a:off x="4514760" y="159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4" name=""/>
          <p:cNvSpPr/>
          <p:nvPr/>
        </p:nvSpPr>
        <p:spPr>
          <a:xfrm flipV="1">
            <a:off x="451476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5" name=""/>
          <p:cNvSpPr/>
          <p:nvPr/>
        </p:nvSpPr>
        <p:spPr>
          <a:xfrm flipH="1">
            <a:off x="4510080" y="158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6" name=""/>
          <p:cNvSpPr/>
          <p:nvPr/>
        </p:nvSpPr>
        <p:spPr>
          <a:xfrm flipH="1">
            <a:off x="4505400" y="158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7" name=""/>
          <p:cNvSpPr/>
          <p:nvPr/>
        </p:nvSpPr>
        <p:spPr>
          <a:xfrm flipH="1">
            <a:off x="4500360" y="1587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8" name=""/>
          <p:cNvSpPr/>
          <p:nvPr/>
        </p:nvSpPr>
        <p:spPr>
          <a:xfrm flipH="1">
            <a:off x="4495680" y="158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9" name=""/>
          <p:cNvSpPr/>
          <p:nvPr/>
        </p:nvSpPr>
        <p:spPr>
          <a:xfrm flipH="1">
            <a:off x="4481280" y="15876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0" name=""/>
          <p:cNvSpPr/>
          <p:nvPr/>
        </p:nvSpPr>
        <p:spPr>
          <a:xfrm>
            <a:off x="448128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1" name=""/>
          <p:cNvSpPr/>
          <p:nvPr/>
        </p:nvSpPr>
        <p:spPr>
          <a:xfrm flipH="1">
            <a:off x="4476600" y="1592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2" name=""/>
          <p:cNvSpPr/>
          <p:nvPr/>
        </p:nvSpPr>
        <p:spPr>
          <a:xfrm flipH="1">
            <a:off x="4471920" y="159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3" name=""/>
          <p:cNvSpPr/>
          <p:nvPr/>
        </p:nvSpPr>
        <p:spPr>
          <a:xfrm flipH="1">
            <a:off x="4462200" y="15969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4" name=""/>
          <p:cNvSpPr/>
          <p:nvPr/>
        </p:nvSpPr>
        <p:spPr>
          <a:xfrm flipH="1">
            <a:off x="4457520" y="1611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5" name=""/>
          <p:cNvSpPr/>
          <p:nvPr/>
        </p:nvSpPr>
        <p:spPr>
          <a:xfrm flipH="1">
            <a:off x="4452840" y="1620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6" name=""/>
          <p:cNvSpPr/>
          <p:nvPr/>
        </p:nvSpPr>
        <p:spPr>
          <a:xfrm>
            <a:off x="4452840" y="1625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7" name=""/>
          <p:cNvSpPr/>
          <p:nvPr/>
        </p:nvSpPr>
        <p:spPr>
          <a:xfrm flipH="1">
            <a:off x="4443120" y="163512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8" name=""/>
          <p:cNvSpPr/>
          <p:nvPr/>
        </p:nvSpPr>
        <p:spPr>
          <a:xfrm>
            <a:off x="4443120" y="1658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9" name=""/>
          <p:cNvSpPr/>
          <p:nvPr/>
        </p:nvSpPr>
        <p:spPr>
          <a:xfrm>
            <a:off x="4443120" y="1673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0" name=""/>
          <p:cNvSpPr/>
          <p:nvPr/>
        </p:nvSpPr>
        <p:spPr>
          <a:xfrm>
            <a:off x="4443120" y="168768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1" name=""/>
          <p:cNvSpPr/>
          <p:nvPr/>
        </p:nvSpPr>
        <p:spPr>
          <a:xfrm>
            <a:off x="4443120" y="1725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2" name=""/>
          <p:cNvSpPr/>
          <p:nvPr/>
        </p:nvSpPr>
        <p:spPr>
          <a:xfrm>
            <a:off x="4443120" y="1735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3" name=""/>
          <p:cNvSpPr/>
          <p:nvPr/>
        </p:nvSpPr>
        <p:spPr>
          <a:xfrm>
            <a:off x="4448160" y="174492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4" name=""/>
          <p:cNvSpPr/>
          <p:nvPr/>
        </p:nvSpPr>
        <p:spPr>
          <a:xfrm>
            <a:off x="4457520" y="1758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5" name=""/>
          <p:cNvSpPr/>
          <p:nvPr/>
        </p:nvSpPr>
        <p:spPr>
          <a:xfrm>
            <a:off x="4462200" y="17636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6" name=""/>
          <p:cNvSpPr/>
          <p:nvPr/>
        </p:nvSpPr>
        <p:spPr>
          <a:xfrm flipV="1">
            <a:off x="4471920" y="17636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7" name=""/>
          <p:cNvSpPr/>
          <p:nvPr/>
        </p:nvSpPr>
        <p:spPr>
          <a:xfrm>
            <a:off x="4491000" y="17636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8" name=""/>
          <p:cNvSpPr/>
          <p:nvPr/>
        </p:nvSpPr>
        <p:spPr>
          <a:xfrm flipV="1">
            <a:off x="4500360" y="17542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9" name=""/>
          <p:cNvSpPr/>
          <p:nvPr/>
        </p:nvSpPr>
        <p:spPr>
          <a:xfrm flipV="1">
            <a:off x="4510080" y="173988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0" name=""/>
          <p:cNvSpPr/>
          <p:nvPr/>
        </p:nvSpPr>
        <p:spPr>
          <a:xfrm flipV="1">
            <a:off x="4533840" y="17305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1" name=""/>
          <p:cNvSpPr/>
          <p:nvPr/>
        </p:nvSpPr>
        <p:spPr>
          <a:xfrm flipV="1">
            <a:off x="4543560" y="171144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2" name=""/>
          <p:cNvSpPr/>
          <p:nvPr/>
        </p:nvSpPr>
        <p:spPr>
          <a:xfrm flipV="1">
            <a:off x="4557600" y="16923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3" name=""/>
          <p:cNvSpPr/>
          <p:nvPr/>
        </p:nvSpPr>
        <p:spPr>
          <a:xfrm flipV="1">
            <a:off x="4562640" y="1677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4" name=""/>
          <p:cNvSpPr/>
          <p:nvPr/>
        </p:nvSpPr>
        <p:spPr>
          <a:xfrm flipV="1">
            <a:off x="456264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5" name=""/>
          <p:cNvSpPr/>
          <p:nvPr/>
        </p:nvSpPr>
        <p:spPr>
          <a:xfrm flipH="1" flipV="1">
            <a:off x="4552920" y="16588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6" name=""/>
          <p:cNvSpPr/>
          <p:nvPr/>
        </p:nvSpPr>
        <p:spPr>
          <a:xfrm flipH="1" flipV="1">
            <a:off x="4538520" y="16495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7" name=""/>
          <p:cNvSpPr/>
          <p:nvPr/>
        </p:nvSpPr>
        <p:spPr>
          <a:xfrm flipH="1">
            <a:off x="453384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8" name=""/>
          <p:cNvSpPr/>
          <p:nvPr/>
        </p:nvSpPr>
        <p:spPr>
          <a:xfrm flipH="1" flipV="1">
            <a:off x="4519440" y="16444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9" name=""/>
          <p:cNvSpPr/>
          <p:nvPr/>
        </p:nvSpPr>
        <p:spPr>
          <a:xfrm flipH="1">
            <a:off x="4514760" y="1644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0" name=""/>
          <p:cNvSpPr/>
          <p:nvPr/>
        </p:nvSpPr>
        <p:spPr>
          <a:xfrm flipH="1">
            <a:off x="4505400" y="1644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1" name=""/>
          <p:cNvSpPr/>
          <p:nvPr/>
        </p:nvSpPr>
        <p:spPr>
          <a:xfrm flipH="1">
            <a:off x="4495680" y="1644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2" name=""/>
          <p:cNvSpPr/>
          <p:nvPr/>
        </p:nvSpPr>
        <p:spPr>
          <a:xfrm flipH="1">
            <a:off x="449100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3" name=""/>
          <p:cNvSpPr/>
          <p:nvPr/>
        </p:nvSpPr>
        <p:spPr>
          <a:xfrm>
            <a:off x="449100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4" name=""/>
          <p:cNvSpPr/>
          <p:nvPr/>
        </p:nvSpPr>
        <p:spPr>
          <a:xfrm>
            <a:off x="4491000" y="165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5" name=""/>
          <p:cNvSpPr/>
          <p:nvPr/>
        </p:nvSpPr>
        <p:spPr>
          <a:xfrm flipV="1">
            <a:off x="471024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6" name=""/>
          <p:cNvSpPr/>
          <p:nvPr/>
        </p:nvSpPr>
        <p:spPr>
          <a:xfrm flipV="1">
            <a:off x="471024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7" name=""/>
          <p:cNvSpPr/>
          <p:nvPr/>
        </p:nvSpPr>
        <p:spPr>
          <a:xfrm flipV="1">
            <a:off x="471024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8" name=""/>
          <p:cNvSpPr/>
          <p:nvPr/>
        </p:nvSpPr>
        <p:spPr>
          <a:xfrm flipH="1">
            <a:off x="4705560" y="159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9" name=""/>
          <p:cNvSpPr/>
          <p:nvPr/>
        </p:nvSpPr>
        <p:spPr>
          <a:xfrm flipH="1">
            <a:off x="4700880" y="159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0" name=""/>
          <p:cNvSpPr/>
          <p:nvPr/>
        </p:nvSpPr>
        <p:spPr>
          <a:xfrm flipH="1">
            <a:off x="4695840" y="1592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1" name=""/>
          <p:cNvSpPr/>
          <p:nvPr/>
        </p:nvSpPr>
        <p:spPr>
          <a:xfrm flipH="1">
            <a:off x="4691160" y="159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2" name=""/>
          <p:cNvSpPr/>
          <p:nvPr/>
        </p:nvSpPr>
        <p:spPr>
          <a:xfrm flipH="1">
            <a:off x="4676760" y="15922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3" name=""/>
          <p:cNvSpPr/>
          <p:nvPr/>
        </p:nvSpPr>
        <p:spPr>
          <a:xfrm flipH="1">
            <a:off x="4672080" y="1601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4" name=""/>
          <p:cNvSpPr/>
          <p:nvPr/>
        </p:nvSpPr>
        <p:spPr>
          <a:xfrm flipH="1">
            <a:off x="4667400" y="1606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5" name=""/>
          <p:cNvSpPr/>
          <p:nvPr/>
        </p:nvSpPr>
        <p:spPr>
          <a:xfrm flipH="1">
            <a:off x="4643640" y="161604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6" name=""/>
          <p:cNvSpPr/>
          <p:nvPr/>
        </p:nvSpPr>
        <p:spPr>
          <a:xfrm>
            <a:off x="4643640" y="1639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7" name=""/>
          <p:cNvSpPr/>
          <p:nvPr/>
        </p:nvSpPr>
        <p:spPr>
          <a:xfrm flipH="1">
            <a:off x="4633920" y="164952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8" name=""/>
          <p:cNvSpPr/>
          <p:nvPr/>
        </p:nvSpPr>
        <p:spPr>
          <a:xfrm>
            <a:off x="4633920" y="168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9" name=""/>
          <p:cNvSpPr/>
          <p:nvPr/>
        </p:nvSpPr>
        <p:spPr>
          <a:xfrm>
            <a:off x="4633920" y="16970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0" name=""/>
          <p:cNvSpPr/>
          <p:nvPr/>
        </p:nvSpPr>
        <p:spPr>
          <a:xfrm>
            <a:off x="4648320" y="1720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1" name=""/>
          <p:cNvSpPr/>
          <p:nvPr/>
        </p:nvSpPr>
        <p:spPr>
          <a:xfrm>
            <a:off x="465300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2" name=""/>
          <p:cNvSpPr/>
          <p:nvPr/>
        </p:nvSpPr>
        <p:spPr>
          <a:xfrm>
            <a:off x="4657680" y="17352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3" name=""/>
          <p:cNvSpPr/>
          <p:nvPr/>
        </p:nvSpPr>
        <p:spPr>
          <a:xfrm>
            <a:off x="4667400" y="1744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4" name=""/>
          <p:cNvSpPr/>
          <p:nvPr/>
        </p:nvSpPr>
        <p:spPr>
          <a:xfrm>
            <a:off x="4676760" y="1749600"/>
            <a:ext cx="432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5" name=""/>
          <p:cNvSpPr/>
          <p:nvPr/>
        </p:nvSpPr>
        <p:spPr>
          <a:xfrm flipV="1">
            <a:off x="4719960" y="17496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6" name=""/>
          <p:cNvSpPr/>
          <p:nvPr/>
        </p:nvSpPr>
        <p:spPr>
          <a:xfrm flipV="1">
            <a:off x="4739040" y="172584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7" name=""/>
          <p:cNvSpPr/>
          <p:nvPr/>
        </p:nvSpPr>
        <p:spPr>
          <a:xfrm flipV="1">
            <a:off x="4762800" y="1716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8" name=""/>
          <p:cNvSpPr/>
          <p:nvPr/>
        </p:nvSpPr>
        <p:spPr>
          <a:xfrm flipV="1">
            <a:off x="4767480" y="168264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9" name=""/>
          <p:cNvSpPr/>
          <p:nvPr/>
        </p:nvSpPr>
        <p:spPr>
          <a:xfrm flipV="1">
            <a:off x="4772160" y="1673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0" name=""/>
          <p:cNvSpPr/>
          <p:nvPr/>
        </p:nvSpPr>
        <p:spPr>
          <a:xfrm flipH="1" flipV="1">
            <a:off x="4767480" y="164448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1" name=""/>
          <p:cNvSpPr/>
          <p:nvPr/>
        </p:nvSpPr>
        <p:spPr>
          <a:xfrm flipH="1" flipV="1">
            <a:off x="4757760" y="163044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2" name=""/>
          <p:cNvSpPr/>
          <p:nvPr/>
        </p:nvSpPr>
        <p:spPr>
          <a:xfrm flipH="1" flipV="1">
            <a:off x="4753080" y="1620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3" name=""/>
          <p:cNvSpPr/>
          <p:nvPr/>
        </p:nvSpPr>
        <p:spPr>
          <a:xfrm flipH="1">
            <a:off x="4724640" y="16207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4" name=""/>
          <p:cNvSpPr/>
          <p:nvPr/>
        </p:nvSpPr>
        <p:spPr>
          <a:xfrm flipH="1">
            <a:off x="4714920" y="1620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5" name=""/>
          <p:cNvSpPr/>
          <p:nvPr/>
        </p:nvSpPr>
        <p:spPr>
          <a:xfrm flipH="1">
            <a:off x="4700880" y="16254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6" name=""/>
          <p:cNvSpPr/>
          <p:nvPr/>
        </p:nvSpPr>
        <p:spPr>
          <a:xfrm flipH="1">
            <a:off x="4691160" y="16444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7" name=""/>
          <p:cNvSpPr/>
          <p:nvPr/>
        </p:nvSpPr>
        <p:spPr>
          <a:xfrm flipH="1">
            <a:off x="4681800" y="16588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8" name=""/>
          <p:cNvSpPr/>
          <p:nvPr/>
        </p:nvSpPr>
        <p:spPr>
          <a:xfrm>
            <a:off x="487224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9" name=""/>
          <p:cNvSpPr/>
          <p:nvPr/>
        </p:nvSpPr>
        <p:spPr>
          <a:xfrm flipH="1">
            <a:off x="4867560" y="175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0" name=""/>
          <p:cNvSpPr/>
          <p:nvPr/>
        </p:nvSpPr>
        <p:spPr>
          <a:xfrm>
            <a:off x="4867560" y="1758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1" name=""/>
          <p:cNvSpPr/>
          <p:nvPr/>
        </p:nvSpPr>
        <p:spPr>
          <a:xfrm flipH="1">
            <a:off x="4862880" y="17686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2" name=""/>
          <p:cNvSpPr/>
          <p:nvPr/>
        </p:nvSpPr>
        <p:spPr>
          <a:xfrm flipH="1">
            <a:off x="4858200" y="1782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3" name=""/>
          <p:cNvSpPr/>
          <p:nvPr/>
        </p:nvSpPr>
        <p:spPr>
          <a:xfrm flipH="1">
            <a:off x="4848480" y="17924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4" name=""/>
          <p:cNvSpPr/>
          <p:nvPr/>
        </p:nvSpPr>
        <p:spPr>
          <a:xfrm flipH="1">
            <a:off x="4839120" y="18115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5" name=""/>
          <p:cNvSpPr/>
          <p:nvPr/>
        </p:nvSpPr>
        <p:spPr>
          <a:xfrm>
            <a:off x="4839120" y="1820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6" name=""/>
          <p:cNvSpPr/>
          <p:nvPr/>
        </p:nvSpPr>
        <p:spPr>
          <a:xfrm flipH="1">
            <a:off x="4834080" y="1825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7" name=""/>
          <p:cNvSpPr/>
          <p:nvPr/>
        </p:nvSpPr>
        <p:spPr>
          <a:xfrm>
            <a:off x="503460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8" name=""/>
          <p:cNvSpPr/>
          <p:nvPr/>
        </p:nvSpPr>
        <p:spPr>
          <a:xfrm flipV="1">
            <a:off x="503928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9" name=""/>
          <p:cNvSpPr/>
          <p:nvPr/>
        </p:nvSpPr>
        <p:spPr>
          <a:xfrm flipV="1">
            <a:off x="5039280" y="1620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0" name=""/>
          <p:cNvSpPr/>
          <p:nvPr/>
        </p:nvSpPr>
        <p:spPr>
          <a:xfrm flipV="1">
            <a:off x="5039280" y="161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1" name=""/>
          <p:cNvSpPr/>
          <p:nvPr/>
        </p:nvSpPr>
        <p:spPr>
          <a:xfrm flipH="1" flipV="1">
            <a:off x="5034600" y="1611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2" name=""/>
          <p:cNvSpPr/>
          <p:nvPr/>
        </p:nvSpPr>
        <p:spPr>
          <a:xfrm flipV="1">
            <a:off x="5034600" y="160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3" name=""/>
          <p:cNvSpPr/>
          <p:nvPr/>
        </p:nvSpPr>
        <p:spPr>
          <a:xfrm flipV="1">
            <a:off x="503460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4" name=""/>
          <p:cNvSpPr/>
          <p:nvPr/>
        </p:nvSpPr>
        <p:spPr>
          <a:xfrm flipV="1">
            <a:off x="503460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5" name=""/>
          <p:cNvSpPr/>
          <p:nvPr/>
        </p:nvSpPr>
        <p:spPr>
          <a:xfrm flipV="1">
            <a:off x="503460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6" name=""/>
          <p:cNvSpPr/>
          <p:nvPr/>
        </p:nvSpPr>
        <p:spPr>
          <a:xfrm>
            <a:off x="503460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7" name=""/>
          <p:cNvSpPr/>
          <p:nvPr/>
        </p:nvSpPr>
        <p:spPr>
          <a:xfrm>
            <a:off x="503460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8" name=""/>
          <p:cNvSpPr/>
          <p:nvPr/>
        </p:nvSpPr>
        <p:spPr>
          <a:xfrm flipH="1">
            <a:off x="5029560" y="16016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9" name=""/>
          <p:cNvSpPr/>
          <p:nvPr/>
        </p:nvSpPr>
        <p:spPr>
          <a:xfrm flipH="1">
            <a:off x="5024880" y="1606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0" name=""/>
          <p:cNvSpPr/>
          <p:nvPr/>
        </p:nvSpPr>
        <p:spPr>
          <a:xfrm>
            <a:off x="5024880" y="1630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1" name=""/>
          <p:cNvSpPr/>
          <p:nvPr/>
        </p:nvSpPr>
        <p:spPr>
          <a:xfrm flipH="1">
            <a:off x="5020200" y="16495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2" name=""/>
          <p:cNvSpPr/>
          <p:nvPr/>
        </p:nvSpPr>
        <p:spPr>
          <a:xfrm>
            <a:off x="5020200" y="166356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3" name=""/>
          <p:cNvSpPr/>
          <p:nvPr/>
        </p:nvSpPr>
        <p:spPr>
          <a:xfrm>
            <a:off x="502020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4" name=""/>
          <p:cNvSpPr/>
          <p:nvPr/>
        </p:nvSpPr>
        <p:spPr>
          <a:xfrm flipH="1">
            <a:off x="5015520" y="1701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5" name=""/>
          <p:cNvSpPr/>
          <p:nvPr/>
        </p:nvSpPr>
        <p:spPr>
          <a:xfrm>
            <a:off x="5015520" y="1711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6" name=""/>
          <p:cNvSpPr/>
          <p:nvPr/>
        </p:nvSpPr>
        <p:spPr>
          <a:xfrm>
            <a:off x="501552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7" name=""/>
          <p:cNvSpPr/>
          <p:nvPr/>
        </p:nvSpPr>
        <p:spPr>
          <a:xfrm>
            <a:off x="515376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8" name=""/>
          <p:cNvSpPr/>
          <p:nvPr/>
        </p:nvSpPr>
        <p:spPr>
          <a:xfrm flipH="1">
            <a:off x="5148720" y="1758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9" name=""/>
          <p:cNvSpPr/>
          <p:nvPr/>
        </p:nvSpPr>
        <p:spPr>
          <a:xfrm>
            <a:off x="514872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0" name=""/>
          <p:cNvSpPr/>
          <p:nvPr/>
        </p:nvSpPr>
        <p:spPr>
          <a:xfrm flipH="1">
            <a:off x="5144040" y="176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1" name=""/>
          <p:cNvSpPr/>
          <p:nvPr/>
        </p:nvSpPr>
        <p:spPr>
          <a:xfrm flipH="1">
            <a:off x="5134680" y="17733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2" name=""/>
          <p:cNvSpPr/>
          <p:nvPr/>
        </p:nvSpPr>
        <p:spPr>
          <a:xfrm>
            <a:off x="5134680" y="178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3" name=""/>
          <p:cNvSpPr/>
          <p:nvPr/>
        </p:nvSpPr>
        <p:spPr>
          <a:xfrm flipH="1">
            <a:off x="5120280" y="17924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4" name=""/>
          <p:cNvSpPr/>
          <p:nvPr/>
        </p:nvSpPr>
        <p:spPr>
          <a:xfrm>
            <a:off x="5286960" y="1582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5" name=""/>
          <p:cNvSpPr/>
          <p:nvPr/>
        </p:nvSpPr>
        <p:spPr>
          <a:xfrm>
            <a:off x="5292000" y="158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6" name=""/>
          <p:cNvSpPr/>
          <p:nvPr/>
        </p:nvSpPr>
        <p:spPr>
          <a:xfrm>
            <a:off x="5296680" y="158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7" name=""/>
          <p:cNvSpPr/>
          <p:nvPr/>
        </p:nvSpPr>
        <p:spPr>
          <a:xfrm>
            <a:off x="5301360" y="158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8" name=""/>
          <p:cNvSpPr/>
          <p:nvPr/>
        </p:nvSpPr>
        <p:spPr>
          <a:xfrm>
            <a:off x="5306040" y="15825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9" name=""/>
          <p:cNvSpPr/>
          <p:nvPr/>
        </p:nvSpPr>
        <p:spPr>
          <a:xfrm>
            <a:off x="5325120" y="1587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0" name=""/>
          <p:cNvSpPr/>
          <p:nvPr/>
        </p:nvSpPr>
        <p:spPr>
          <a:xfrm>
            <a:off x="5330160" y="159228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1" name=""/>
          <p:cNvSpPr/>
          <p:nvPr/>
        </p:nvSpPr>
        <p:spPr>
          <a:xfrm>
            <a:off x="5344200" y="1606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2" name=""/>
          <p:cNvSpPr/>
          <p:nvPr/>
        </p:nvSpPr>
        <p:spPr>
          <a:xfrm>
            <a:off x="5349240" y="161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3" name=""/>
          <p:cNvSpPr/>
          <p:nvPr/>
        </p:nvSpPr>
        <p:spPr>
          <a:xfrm flipH="1">
            <a:off x="5344200" y="1616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4" name=""/>
          <p:cNvSpPr/>
          <p:nvPr/>
        </p:nvSpPr>
        <p:spPr>
          <a:xfrm flipH="1">
            <a:off x="5339520" y="1630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5" name=""/>
          <p:cNvSpPr/>
          <p:nvPr/>
        </p:nvSpPr>
        <p:spPr>
          <a:xfrm flipH="1">
            <a:off x="5334840" y="163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6" name=""/>
          <p:cNvSpPr/>
          <p:nvPr/>
        </p:nvSpPr>
        <p:spPr>
          <a:xfrm flipH="1">
            <a:off x="5330160" y="1644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7" name=""/>
          <p:cNvSpPr/>
          <p:nvPr/>
        </p:nvSpPr>
        <p:spPr>
          <a:xfrm flipH="1">
            <a:off x="5320440" y="16542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8" name=""/>
          <p:cNvSpPr/>
          <p:nvPr/>
        </p:nvSpPr>
        <p:spPr>
          <a:xfrm flipH="1">
            <a:off x="5311080" y="1663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9" name=""/>
          <p:cNvSpPr/>
          <p:nvPr/>
        </p:nvSpPr>
        <p:spPr>
          <a:xfrm flipH="1">
            <a:off x="5306040" y="16779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0" name=""/>
          <p:cNvSpPr/>
          <p:nvPr/>
        </p:nvSpPr>
        <p:spPr>
          <a:xfrm flipH="1">
            <a:off x="5296680" y="16876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1" name=""/>
          <p:cNvSpPr/>
          <p:nvPr/>
        </p:nvSpPr>
        <p:spPr>
          <a:xfrm flipH="1">
            <a:off x="5286960" y="17017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2" name=""/>
          <p:cNvSpPr/>
          <p:nvPr/>
        </p:nvSpPr>
        <p:spPr>
          <a:xfrm>
            <a:off x="5286960" y="1711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3" name=""/>
          <p:cNvSpPr/>
          <p:nvPr/>
        </p:nvSpPr>
        <p:spPr>
          <a:xfrm>
            <a:off x="5286960" y="1720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4" name=""/>
          <p:cNvSpPr/>
          <p:nvPr/>
        </p:nvSpPr>
        <p:spPr>
          <a:xfrm>
            <a:off x="5286960" y="1730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5" name=""/>
          <p:cNvSpPr/>
          <p:nvPr/>
        </p:nvSpPr>
        <p:spPr>
          <a:xfrm>
            <a:off x="529200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6" name=""/>
          <p:cNvSpPr/>
          <p:nvPr/>
        </p:nvSpPr>
        <p:spPr>
          <a:xfrm>
            <a:off x="5296680" y="17398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7" name=""/>
          <p:cNvSpPr/>
          <p:nvPr/>
        </p:nvSpPr>
        <p:spPr>
          <a:xfrm>
            <a:off x="5311080" y="1744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8" name=""/>
          <p:cNvSpPr/>
          <p:nvPr/>
        </p:nvSpPr>
        <p:spPr>
          <a:xfrm>
            <a:off x="5320440" y="174960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9" name=""/>
          <p:cNvSpPr/>
          <p:nvPr/>
        </p:nvSpPr>
        <p:spPr>
          <a:xfrm>
            <a:off x="5501520" y="172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0" name=""/>
          <p:cNvSpPr/>
          <p:nvPr/>
        </p:nvSpPr>
        <p:spPr>
          <a:xfrm flipH="1">
            <a:off x="549684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1" name=""/>
          <p:cNvSpPr/>
          <p:nvPr/>
        </p:nvSpPr>
        <p:spPr>
          <a:xfrm>
            <a:off x="549684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2" name=""/>
          <p:cNvSpPr/>
          <p:nvPr/>
        </p:nvSpPr>
        <p:spPr>
          <a:xfrm flipH="1">
            <a:off x="5492160" y="1739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3" name=""/>
          <p:cNvSpPr/>
          <p:nvPr/>
        </p:nvSpPr>
        <p:spPr>
          <a:xfrm flipH="1">
            <a:off x="5487480" y="175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4" name=""/>
          <p:cNvSpPr/>
          <p:nvPr/>
        </p:nvSpPr>
        <p:spPr>
          <a:xfrm flipH="1">
            <a:off x="5482440" y="17589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5" name=""/>
          <p:cNvSpPr/>
          <p:nvPr/>
        </p:nvSpPr>
        <p:spPr>
          <a:xfrm flipH="1">
            <a:off x="5468400" y="176868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6" name=""/>
          <p:cNvSpPr/>
          <p:nvPr/>
        </p:nvSpPr>
        <p:spPr>
          <a:xfrm>
            <a:off x="5468400" y="179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7" name=""/>
          <p:cNvSpPr/>
          <p:nvPr/>
        </p:nvSpPr>
        <p:spPr>
          <a:xfrm flipH="1">
            <a:off x="5463360" y="179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8" name=""/>
          <p:cNvSpPr/>
          <p:nvPr/>
        </p:nvSpPr>
        <p:spPr>
          <a:xfrm>
            <a:off x="5463360" y="179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9" name=""/>
          <p:cNvSpPr/>
          <p:nvPr/>
        </p:nvSpPr>
        <p:spPr>
          <a:xfrm>
            <a:off x="559692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0" name=""/>
          <p:cNvSpPr/>
          <p:nvPr/>
        </p:nvSpPr>
        <p:spPr>
          <a:xfrm flipV="1">
            <a:off x="560160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1" name=""/>
          <p:cNvSpPr/>
          <p:nvPr/>
        </p:nvSpPr>
        <p:spPr>
          <a:xfrm>
            <a:off x="5601600" y="1563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2" name=""/>
          <p:cNvSpPr/>
          <p:nvPr/>
        </p:nvSpPr>
        <p:spPr>
          <a:xfrm>
            <a:off x="5606640" y="156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3" name=""/>
          <p:cNvSpPr/>
          <p:nvPr/>
        </p:nvSpPr>
        <p:spPr>
          <a:xfrm flipV="1">
            <a:off x="5611320" y="155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4" name=""/>
          <p:cNvSpPr/>
          <p:nvPr/>
        </p:nvSpPr>
        <p:spPr>
          <a:xfrm>
            <a:off x="5616000" y="1558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5" name=""/>
          <p:cNvSpPr/>
          <p:nvPr/>
        </p:nvSpPr>
        <p:spPr>
          <a:xfrm>
            <a:off x="562572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6" name=""/>
          <p:cNvSpPr/>
          <p:nvPr/>
        </p:nvSpPr>
        <p:spPr>
          <a:xfrm>
            <a:off x="5630400" y="15588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7" name=""/>
          <p:cNvSpPr/>
          <p:nvPr/>
        </p:nvSpPr>
        <p:spPr>
          <a:xfrm>
            <a:off x="5658840" y="155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8" name=""/>
          <p:cNvSpPr/>
          <p:nvPr/>
        </p:nvSpPr>
        <p:spPr>
          <a:xfrm>
            <a:off x="5663880" y="1558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9" name=""/>
          <p:cNvSpPr/>
          <p:nvPr/>
        </p:nvSpPr>
        <p:spPr>
          <a:xfrm>
            <a:off x="567324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0" name=""/>
          <p:cNvSpPr/>
          <p:nvPr/>
        </p:nvSpPr>
        <p:spPr>
          <a:xfrm>
            <a:off x="567324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1" name=""/>
          <p:cNvSpPr/>
          <p:nvPr/>
        </p:nvSpPr>
        <p:spPr>
          <a:xfrm flipH="1">
            <a:off x="5668560" y="15732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2" name=""/>
          <p:cNvSpPr/>
          <p:nvPr/>
        </p:nvSpPr>
        <p:spPr>
          <a:xfrm flipH="1">
            <a:off x="5663880" y="1596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3" name=""/>
          <p:cNvSpPr/>
          <p:nvPr/>
        </p:nvSpPr>
        <p:spPr>
          <a:xfrm flipH="1">
            <a:off x="5658840" y="16066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4" name=""/>
          <p:cNvSpPr/>
          <p:nvPr/>
        </p:nvSpPr>
        <p:spPr>
          <a:xfrm flipH="1">
            <a:off x="5654160" y="1620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5" name=""/>
          <p:cNvSpPr/>
          <p:nvPr/>
        </p:nvSpPr>
        <p:spPr>
          <a:xfrm flipH="1">
            <a:off x="5649480" y="1630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6" name=""/>
          <p:cNvSpPr/>
          <p:nvPr/>
        </p:nvSpPr>
        <p:spPr>
          <a:xfrm flipH="1">
            <a:off x="5639760" y="16398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7" name=""/>
          <p:cNvSpPr/>
          <p:nvPr/>
        </p:nvSpPr>
        <p:spPr>
          <a:xfrm flipH="1">
            <a:off x="5635080" y="1654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8" name=""/>
          <p:cNvSpPr/>
          <p:nvPr/>
        </p:nvSpPr>
        <p:spPr>
          <a:xfrm flipH="1">
            <a:off x="5630400" y="166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9" name=""/>
          <p:cNvSpPr/>
          <p:nvPr/>
        </p:nvSpPr>
        <p:spPr>
          <a:xfrm flipH="1">
            <a:off x="5625720" y="1668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0" name=""/>
          <p:cNvSpPr/>
          <p:nvPr/>
        </p:nvSpPr>
        <p:spPr>
          <a:xfrm>
            <a:off x="562572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1" name=""/>
          <p:cNvSpPr/>
          <p:nvPr/>
        </p:nvSpPr>
        <p:spPr>
          <a:xfrm>
            <a:off x="563040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2" name=""/>
          <p:cNvSpPr/>
          <p:nvPr/>
        </p:nvSpPr>
        <p:spPr>
          <a:xfrm>
            <a:off x="5635080" y="16779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3" name=""/>
          <p:cNvSpPr/>
          <p:nvPr/>
        </p:nvSpPr>
        <p:spPr>
          <a:xfrm>
            <a:off x="5658840" y="1677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4" name=""/>
          <p:cNvSpPr/>
          <p:nvPr/>
        </p:nvSpPr>
        <p:spPr>
          <a:xfrm>
            <a:off x="566856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5" name=""/>
          <p:cNvSpPr/>
          <p:nvPr/>
        </p:nvSpPr>
        <p:spPr>
          <a:xfrm>
            <a:off x="5673240" y="1677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6" name=""/>
          <p:cNvSpPr/>
          <p:nvPr/>
        </p:nvSpPr>
        <p:spPr>
          <a:xfrm>
            <a:off x="5682960" y="1677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7" name=""/>
          <p:cNvSpPr/>
          <p:nvPr/>
        </p:nvSpPr>
        <p:spPr>
          <a:xfrm>
            <a:off x="569232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8" name=""/>
          <p:cNvSpPr/>
          <p:nvPr/>
        </p:nvSpPr>
        <p:spPr>
          <a:xfrm>
            <a:off x="5692320" y="1682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9" name=""/>
          <p:cNvSpPr/>
          <p:nvPr/>
        </p:nvSpPr>
        <p:spPr>
          <a:xfrm>
            <a:off x="569700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0" name=""/>
          <p:cNvSpPr/>
          <p:nvPr/>
        </p:nvSpPr>
        <p:spPr>
          <a:xfrm flipH="1">
            <a:off x="5687640" y="16923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1" name=""/>
          <p:cNvSpPr/>
          <p:nvPr/>
        </p:nvSpPr>
        <p:spPr>
          <a:xfrm flipH="1">
            <a:off x="5673240" y="17017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2" name=""/>
          <p:cNvSpPr/>
          <p:nvPr/>
        </p:nvSpPr>
        <p:spPr>
          <a:xfrm flipH="1">
            <a:off x="5644800" y="1720800"/>
            <a:ext cx="2844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3" name=""/>
          <p:cNvSpPr/>
          <p:nvPr/>
        </p:nvSpPr>
        <p:spPr>
          <a:xfrm flipH="1">
            <a:off x="5635080" y="17542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4" name=""/>
          <p:cNvSpPr/>
          <p:nvPr/>
        </p:nvSpPr>
        <p:spPr>
          <a:xfrm flipH="1">
            <a:off x="5625720" y="17636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5" name=""/>
          <p:cNvSpPr/>
          <p:nvPr/>
        </p:nvSpPr>
        <p:spPr>
          <a:xfrm flipH="1">
            <a:off x="5620680" y="17733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6" name=""/>
          <p:cNvSpPr/>
          <p:nvPr/>
        </p:nvSpPr>
        <p:spPr>
          <a:xfrm flipH="1">
            <a:off x="5601600" y="17827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7" name=""/>
          <p:cNvSpPr/>
          <p:nvPr/>
        </p:nvSpPr>
        <p:spPr>
          <a:xfrm flipH="1">
            <a:off x="5582880" y="1797120"/>
            <a:ext cx="18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8" name=""/>
          <p:cNvSpPr/>
          <p:nvPr/>
        </p:nvSpPr>
        <p:spPr>
          <a:xfrm>
            <a:off x="5797080" y="1782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9" name=""/>
          <p:cNvSpPr/>
          <p:nvPr/>
        </p:nvSpPr>
        <p:spPr>
          <a:xfrm>
            <a:off x="5797080" y="1787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0" name=""/>
          <p:cNvSpPr/>
          <p:nvPr/>
        </p:nvSpPr>
        <p:spPr>
          <a:xfrm>
            <a:off x="5797080" y="179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1" name=""/>
          <p:cNvSpPr/>
          <p:nvPr/>
        </p:nvSpPr>
        <p:spPr>
          <a:xfrm>
            <a:off x="5797080" y="1801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2" name=""/>
          <p:cNvSpPr/>
          <p:nvPr/>
        </p:nvSpPr>
        <p:spPr>
          <a:xfrm flipH="1">
            <a:off x="5792400" y="1806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3" name=""/>
          <p:cNvSpPr/>
          <p:nvPr/>
        </p:nvSpPr>
        <p:spPr>
          <a:xfrm flipH="1">
            <a:off x="5787720" y="1820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4" name=""/>
          <p:cNvSpPr/>
          <p:nvPr/>
        </p:nvSpPr>
        <p:spPr>
          <a:xfrm flipH="1">
            <a:off x="5778000" y="18259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5" name=""/>
          <p:cNvSpPr/>
          <p:nvPr/>
        </p:nvSpPr>
        <p:spPr>
          <a:xfrm>
            <a:off x="5778000" y="1839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6" name=""/>
          <p:cNvSpPr/>
          <p:nvPr/>
        </p:nvSpPr>
        <p:spPr>
          <a:xfrm flipH="1">
            <a:off x="5773320" y="1845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7" name=""/>
          <p:cNvSpPr/>
          <p:nvPr/>
        </p:nvSpPr>
        <p:spPr>
          <a:xfrm flipH="1">
            <a:off x="5768640" y="1849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8" name=""/>
          <p:cNvSpPr/>
          <p:nvPr/>
        </p:nvSpPr>
        <p:spPr>
          <a:xfrm flipH="1">
            <a:off x="5935320" y="1558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9" name=""/>
          <p:cNvSpPr/>
          <p:nvPr/>
        </p:nvSpPr>
        <p:spPr>
          <a:xfrm>
            <a:off x="593532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0" name=""/>
          <p:cNvSpPr/>
          <p:nvPr/>
        </p:nvSpPr>
        <p:spPr>
          <a:xfrm flipH="1">
            <a:off x="5930640" y="156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1" name=""/>
          <p:cNvSpPr/>
          <p:nvPr/>
        </p:nvSpPr>
        <p:spPr>
          <a:xfrm>
            <a:off x="593064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2" name=""/>
          <p:cNvSpPr/>
          <p:nvPr/>
        </p:nvSpPr>
        <p:spPr>
          <a:xfrm>
            <a:off x="5930640" y="157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3" name=""/>
          <p:cNvSpPr/>
          <p:nvPr/>
        </p:nvSpPr>
        <p:spPr>
          <a:xfrm>
            <a:off x="5930640" y="158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4" name=""/>
          <p:cNvSpPr/>
          <p:nvPr/>
        </p:nvSpPr>
        <p:spPr>
          <a:xfrm flipH="1">
            <a:off x="5925960" y="1587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5" name=""/>
          <p:cNvSpPr/>
          <p:nvPr/>
        </p:nvSpPr>
        <p:spPr>
          <a:xfrm>
            <a:off x="592596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6" name=""/>
          <p:cNvSpPr/>
          <p:nvPr/>
        </p:nvSpPr>
        <p:spPr>
          <a:xfrm>
            <a:off x="5925960" y="1601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7" name=""/>
          <p:cNvSpPr/>
          <p:nvPr/>
        </p:nvSpPr>
        <p:spPr>
          <a:xfrm>
            <a:off x="5925960" y="1620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8" name=""/>
          <p:cNvSpPr/>
          <p:nvPr/>
        </p:nvSpPr>
        <p:spPr>
          <a:xfrm>
            <a:off x="592596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9" name=""/>
          <p:cNvSpPr/>
          <p:nvPr/>
        </p:nvSpPr>
        <p:spPr>
          <a:xfrm>
            <a:off x="5925960" y="1635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0" name=""/>
          <p:cNvSpPr/>
          <p:nvPr/>
        </p:nvSpPr>
        <p:spPr>
          <a:xfrm>
            <a:off x="592596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1" name=""/>
          <p:cNvSpPr/>
          <p:nvPr/>
        </p:nvSpPr>
        <p:spPr>
          <a:xfrm>
            <a:off x="5925960" y="164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2" name=""/>
          <p:cNvSpPr/>
          <p:nvPr/>
        </p:nvSpPr>
        <p:spPr>
          <a:xfrm>
            <a:off x="593064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3" name=""/>
          <p:cNvSpPr/>
          <p:nvPr/>
        </p:nvSpPr>
        <p:spPr>
          <a:xfrm>
            <a:off x="5930640" y="1658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4" name=""/>
          <p:cNvSpPr/>
          <p:nvPr/>
        </p:nvSpPr>
        <p:spPr>
          <a:xfrm flipV="1">
            <a:off x="5940360" y="1654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5" name=""/>
          <p:cNvSpPr/>
          <p:nvPr/>
        </p:nvSpPr>
        <p:spPr>
          <a:xfrm>
            <a:off x="594972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6" name=""/>
          <p:cNvSpPr/>
          <p:nvPr/>
        </p:nvSpPr>
        <p:spPr>
          <a:xfrm flipV="1">
            <a:off x="595440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7" name=""/>
          <p:cNvSpPr/>
          <p:nvPr/>
        </p:nvSpPr>
        <p:spPr>
          <a:xfrm>
            <a:off x="5954400" y="1649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8" name=""/>
          <p:cNvSpPr/>
          <p:nvPr/>
        </p:nvSpPr>
        <p:spPr>
          <a:xfrm>
            <a:off x="595944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9" name=""/>
          <p:cNvSpPr/>
          <p:nvPr/>
        </p:nvSpPr>
        <p:spPr>
          <a:xfrm flipV="1">
            <a:off x="5964120" y="16444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0" name=""/>
          <p:cNvSpPr/>
          <p:nvPr/>
        </p:nvSpPr>
        <p:spPr>
          <a:xfrm flipV="1">
            <a:off x="5973480" y="1639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1" name=""/>
          <p:cNvSpPr/>
          <p:nvPr/>
        </p:nvSpPr>
        <p:spPr>
          <a:xfrm>
            <a:off x="5978520" y="1639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2" name=""/>
          <p:cNvSpPr/>
          <p:nvPr/>
        </p:nvSpPr>
        <p:spPr>
          <a:xfrm>
            <a:off x="5987880" y="16444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3" name=""/>
          <p:cNvSpPr/>
          <p:nvPr/>
        </p:nvSpPr>
        <p:spPr>
          <a:xfrm>
            <a:off x="605952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4" name=""/>
          <p:cNvSpPr/>
          <p:nvPr/>
        </p:nvSpPr>
        <p:spPr>
          <a:xfrm flipH="1">
            <a:off x="605484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5" name=""/>
          <p:cNvSpPr/>
          <p:nvPr/>
        </p:nvSpPr>
        <p:spPr>
          <a:xfrm>
            <a:off x="605484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6" name=""/>
          <p:cNvSpPr/>
          <p:nvPr/>
        </p:nvSpPr>
        <p:spPr>
          <a:xfrm>
            <a:off x="605484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7" name=""/>
          <p:cNvSpPr/>
          <p:nvPr/>
        </p:nvSpPr>
        <p:spPr>
          <a:xfrm>
            <a:off x="605484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8" name=""/>
          <p:cNvSpPr/>
          <p:nvPr/>
        </p:nvSpPr>
        <p:spPr>
          <a:xfrm flipH="1">
            <a:off x="6049800" y="15732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9" name=""/>
          <p:cNvSpPr/>
          <p:nvPr/>
        </p:nvSpPr>
        <p:spPr>
          <a:xfrm>
            <a:off x="6049800" y="1592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0" name=""/>
          <p:cNvSpPr/>
          <p:nvPr/>
        </p:nvSpPr>
        <p:spPr>
          <a:xfrm>
            <a:off x="604980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1" name=""/>
          <p:cNvSpPr/>
          <p:nvPr/>
        </p:nvSpPr>
        <p:spPr>
          <a:xfrm>
            <a:off x="6049800" y="16066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2" name=""/>
          <p:cNvSpPr/>
          <p:nvPr/>
        </p:nvSpPr>
        <p:spPr>
          <a:xfrm>
            <a:off x="6049800" y="1620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3" name=""/>
          <p:cNvSpPr/>
          <p:nvPr/>
        </p:nvSpPr>
        <p:spPr>
          <a:xfrm>
            <a:off x="6049800" y="163044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4" name=""/>
          <p:cNvSpPr/>
          <p:nvPr/>
        </p:nvSpPr>
        <p:spPr>
          <a:xfrm>
            <a:off x="6054840" y="16686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5" name=""/>
          <p:cNvSpPr/>
          <p:nvPr/>
        </p:nvSpPr>
        <p:spPr>
          <a:xfrm>
            <a:off x="6054840" y="16826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6" name=""/>
          <p:cNvSpPr/>
          <p:nvPr/>
        </p:nvSpPr>
        <p:spPr>
          <a:xfrm>
            <a:off x="6054840" y="1697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7" name=""/>
          <p:cNvSpPr/>
          <p:nvPr/>
        </p:nvSpPr>
        <p:spPr>
          <a:xfrm>
            <a:off x="6059520" y="1706760"/>
            <a:ext cx="46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8" name=""/>
          <p:cNvSpPr/>
          <p:nvPr/>
        </p:nvSpPr>
        <p:spPr>
          <a:xfrm>
            <a:off x="6064200" y="1739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9" name=""/>
          <p:cNvSpPr/>
          <p:nvPr/>
        </p:nvSpPr>
        <p:spPr>
          <a:xfrm>
            <a:off x="6064200" y="17496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0" name=""/>
          <p:cNvSpPr/>
          <p:nvPr/>
        </p:nvSpPr>
        <p:spPr>
          <a:xfrm>
            <a:off x="6226200" y="153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1" name=""/>
          <p:cNvSpPr/>
          <p:nvPr/>
        </p:nvSpPr>
        <p:spPr>
          <a:xfrm>
            <a:off x="6226200" y="15444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2" name=""/>
          <p:cNvSpPr/>
          <p:nvPr/>
        </p:nvSpPr>
        <p:spPr>
          <a:xfrm>
            <a:off x="6231240" y="154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3" name=""/>
          <p:cNvSpPr/>
          <p:nvPr/>
        </p:nvSpPr>
        <p:spPr>
          <a:xfrm>
            <a:off x="6235920" y="154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4" name=""/>
          <p:cNvSpPr/>
          <p:nvPr/>
        </p:nvSpPr>
        <p:spPr>
          <a:xfrm>
            <a:off x="6240600" y="154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5" name=""/>
          <p:cNvSpPr/>
          <p:nvPr/>
        </p:nvSpPr>
        <p:spPr>
          <a:xfrm flipV="1">
            <a:off x="6245280" y="15444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6" name=""/>
          <p:cNvSpPr/>
          <p:nvPr/>
        </p:nvSpPr>
        <p:spPr>
          <a:xfrm>
            <a:off x="6255000" y="1544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7" name=""/>
          <p:cNvSpPr/>
          <p:nvPr/>
        </p:nvSpPr>
        <p:spPr>
          <a:xfrm flipV="1">
            <a:off x="6259680" y="153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8" name=""/>
          <p:cNvSpPr/>
          <p:nvPr/>
        </p:nvSpPr>
        <p:spPr>
          <a:xfrm flipV="1">
            <a:off x="6264360" y="15350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9" name=""/>
          <p:cNvSpPr/>
          <p:nvPr/>
        </p:nvSpPr>
        <p:spPr>
          <a:xfrm flipV="1">
            <a:off x="6274080" y="1530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0" name=""/>
          <p:cNvSpPr/>
          <p:nvPr/>
        </p:nvSpPr>
        <p:spPr>
          <a:xfrm flipV="1">
            <a:off x="6278760" y="15253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1" name=""/>
          <p:cNvSpPr/>
          <p:nvPr/>
        </p:nvSpPr>
        <p:spPr>
          <a:xfrm flipV="1">
            <a:off x="6288120" y="15112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2" name=""/>
          <p:cNvSpPr/>
          <p:nvPr/>
        </p:nvSpPr>
        <p:spPr>
          <a:xfrm flipV="1">
            <a:off x="6302520" y="1506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3" name=""/>
          <p:cNvSpPr/>
          <p:nvPr/>
        </p:nvSpPr>
        <p:spPr>
          <a:xfrm>
            <a:off x="6307200" y="1506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4" name=""/>
          <p:cNvSpPr/>
          <p:nvPr/>
        </p:nvSpPr>
        <p:spPr>
          <a:xfrm>
            <a:off x="6312240" y="1506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5" name=""/>
          <p:cNvSpPr/>
          <p:nvPr/>
        </p:nvSpPr>
        <p:spPr>
          <a:xfrm>
            <a:off x="6312240" y="1511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6" name=""/>
          <p:cNvSpPr/>
          <p:nvPr/>
        </p:nvSpPr>
        <p:spPr>
          <a:xfrm>
            <a:off x="6312240" y="151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7" name=""/>
          <p:cNvSpPr/>
          <p:nvPr/>
        </p:nvSpPr>
        <p:spPr>
          <a:xfrm>
            <a:off x="6312240" y="152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8" name=""/>
          <p:cNvSpPr/>
          <p:nvPr/>
        </p:nvSpPr>
        <p:spPr>
          <a:xfrm>
            <a:off x="6312240" y="1525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9" name=""/>
          <p:cNvSpPr/>
          <p:nvPr/>
        </p:nvSpPr>
        <p:spPr>
          <a:xfrm>
            <a:off x="6312240" y="153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0" name=""/>
          <p:cNvSpPr/>
          <p:nvPr/>
        </p:nvSpPr>
        <p:spPr>
          <a:xfrm flipH="1">
            <a:off x="6307200" y="1535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1" name=""/>
          <p:cNvSpPr/>
          <p:nvPr/>
        </p:nvSpPr>
        <p:spPr>
          <a:xfrm>
            <a:off x="6307200" y="154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2" name=""/>
          <p:cNvSpPr/>
          <p:nvPr/>
        </p:nvSpPr>
        <p:spPr>
          <a:xfrm flipH="1">
            <a:off x="6302520" y="155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3" name=""/>
          <p:cNvSpPr/>
          <p:nvPr/>
        </p:nvSpPr>
        <p:spPr>
          <a:xfrm>
            <a:off x="6302520" y="1558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4" name=""/>
          <p:cNvSpPr/>
          <p:nvPr/>
        </p:nvSpPr>
        <p:spPr>
          <a:xfrm>
            <a:off x="630252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5" name=""/>
          <p:cNvSpPr/>
          <p:nvPr/>
        </p:nvSpPr>
        <p:spPr>
          <a:xfrm flipH="1">
            <a:off x="6297840" y="1573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6" name=""/>
          <p:cNvSpPr/>
          <p:nvPr/>
        </p:nvSpPr>
        <p:spPr>
          <a:xfrm>
            <a:off x="6297840" y="1582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7" name=""/>
          <p:cNvSpPr/>
          <p:nvPr/>
        </p:nvSpPr>
        <p:spPr>
          <a:xfrm flipH="1">
            <a:off x="6293160" y="1592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8" name=""/>
          <p:cNvSpPr/>
          <p:nvPr/>
        </p:nvSpPr>
        <p:spPr>
          <a:xfrm>
            <a:off x="6293160" y="16016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9" name=""/>
          <p:cNvSpPr/>
          <p:nvPr/>
        </p:nvSpPr>
        <p:spPr>
          <a:xfrm flipH="1">
            <a:off x="6288120" y="162540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0" name=""/>
          <p:cNvSpPr/>
          <p:nvPr/>
        </p:nvSpPr>
        <p:spPr>
          <a:xfrm flipH="1">
            <a:off x="6283440" y="1654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1" name=""/>
          <p:cNvSpPr/>
          <p:nvPr/>
        </p:nvSpPr>
        <p:spPr>
          <a:xfrm flipH="1">
            <a:off x="6278760" y="16686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2" name=""/>
          <p:cNvSpPr/>
          <p:nvPr/>
        </p:nvSpPr>
        <p:spPr>
          <a:xfrm>
            <a:off x="6278760" y="169704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3" name=""/>
          <p:cNvSpPr/>
          <p:nvPr/>
        </p:nvSpPr>
        <p:spPr>
          <a:xfrm flipH="1">
            <a:off x="6274080" y="1725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4" name=""/>
          <p:cNvSpPr/>
          <p:nvPr/>
        </p:nvSpPr>
        <p:spPr>
          <a:xfrm>
            <a:off x="6274080" y="17352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5" name=""/>
          <p:cNvSpPr/>
          <p:nvPr/>
        </p:nvSpPr>
        <p:spPr>
          <a:xfrm>
            <a:off x="6274080" y="1758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6" name=""/>
          <p:cNvSpPr/>
          <p:nvPr/>
        </p:nvSpPr>
        <p:spPr>
          <a:xfrm flipH="1">
            <a:off x="6269040" y="177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7" name=""/>
          <p:cNvSpPr/>
          <p:nvPr/>
        </p:nvSpPr>
        <p:spPr>
          <a:xfrm>
            <a:off x="6269040" y="177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8" name=""/>
          <p:cNvSpPr/>
          <p:nvPr/>
        </p:nvSpPr>
        <p:spPr>
          <a:xfrm>
            <a:off x="6269040" y="1782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9" name=""/>
          <p:cNvSpPr/>
          <p:nvPr/>
        </p:nvSpPr>
        <p:spPr>
          <a:xfrm>
            <a:off x="6269040" y="178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0" name=""/>
          <p:cNvSpPr/>
          <p:nvPr/>
        </p:nvSpPr>
        <p:spPr>
          <a:xfrm flipH="1">
            <a:off x="6264360" y="1792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1" name=""/>
          <p:cNvSpPr/>
          <p:nvPr/>
        </p:nvSpPr>
        <p:spPr>
          <a:xfrm flipH="1">
            <a:off x="6255000" y="1792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2" name=""/>
          <p:cNvSpPr/>
          <p:nvPr/>
        </p:nvSpPr>
        <p:spPr>
          <a:xfrm flipH="1">
            <a:off x="625032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3" name=""/>
          <p:cNvSpPr/>
          <p:nvPr/>
        </p:nvSpPr>
        <p:spPr>
          <a:xfrm flipH="1">
            <a:off x="6235920" y="1797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4" name=""/>
          <p:cNvSpPr/>
          <p:nvPr/>
        </p:nvSpPr>
        <p:spPr>
          <a:xfrm flipH="1">
            <a:off x="623124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5" name=""/>
          <p:cNvSpPr/>
          <p:nvPr/>
        </p:nvSpPr>
        <p:spPr>
          <a:xfrm flipH="1">
            <a:off x="6216840" y="1797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6" name=""/>
          <p:cNvSpPr/>
          <p:nvPr/>
        </p:nvSpPr>
        <p:spPr>
          <a:xfrm flipH="1">
            <a:off x="6202440" y="1797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7" name=""/>
          <p:cNvSpPr/>
          <p:nvPr/>
        </p:nvSpPr>
        <p:spPr>
          <a:xfrm flipH="1">
            <a:off x="619776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8" name=""/>
          <p:cNvSpPr/>
          <p:nvPr/>
        </p:nvSpPr>
        <p:spPr>
          <a:xfrm flipH="1">
            <a:off x="619308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9" name=""/>
          <p:cNvSpPr/>
          <p:nvPr/>
        </p:nvSpPr>
        <p:spPr>
          <a:xfrm flipV="1">
            <a:off x="4748400" y="2836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0" name=""/>
          <p:cNvSpPr/>
          <p:nvPr/>
        </p:nvSpPr>
        <p:spPr>
          <a:xfrm flipV="1">
            <a:off x="4748400" y="2831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1" name=""/>
          <p:cNvSpPr/>
          <p:nvPr/>
        </p:nvSpPr>
        <p:spPr>
          <a:xfrm flipV="1">
            <a:off x="4748400" y="2826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2" name=""/>
          <p:cNvSpPr/>
          <p:nvPr/>
        </p:nvSpPr>
        <p:spPr>
          <a:xfrm flipV="1">
            <a:off x="4748400" y="282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3" name=""/>
          <p:cNvSpPr/>
          <p:nvPr/>
        </p:nvSpPr>
        <p:spPr>
          <a:xfrm flipV="1">
            <a:off x="474840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4" name=""/>
          <p:cNvSpPr/>
          <p:nvPr/>
        </p:nvSpPr>
        <p:spPr>
          <a:xfrm>
            <a:off x="474840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5" name=""/>
          <p:cNvSpPr/>
          <p:nvPr/>
        </p:nvSpPr>
        <p:spPr>
          <a:xfrm flipH="1">
            <a:off x="4743720" y="282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6" name=""/>
          <p:cNvSpPr/>
          <p:nvPr/>
        </p:nvSpPr>
        <p:spPr>
          <a:xfrm flipH="1">
            <a:off x="4739040" y="282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7" name=""/>
          <p:cNvSpPr/>
          <p:nvPr/>
        </p:nvSpPr>
        <p:spPr>
          <a:xfrm flipH="1">
            <a:off x="4734000" y="2822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8" name=""/>
          <p:cNvSpPr/>
          <p:nvPr/>
        </p:nvSpPr>
        <p:spPr>
          <a:xfrm flipH="1">
            <a:off x="4729320" y="2831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9" name=""/>
          <p:cNvSpPr/>
          <p:nvPr/>
        </p:nvSpPr>
        <p:spPr>
          <a:xfrm flipH="1">
            <a:off x="4719960" y="2831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0" name=""/>
          <p:cNvSpPr/>
          <p:nvPr/>
        </p:nvSpPr>
        <p:spPr>
          <a:xfrm flipH="1">
            <a:off x="4710240" y="28364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1" name=""/>
          <p:cNvSpPr/>
          <p:nvPr/>
        </p:nvSpPr>
        <p:spPr>
          <a:xfrm flipH="1">
            <a:off x="4700880" y="28508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2" name=""/>
          <p:cNvSpPr/>
          <p:nvPr/>
        </p:nvSpPr>
        <p:spPr>
          <a:xfrm flipH="1">
            <a:off x="4695840" y="2860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3" name=""/>
          <p:cNvSpPr/>
          <p:nvPr/>
        </p:nvSpPr>
        <p:spPr>
          <a:xfrm flipH="1">
            <a:off x="4676760" y="286488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4" name=""/>
          <p:cNvSpPr/>
          <p:nvPr/>
        </p:nvSpPr>
        <p:spPr>
          <a:xfrm>
            <a:off x="4676760" y="288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5" name=""/>
          <p:cNvSpPr/>
          <p:nvPr/>
        </p:nvSpPr>
        <p:spPr>
          <a:xfrm flipH="1">
            <a:off x="4672080" y="2893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6" name=""/>
          <p:cNvSpPr/>
          <p:nvPr/>
        </p:nvSpPr>
        <p:spPr>
          <a:xfrm>
            <a:off x="4672080" y="2917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7" name=""/>
          <p:cNvSpPr/>
          <p:nvPr/>
        </p:nvSpPr>
        <p:spPr>
          <a:xfrm>
            <a:off x="4672080" y="2931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8" name=""/>
          <p:cNvSpPr/>
          <p:nvPr/>
        </p:nvSpPr>
        <p:spPr>
          <a:xfrm>
            <a:off x="4676760" y="2941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9" name=""/>
          <p:cNvSpPr/>
          <p:nvPr/>
        </p:nvSpPr>
        <p:spPr>
          <a:xfrm>
            <a:off x="4681800" y="294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0" name=""/>
          <p:cNvSpPr/>
          <p:nvPr/>
        </p:nvSpPr>
        <p:spPr>
          <a:xfrm>
            <a:off x="4686480" y="295092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1" name=""/>
          <p:cNvSpPr/>
          <p:nvPr/>
        </p:nvSpPr>
        <p:spPr>
          <a:xfrm>
            <a:off x="4695840" y="29649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2" name=""/>
          <p:cNvSpPr/>
          <p:nvPr/>
        </p:nvSpPr>
        <p:spPr>
          <a:xfrm>
            <a:off x="4705560" y="2970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3" name=""/>
          <p:cNvSpPr/>
          <p:nvPr/>
        </p:nvSpPr>
        <p:spPr>
          <a:xfrm>
            <a:off x="4714920" y="2970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4" name=""/>
          <p:cNvSpPr/>
          <p:nvPr/>
        </p:nvSpPr>
        <p:spPr>
          <a:xfrm>
            <a:off x="4724640" y="29746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5" name=""/>
          <p:cNvSpPr/>
          <p:nvPr/>
        </p:nvSpPr>
        <p:spPr>
          <a:xfrm flipV="1">
            <a:off x="4748400" y="29700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6" name=""/>
          <p:cNvSpPr/>
          <p:nvPr/>
        </p:nvSpPr>
        <p:spPr>
          <a:xfrm flipV="1">
            <a:off x="4767480" y="29649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7" name=""/>
          <p:cNvSpPr/>
          <p:nvPr/>
        </p:nvSpPr>
        <p:spPr>
          <a:xfrm flipV="1">
            <a:off x="4776840" y="295092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8" name=""/>
          <p:cNvSpPr/>
          <p:nvPr/>
        </p:nvSpPr>
        <p:spPr>
          <a:xfrm flipV="1">
            <a:off x="4795920" y="29318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9" name=""/>
          <p:cNvSpPr/>
          <p:nvPr/>
        </p:nvSpPr>
        <p:spPr>
          <a:xfrm flipV="1">
            <a:off x="4810320" y="2922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0" name=""/>
          <p:cNvSpPr/>
          <p:nvPr/>
        </p:nvSpPr>
        <p:spPr>
          <a:xfrm flipV="1">
            <a:off x="4815000" y="29030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1" name=""/>
          <p:cNvSpPr/>
          <p:nvPr/>
        </p:nvSpPr>
        <p:spPr>
          <a:xfrm flipV="1">
            <a:off x="4824720" y="28890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2" name=""/>
          <p:cNvSpPr/>
          <p:nvPr/>
        </p:nvSpPr>
        <p:spPr>
          <a:xfrm flipH="1" flipV="1">
            <a:off x="4820040" y="2879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3" name=""/>
          <p:cNvSpPr/>
          <p:nvPr/>
        </p:nvSpPr>
        <p:spPr>
          <a:xfrm flipH="1" flipV="1">
            <a:off x="4815000" y="2869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4" name=""/>
          <p:cNvSpPr/>
          <p:nvPr/>
        </p:nvSpPr>
        <p:spPr>
          <a:xfrm flipH="1" flipV="1">
            <a:off x="4810320" y="2864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5" name=""/>
          <p:cNvSpPr/>
          <p:nvPr/>
        </p:nvSpPr>
        <p:spPr>
          <a:xfrm flipH="1" flipV="1">
            <a:off x="4795920" y="28602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6" name=""/>
          <p:cNvSpPr/>
          <p:nvPr/>
        </p:nvSpPr>
        <p:spPr>
          <a:xfrm flipH="1" flipV="1">
            <a:off x="4781880" y="28555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7" name=""/>
          <p:cNvSpPr/>
          <p:nvPr/>
        </p:nvSpPr>
        <p:spPr>
          <a:xfrm flipH="1">
            <a:off x="4767480" y="2855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8" name=""/>
          <p:cNvSpPr/>
          <p:nvPr/>
        </p:nvSpPr>
        <p:spPr>
          <a:xfrm flipH="1">
            <a:off x="4762800" y="2860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9" name=""/>
          <p:cNvSpPr/>
          <p:nvPr/>
        </p:nvSpPr>
        <p:spPr>
          <a:xfrm flipH="1">
            <a:off x="4748400" y="28602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0" name=""/>
          <p:cNvSpPr/>
          <p:nvPr/>
        </p:nvSpPr>
        <p:spPr>
          <a:xfrm flipH="1">
            <a:off x="5001120" y="297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1" name=""/>
          <p:cNvSpPr/>
          <p:nvPr/>
        </p:nvSpPr>
        <p:spPr>
          <a:xfrm>
            <a:off x="5001120" y="2974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2" name=""/>
          <p:cNvSpPr/>
          <p:nvPr/>
        </p:nvSpPr>
        <p:spPr>
          <a:xfrm>
            <a:off x="500112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3" name=""/>
          <p:cNvSpPr/>
          <p:nvPr/>
        </p:nvSpPr>
        <p:spPr>
          <a:xfrm flipH="1">
            <a:off x="4996440" y="2984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4" name=""/>
          <p:cNvSpPr/>
          <p:nvPr/>
        </p:nvSpPr>
        <p:spPr>
          <a:xfrm>
            <a:off x="4996440" y="2989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5" name=""/>
          <p:cNvSpPr/>
          <p:nvPr/>
        </p:nvSpPr>
        <p:spPr>
          <a:xfrm flipH="1">
            <a:off x="4991400" y="2998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6" name=""/>
          <p:cNvSpPr/>
          <p:nvPr/>
        </p:nvSpPr>
        <p:spPr>
          <a:xfrm flipH="1">
            <a:off x="4986720" y="300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7" name=""/>
          <p:cNvSpPr/>
          <p:nvPr/>
        </p:nvSpPr>
        <p:spPr>
          <a:xfrm flipH="1">
            <a:off x="4962960" y="301284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8" name=""/>
          <p:cNvSpPr/>
          <p:nvPr/>
        </p:nvSpPr>
        <p:spPr>
          <a:xfrm flipH="1">
            <a:off x="4953240" y="30412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9" name=""/>
          <p:cNvSpPr/>
          <p:nvPr/>
        </p:nvSpPr>
        <p:spPr>
          <a:xfrm>
            <a:off x="5163120" y="287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0" name=""/>
          <p:cNvSpPr/>
          <p:nvPr/>
        </p:nvSpPr>
        <p:spPr>
          <a:xfrm>
            <a:off x="5163120" y="2883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1" name=""/>
          <p:cNvSpPr/>
          <p:nvPr/>
        </p:nvSpPr>
        <p:spPr>
          <a:xfrm>
            <a:off x="5167800" y="2883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2" name=""/>
          <p:cNvSpPr/>
          <p:nvPr/>
        </p:nvSpPr>
        <p:spPr>
          <a:xfrm>
            <a:off x="5167800" y="2889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3" name=""/>
          <p:cNvSpPr/>
          <p:nvPr/>
        </p:nvSpPr>
        <p:spPr>
          <a:xfrm>
            <a:off x="5172840" y="2889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4" name=""/>
          <p:cNvSpPr/>
          <p:nvPr/>
        </p:nvSpPr>
        <p:spPr>
          <a:xfrm>
            <a:off x="5177520" y="288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5" name=""/>
          <p:cNvSpPr/>
          <p:nvPr/>
        </p:nvSpPr>
        <p:spPr>
          <a:xfrm flipV="1">
            <a:off x="5177520" y="28890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6" name=""/>
          <p:cNvSpPr/>
          <p:nvPr/>
        </p:nvSpPr>
        <p:spPr>
          <a:xfrm flipV="1">
            <a:off x="5196600" y="2883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7" name=""/>
          <p:cNvSpPr/>
          <p:nvPr/>
        </p:nvSpPr>
        <p:spPr>
          <a:xfrm flipV="1">
            <a:off x="5201280" y="2879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8" name=""/>
          <p:cNvSpPr/>
          <p:nvPr/>
        </p:nvSpPr>
        <p:spPr>
          <a:xfrm flipV="1">
            <a:off x="5211000" y="28648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9" name=""/>
          <p:cNvSpPr/>
          <p:nvPr/>
        </p:nvSpPr>
        <p:spPr>
          <a:xfrm flipV="1">
            <a:off x="5230080" y="2855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0" name=""/>
          <p:cNvSpPr/>
          <p:nvPr/>
        </p:nvSpPr>
        <p:spPr>
          <a:xfrm flipV="1">
            <a:off x="5234760" y="2850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1" name=""/>
          <p:cNvSpPr/>
          <p:nvPr/>
        </p:nvSpPr>
        <p:spPr>
          <a:xfrm flipV="1">
            <a:off x="5239440" y="2841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2" name=""/>
          <p:cNvSpPr/>
          <p:nvPr/>
        </p:nvSpPr>
        <p:spPr>
          <a:xfrm flipV="1">
            <a:off x="5244120" y="28317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3" name=""/>
          <p:cNvSpPr/>
          <p:nvPr/>
        </p:nvSpPr>
        <p:spPr>
          <a:xfrm flipV="1">
            <a:off x="5249160" y="2817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4" name=""/>
          <p:cNvSpPr/>
          <p:nvPr/>
        </p:nvSpPr>
        <p:spPr>
          <a:xfrm flipV="1">
            <a:off x="524916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5" name=""/>
          <p:cNvSpPr/>
          <p:nvPr/>
        </p:nvSpPr>
        <p:spPr>
          <a:xfrm flipV="1">
            <a:off x="524916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6" name=""/>
          <p:cNvSpPr/>
          <p:nvPr/>
        </p:nvSpPr>
        <p:spPr>
          <a:xfrm flipH="1">
            <a:off x="5244120" y="2807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7" name=""/>
          <p:cNvSpPr/>
          <p:nvPr/>
        </p:nvSpPr>
        <p:spPr>
          <a:xfrm flipH="1">
            <a:off x="5234760" y="28076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8" name=""/>
          <p:cNvSpPr/>
          <p:nvPr/>
        </p:nvSpPr>
        <p:spPr>
          <a:xfrm flipH="1">
            <a:off x="5230080" y="2817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9" name=""/>
          <p:cNvSpPr/>
          <p:nvPr/>
        </p:nvSpPr>
        <p:spPr>
          <a:xfrm>
            <a:off x="5230080" y="282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0" name=""/>
          <p:cNvSpPr/>
          <p:nvPr/>
        </p:nvSpPr>
        <p:spPr>
          <a:xfrm flipH="1">
            <a:off x="5225040" y="2826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1" name=""/>
          <p:cNvSpPr/>
          <p:nvPr/>
        </p:nvSpPr>
        <p:spPr>
          <a:xfrm flipH="1">
            <a:off x="5220360" y="28364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2" name=""/>
          <p:cNvSpPr/>
          <p:nvPr/>
        </p:nvSpPr>
        <p:spPr>
          <a:xfrm flipH="1">
            <a:off x="5215680" y="2855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3" name=""/>
          <p:cNvSpPr/>
          <p:nvPr/>
        </p:nvSpPr>
        <p:spPr>
          <a:xfrm flipH="1">
            <a:off x="5211000" y="2860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4" name=""/>
          <p:cNvSpPr/>
          <p:nvPr/>
        </p:nvSpPr>
        <p:spPr>
          <a:xfrm>
            <a:off x="5211000" y="287928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5" name=""/>
          <p:cNvSpPr/>
          <p:nvPr/>
        </p:nvSpPr>
        <p:spPr>
          <a:xfrm>
            <a:off x="5211000" y="290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6" name=""/>
          <p:cNvSpPr/>
          <p:nvPr/>
        </p:nvSpPr>
        <p:spPr>
          <a:xfrm>
            <a:off x="5211000" y="2912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7" name=""/>
          <p:cNvSpPr/>
          <p:nvPr/>
        </p:nvSpPr>
        <p:spPr>
          <a:xfrm>
            <a:off x="5211000" y="29221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8" name=""/>
          <p:cNvSpPr/>
          <p:nvPr/>
        </p:nvSpPr>
        <p:spPr>
          <a:xfrm>
            <a:off x="5211000" y="2941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9" name=""/>
          <p:cNvSpPr/>
          <p:nvPr/>
        </p:nvSpPr>
        <p:spPr>
          <a:xfrm>
            <a:off x="540144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0" name=""/>
          <p:cNvSpPr/>
          <p:nvPr/>
        </p:nvSpPr>
        <p:spPr>
          <a:xfrm flipH="1">
            <a:off x="5396760" y="3012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1" name=""/>
          <p:cNvSpPr/>
          <p:nvPr/>
        </p:nvSpPr>
        <p:spPr>
          <a:xfrm>
            <a:off x="5396760" y="3017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2" name=""/>
          <p:cNvSpPr/>
          <p:nvPr/>
        </p:nvSpPr>
        <p:spPr>
          <a:xfrm flipH="1">
            <a:off x="5392080" y="3022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3" name=""/>
          <p:cNvSpPr/>
          <p:nvPr/>
        </p:nvSpPr>
        <p:spPr>
          <a:xfrm flipH="1">
            <a:off x="5382360" y="30319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4" name=""/>
          <p:cNvSpPr/>
          <p:nvPr/>
        </p:nvSpPr>
        <p:spPr>
          <a:xfrm flipH="1">
            <a:off x="5377680" y="3041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5" name=""/>
          <p:cNvSpPr/>
          <p:nvPr/>
        </p:nvSpPr>
        <p:spPr>
          <a:xfrm flipH="1">
            <a:off x="5368320" y="3046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6" name=""/>
          <p:cNvSpPr/>
          <p:nvPr/>
        </p:nvSpPr>
        <p:spPr>
          <a:xfrm>
            <a:off x="5616000" y="286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7" name=""/>
          <p:cNvSpPr/>
          <p:nvPr/>
        </p:nvSpPr>
        <p:spPr>
          <a:xfrm>
            <a:off x="5616000" y="2874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8" name=""/>
          <p:cNvSpPr/>
          <p:nvPr/>
        </p:nvSpPr>
        <p:spPr>
          <a:xfrm>
            <a:off x="5620680" y="2874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9" name=""/>
          <p:cNvSpPr/>
          <p:nvPr/>
        </p:nvSpPr>
        <p:spPr>
          <a:xfrm>
            <a:off x="5625720" y="2874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0" name=""/>
          <p:cNvSpPr/>
          <p:nvPr/>
        </p:nvSpPr>
        <p:spPr>
          <a:xfrm flipV="1">
            <a:off x="5630400" y="28699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1" name=""/>
          <p:cNvSpPr/>
          <p:nvPr/>
        </p:nvSpPr>
        <p:spPr>
          <a:xfrm>
            <a:off x="5649480" y="2869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2" name=""/>
          <p:cNvSpPr/>
          <p:nvPr/>
        </p:nvSpPr>
        <p:spPr>
          <a:xfrm flipV="1">
            <a:off x="5654160" y="2864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3" name=""/>
          <p:cNvSpPr/>
          <p:nvPr/>
        </p:nvSpPr>
        <p:spPr>
          <a:xfrm flipV="1">
            <a:off x="5658840" y="285084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4" name=""/>
          <p:cNvSpPr/>
          <p:nvPr/>
        </p:nvSpPr>
        <p:spPr>
          <a:xfrm flipV="1">
            <a:off x="5677920" y="28411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5" name=""/>
          <p:cNvSpPr/>
          <p:nvPr/>
        </p:nvSpPr>
        <p:spPr>
          <a:xfrm flipV="1">
            <a:off x="5687640" y="2836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6" name=""/>
          <p:cNvSpPr/>
          <p:nvPr/>
        </p:nvSpPr>
        <p:spPr>
          <a:xfrm flipV="1">
            <a:off x="5692320" y="28220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7" name=""/>
          <p:cNvSpPr/>
          <p:nvPr/>
        </p:nvSpPr>
        <p:spPr>
          <a:xfrm flipV="1">
            <a:off x="569700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8" name=""/>
          <p:cNvSpPr/>
          <p:nvPr/>
        </p:nvSpPr>
        <p:spPr>
          <a:xfrm flipH="1">
            <a:off x="569232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9" name=""/>
          <p:cNvSpPr/>
          <p:nvPr/>
        </p:nvSpPr>
        <p:spPr>
          <a:xfrm flipH="1">
            <a:off x="5687640" y="2817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0" name=""/>
          <p:cNvSpPr/>
          <p:nvPr/>
        </p:nvSpPr>
        <p:spPr>
          <a:xfrm>
            <a:off x="5687640" y="282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1" name=""/>
          <p:cNvSpPr/>
          <p:nvPr/>
        </p:nvSpPr>
        <p:spPr>
          <a:xfrm>
            <a:off x="5687640" y="2826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2" name=""/>
          <p:cNvSpPr/>
          <p:nvPr/>
        </p:nvSpPr>
        <p:spPr>
          <a:xfrm flipH="1">
            <a:off x="5682960" y="2831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3" name=""/>
          <p:cNvSpPr/>
          <p:nvPr/>
        </p:nvSpPr>
        <p:spPr>
          <a:xfrm>
            <a:off x="5682960" y="2836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4" name=""/>
          <p:cNvSpPr/>
          <p:nvPr/>
        </p:nvSpPr>
        <p:spPr>
          <a:xfrm>
            <a:off x="5682960" y="284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5" name=""/>
          <p:cNvSpPr/>
          <p:nvPr/>
        </p:nvSpPr>
        <p:spPr>
          <a:xfrm>
            <a:off x="5682960" y="2845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6" name=""/>
          <p:cNvSpPr/>
          <p:nvPr/>
        </p:nvSpPr>
        <p:spPr>
          <a:xfrm>
            <a:off x="5682960" y="2864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7" name=""/>
          <p:cNvSpPr/>
          <p:nvPr/>
        </p:nvSpPr>
        <p:spPr>
          <a:xfrm>
            <a:off x="5682960" y="2879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8" name=""/>
          <p:cNvSpPr/>
          <p:nvPr/>
        </p:nvSpPr>
        <p:spPr>
          <a:xfrm>
            <a:off x="5682960" y="288900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9" name=""/>
          <p:cNvSpPr/>
          <p:nvPr/>
        </p:nvSpPr>
        <p:spPr>
          <a:xfrm>
            <a:off x="5682960" y="2922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0" name=""/>
          <p:cNvSpPr/>
          <p:nvPr/>
        </p:nvSpPr>
        <p:spPr>
          <a:xfrm>
            <a:off x="5687640" y="2936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1" name=""/>
          <p:cNvSpPr/>
          <p:nvPr/>
        </p:nvSpPr>
        <p:spPr>
          <a:xfrm>
            <a:off x="5687640" y="2945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2" name=""/>
          <p:cNvSpPr/>
          <p:nvPr/>
        </p:nvSpPr>
        <p:spPr>
          <a:xfrm>
            <a:off x="5692320" y="2964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3" name=""/>
          <p:cNvSpPr/>
          <p:nvPr/>
        </p:nvSpPr>
        <p:spPr>
          <a:xfrm>
            <a:off x="5692320" y="2974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4" name=""/>
          <p:cNvSpPr/>
          <p:nvPr/>
        </p:nvSpPr>
        <p:spPr>
          <a:xfrm>
            <a:off x="5692320" y="2984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5" name=""/>
          <p:cNvSpPr/>
          <p:nvPr/>
        </p:nvSpPr>
        <p:spPr>
          <a:xfrm>
            <a:off x="5697000" y="29890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6" name=""/>
          <p:cNvSpPr/>
          <p:nvPr/>
        </p:nvSpPr>
        <p:spPr>
          <a:xfrm>
            <a:off x="5702040" y="29984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7" name=""/>
          <p:cNvSpPr/>
          <p:nvPr/>
        </p:nvSpPr>
        <p:spPr>
          <a:xfrm>
            <a:off x="5868720" y="2793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8" name=""/>
          <p:cNvSpPr/>
          <p:nvPr/>
        </p:nvSpPr>
        <p:spPr>
          <a:xfrm>
            <a:off x="5873400" y="2793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9" name=""/>
          <p:cNvSpPr/>
          <p:nvPr/>
        </p:nvSpPr>
        <p:spPr>
          <a:xfrm flipV="1">
            <a:off x="5878440" y="2788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0" name=""/>
          <p:cNvSpPr/>
          <p:nvPr/>
        </p:nvSpPr>
        <p:spPr>
          <a:xfrm>
            <a:off x="5883120" y="2788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1" name=""/>
          <p:cNvSpPr/>
          <p:nvPr/>
        </p:nvSpPr>
        <p:spPr>
          <a:xfrm flipV="1">
            <a:off x="5892480" y="27838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2" name=""/>
          <p:cNvSpPr/>
          <p:nvPr/>
        </p:nvSpPr>
        <p:spPr>
          <a:xfrm flipV="1">
            <a:off x="5911560" y="27792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3" name=""/>
          <p:cNvSpPr/>
          <p:nvPr/>
        </p:nvSpPr>
        <p:spPr>
          <a:xfrm>
            <a:off x="5921280" y="2779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4" name=""/>
          <p:cNvSpPr/>
          <p:nvPr/>
        </p:nvSpPr>
        <p:spPr>
          <a:xfrm flipV="1">
            <a:off x="5930640" y="2774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5" name=""/>
          <p:cNvSpPr/>
          <p:nvPr/>
        </p:nvSpPr>
        <p:spPr>
          <a:xfrm flipV="1">
            <a:off x="5954400" y="27698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6" name=""/>
          <p:cNvSpPr/>
          <p:nvPr/>
        </p:nvSpPr>
        <p:spPr>
          <a:xfrm flipV="1">
            <a:off x="5964120" y="27648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7" name=""/>
          <p:cNvSpPr/>
          <p:nvPr/>
        </p:nvSpPr>
        <p:spPr>
          <a:xfrm>
            <a:off x="5978520" y="276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8" name=""/>
          <p:cNvSpPr/>
          <p:nvPr/>
        </p:nvSpPr>
        <p:spPr>
          <a:xfrm>
            <a:off x="5983200" y="27648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9" name=""/>
          <p:cNvSpPr/>
          <p:nvPr/>
        </p:nvSpPr>
        <p:spPr>
          <a:xfrm>
            <a:off x="5992560" y="2769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0" name=""/>
          <p:cNvSpPr/>
          <p:nvPr/>
        </p:nvSpPr>
        <p:spPr>
          <a:xfrm>
            <a:off x="5992560" y="2774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1" name=""/>
          <p:cNvSpPr/>
          <p:nvPr/>
        </p:nvSpPr>
        <p:spPr>
          <a:xfrm>
            <a:off x="5992560" y="2788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2" name=""/>
          <p:cNvSpPr/>
          <p:nvPr/>
        </p:nvSpPr>
        <p:spPr>
          <a:xfrm>
            <a:off x="5992560" y="27982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3" name=""/>
          <p:cNvSpPr/>
          <p:nvPr/>
        </p:nvSpPr>
        <p:spPr>
          <a:xfrm>
            <a:off x="5992560" y="2826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4" name=""/>
          <p:cNvSpPr/>
          <p:nvPr/>
        </p:nvSpPr>
        <p:spPr>
          <a:xfrm>
            <a:off x="5992560" y="2841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5" name=""/>
          <p:cNvSpPr/>
          <p:nvPr/>
        </p:nvSpPr>
        <p:spPr>
          <a:xfrm>
            <a:off x="5992560" y="2850840"/>
            <a:ext cx="19080" cy="763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6" name=""/>
          <p:cNvSpPr/>
          <p:nvPr/>
        </p:nvSpPr>
        <p:spPr>
          <a:xfrm>
            <a:off x="6011640" y="29271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7" name=""/>
          <p:cNvSpPr/>
          <p:nvPr/>
        </p:nvSpPr>
        <p:spPr>
          <a:xfrm>
            <a:off x="6016680" y="2941200"/>
            <a:ext cx="140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8" name=""/>
          <p:cNvSpPr/>
          <p:nvPr/>
        </p:nvSpPr>
        <p:spPr>
          <a:xfrm>
            <a:off x="6030720" y="2984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9" name=""/>
          <p:cNvSpPr/>
          <p:nvPr/>
        </p:nvSpPr>
        <p:spPr>
          <a:xfrm>
            <a:off x="6035760" y="2998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0" name=""/>
          <p:cNvSpPr/>
          <p:nvPr/>
        </p:nvSpPr>
        <p:spPr>
          <a:xfrm>
            <a:off x="6040440" y="300816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1" name=""/>
          <p:cNvSpPr/>
          <p:nvPr/>
        </p:nvSpPr>
        <p:spPr>
          <a:xfrm>
            <a:off x="6049800" y="30463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2" name=""/>
          <p:cNvSpPr/>
          <p:nvPr/>
        </p:nvSpPr>
        <p:spPr>
          <a:xfrm>
            <a:off x="6049800" y="3060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3" name=""/>
          <p:cNvSpPr/>
          <p:nvPr/>
        </p:nvSpPr>
        <p:spPr>
          <a:xfrm flipH="1">
            <a:off x="6045120" y="3065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4" name=""/>
          <p:cNvSpPr/>
          <p:nvPr/>
        </p:nvSpPr>
        <p:spPr>
          <a:xfrm flipH="1">
            <a:off x="6035760" y="3074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5" name=""/>
          <p:cNvSpPr/>
          <p:nvPr/>
        </p:nvSpPr>
        <p:spPr>
          <a:xfrm flipH="1">
            <a:off x="6026040" y="3079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6" name=""/>
          <p:cNvSpPr/>
          <p:nvPr/>
        </p:nvSpPr>
        <p:spPr>
          <a:xfrm flipH="1">
            <a:off x="6016680" y="3079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7" name=""/>
          <p:cNvSpPr/>
          <p:nvPr/>
        </p:nvSpPr>
        <p:spPr>
          <a:xfrm flipH="1">
            <a:off x="5997600" y="30794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8" name=""/>
          <p:cNvSpPr/>
          <p:nvPr/>
        </p:nvSpPr>
        <p:spPr>
          <a:xfrm flipH="1">
            <a:off x="5968800" y="30844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9" name=""/>
          <p:cNvSpPr/>
          <p:nvPr/>
        </p:nvSpPr>
        <p:spPr>
          <a:xfrm flipH="1">
            <a:off x="5959440" y="3084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0" name=""/>
          <p:cNvSpPr/>
          <p:nvPr/>
        </p:nvSpPr>
        <p:spPr>
          <a:xfrm flipH="1">
            <a:off x="5945040" y="30844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1" name=""/>
          <p:cNvSpPr/>
          <p:nvPr/>
        </p:nvSpPr>
        <p:spPr>
          <a:xfrm flipH="1">
            <a:off x="5911560" y="308916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2" name=""/>
          <p:cNvSpPr/>
          <p:nvPr/>
        </p:nvSpPr>
        <p:spPr>
          <a:xfrm flipH="1">
            <a:off x="4304880" y="3346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3" name=""/>
          <p:cNvSpPr/>
          <p:nvPr/>
        </p:nvSpPr>
        <p:spPr>
          <a:xfrm flipH="1">
            <a:off x="4300200" y="3346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4" name=""/>
          <p:cNvSpPr/>
          <p:nvPr/>
        </p:nvSpPr>
        <p:spPr>
          <a:xfrm flipH="1">
            <a:off x="4290840" y="33465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5" name=""/>
          <p:cNvSpPr/>
          <p:nvPr/>
        </p:nvSpPr>
        <p:spPr>
          <a:xfrm flipH="1">
            <a:off x="4281120" y="3346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6" name=""/>
          <p:cNvSpPr/>
          <p:nvPr/>
        </p:nvSpPr>
        <p:spPr>
          <a:xfrm flipH="1">
            <a:off x="4276440" y="3346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7" name=""/>
          <p:cNvSpPr/>
          <p:nvPr/>
        </p:nvSpPr>
        <p:spPr>
          <a:xfrm flipH="1">
            <a:off x="4266720" y="3346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8" name=""/>
          <p:cNvSpPr/>
          <p:nvPr/>
        </p:nvSpPr>
        <p:spPr>
          <a:xfrm flipH="1">
            <a:off x="4262040" y="3346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9" name=""/>
          <p:cNvSpPr/>
          <p:nvPr/>
        </p:nvSpPr>
        <p:spPr>
          <a:xfrm flipH="1">
            <a:off x="4223880" y="335124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0" name=""/>
          <p:cNvSpPr/>
          <p:nvPr/>
        </p:nvSpPr>
        <p:spPr>
          <a:xfrm flipH="1">
            <a:off x="4219200" y="3351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1" name=""/>
          <p:cNvSpPr/>
          <p:nvPr/>
        </p:nvSpPr>
        <p:spPr>
          <a:xfrm flipH="1">
            <a:off x="4209840" y="3355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2" name=""/>
          <p:cNvSpPr/>
          <p:nvPr/>
        </p:nvSpPr>
        <p:spPr>
          <a:xfrm flipH="1">
            <a:off x="4200120" y="3355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3" name=""/>
          <p:cNvSpPr/>
          <p:nvPr/>
        </p:nvSpPr>
        <p:spPr>
          <a:xfrm flipH="1">
            <a:off x="4185720" y="33559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4" name=""/>
          <p:cNvSpPr/>
          <p:nvPr/>
        </p:nvSpPr>
        <p:spPr>
          <a:xfrm flipH="1">
            <a:off x="4171680" y="33609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5" name=""/>
          <p:cNvSpPr/>
          <p:nvPr/>
        </p:nvSpPr>
        <p:spPr>
          <a:xfrm flipH="1">
            <a:off x="4161960" y="3365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6" name=""/>
          <p:cNvSpPr/>
          <p:nvPr/>
        </p:nvSpPr>
        <p:spPr>
          <a:xfrm flipH="1">
            <a:off x="4147560" y="33703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7" name=""/>
          <p:cNvSpPr/>
          <p:nvPr/>
        </p:nvSpPr>
        <p:spPr>
          <a:xfrm flipH="1">
            <a:off x="4138200" y="33847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8" name=""/>
          <p:cNvSpPr/>
          <p:nvPr/>
        </p:nvSpPr>
        <p:spPr>
          <a:xfrm flipH="1">
            <a:off x="4133520" y="3403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9" name=""/>
          <p:cNvSpPr/>
          <p:nvPr/>
        </p:nvSpPr>
        <p:spPr>
          <a:xfrm>
            <a:off x="4133520" y="3413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0" name=""/>
          <p:cNvSpPr/>
          <p:nvPr/>
        </p:nvSpPr>
        <p:spPr>
          <a:xfrm>
            <a:off x="4133520" y="3432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1" name=""/>
          <p:cNvSpPr/>
          <p:nvPr/>
        </p:nvSpPr>
        <p:spPr>
          <a:xfrm>
            <a:off x="4133520" y="3441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2" name=""/>
          <p:cNvSpPr/>
          <p:nvPr/>
        </p:nvSpPr>
        <p:spPr>
          <a:xfrm>
            <a:off x="4133520" y="34513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3" name=""/>
          <p:cNvSpPr/>
          <p:nvPr/>
        </p:nvSpPr>
        <p:spPr>
          <a:xfrm>
            <a:off x="4133520" y="347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4" name=""/>
          <p:cNvSpPr/>
          <p:nvPr/>
        </p:nvSpPr>
        <p:spPr>
          <a:xfrm>
            <a:off x="4138200" y="3475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5" name=""/>
          <p:cNvSpPr/>
          <p:nvPr/>
        </p:nvSpPr>
        <p:spPr>
          <a:xfrm>
            <a:off x="4138200" y="34848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6" name=""/>
          <p:cNvSpPr/>
          <p:nvPr/>
        </p:nvSpPr>
        <p:spPr>
          <a:xfrm>
            <a:off x="4138200" y="3508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7" name=""/>
          <p:cNvSpPr/>
          <p:nvPr/>
        </p:nvSpPr>
        <p:spPr>
          <a:xfrm>
            <a:off x="4138200" y="3518280"/>
            <a:ext cx="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8" name=""/>
          <p:cNvSpPr/>
          <p:nvPr/>
        </p:nvSpPr>
        <p:spPr>
          <a:xfrm>
            <a:off x="4138200" y="3537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9" name=""/>
          <p:cNvSpPr/>
          <p:nvPr/>
        </p:nvSpPr>
        <p:spPr>
          <a:xfrm>
            <a:off x="4138200" y="355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0" name=""/>
          <p:cNvSpPr/>
          <p:nvPr/>
        </p:nvSpPr>
        <p:spPr>
          <a:xfrm>
            <a:off x="4138200" y="355608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1" name=""/>
          <p:cNvSpPr/>
          <p:nvPr/>
        </p:nvSpPr>
        <p:spPr>
          <a:xfrm>
            <a:off x="4147560" y="358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2" name=""/>
          <p:cNvSpPr/>
          <p:nvPr/>
        </p:nvSpPr>
        <p:spPr>
          <a:xfrm>
            <a:off x="4147560" y="35848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3" name=""/>
          <p:cNvSpPr/>
          <p:nvPr/>
        </p:nvSpPr>
        <p:spPr>
          <a:xfrm>
            <a:off x="4166640" y="3594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4" name=""/>
          <p:cNvSpPr/>
          <p:nvPr/>
        </p:nvSpPr>
        <p:spPr>
          <a:xfrm>
            <a:off x="4171680" y="35942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5" name=""/>
          <p:cNvSpPr/>
          <p:nvPr/>
        </p:nvSpPr>
        <p:spPr>
          <a:xfrm>
            <a:off x="4181040" y="3599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6" name=""/>
          <p:cNvSpPr/>
          <p:nvPr/>
        </p:nvSpPr>
        <p:spPr>
          <a:xfrm>
            <a:off x="4195440" y="3599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7" name=""/>
          <p:cNvSpPr/>
          <p:nvPr/>
        </p:nvSpPr>
        <p:spPr>
          <a:xfrm>
            <a:off x="4200120" y="36039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8" name=""/>
          <p:cNvSpPr/>
          <p:nvPr/>
        </p:nvSpPr>
        <p:spPr>
          <a:xfrm>
            <a:off x="4414680" y="3480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9" name=""/>
          <p:cNvSpPr/>
          <p:nvPr/>
        </p:nvSpPr>
        <p:spPr>
          <a:xfrm>
            <a:off x="4414680" y="348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0" name=""/>
          <p:cNvSpPr/>
          <p:nvPr/>
        </p:nvSpPr>
        <p:spPr>
          <a:xfrm flipH="1">
            <a:off x="4410000" y="348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1" name=""/>
          <p:cNvSpPr/>
          <p:nvPr/>
        </p:nvSpPr>
        <p:spPr>
          <a:xfrm flipH="1">
            <a:off x="4404960" y="3489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2" name=""/>
          <p:cNvSpPr/>
          <p:nvPr/>
        </p:nvSpPr>
        <p:spPr>
          <a:xfrm flipH="1">
            <a:off x="4400280" y="348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3" name=""/>
          <p:cNvSpPr/>
          <p:nvPr/>
        </p:nvSpPr>
        <p:spPr>
          <a:xfrm flipH="1">
            <a:off x="4395600" y="3494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4" name=""/>
          <p:cNvSpPr/>
          <p:nvPr/>
        </p:nvSpPr>
        <p:spPr>
          <a:xfrm flipH="1">
            <a:off x="4381200" y="34941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5" name=""/>
          <p:cNvSpPr/>
          <p:nvPr/>
        </p:nvSpPr>
        <p:spPr>
          <a:xfrm flipH="1">
            <a:off x="4376520" y="3499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6" name=""/>
          <p:cNvSpPr/>
          <p:nvPr/>
        </p:nvSpPr>
        <p:spPr>
          <a:xfrm flipH="1">
            <a:off x="4371840" y="3499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7" name=""/>
          <p:cNvSpPr/>
          <p:nvPr/>
        </p:nvSpPr>
        <p:spPr>
          <a:xfrm flipH="1" flipV="1">
            <a:off x="4352760" y="34941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8" name=""/>
          <p:cNvSpPr/>
          <p:nvPr/>
        </p:nvSpPr>
        <p:spPr>
          <a:xfrm flipH="1" flipV="1">
            <a:off x="4348080" y="348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9" name=""/>
          <p:cNvSpPr/>
          <p:nvPr/>
        </p:nvSpPr>
        <p:spPr>
          <a:xfrm flipH="1">
            <a:off x="4595760" y="3351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0" name=""/>
          <p:cNvSpPr/>
          <p:nvPr/>
        </p:nvSpPr>
        <p:spPr>
          <a:xfrm>
            <a:off x="4595760" y="3355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1" name=""/>
          <p:cNvSpPr/>
          <p:nvPr/>
        </p:nvSpPr>
        <p:spPr>
          <a:xfrm flipH="1">
            <a:off x="4591080" y="3360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2" name=""/>
          <p:cNvSpPr/>
          <p:nvPr/>
        </p:nvSpPr>
        <p:spPr>
          <a:xfrm>
            <a:off x="459108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3" name=""/>
          <p:cNvSpPr/>
          <p:nvPr/>
        </p:nvSpPr>
        <p:spPr>
          <a:xfrm flipH="1">
            <a:off x="4586400" y="337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4" name=""/>
          <p:cNvSpPr/>
          <p:nvPr/>
        </p:nvSpPr>
        <p:spPr>
          <a:xfrm>
            <a:off x="458640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5" name=""/>
          <p:cNvSpPr/>
          <p:nvPr/>
        </p:nvSpPr>
        <p:spPr>
          <a:xfrm flipH="1">
            <a:off x="4581360" y="3380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6" name=""/>
          <p:cNvSpPr/>
          <p:nvPr/>
        </p:nvSpPr>
        <p:spPr>
          <a:xfrm>
            <a:off x="4581360" y="338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7" name=""/>
          <p:cNvSpPr/>
          <p:nvPr/>
        </p:nvSpPr>
        <p:spPr>
          <a:xfrm flipH="1">
            <a:off x="4576680" y="3389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8" name=""/>
          <p:cNvSpPr/>
          <p:nvPr/>
        </p:nvSpPr>
        <p:spPr>
          <a:xfrm flipH="1">
            <a:off x="4572000" y="3398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9" name=""/>
          <p:cNvSpPr/>
          <p:nvPr/>
        </p:nvSpPr>
        <p:spPr>
          <a:xfrm flipH="1">
            <a:off x="4567320" y="3413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0" name=""/>
          <p:cNvSpPr/>
          <p:nvPr/>
        </p:nvSpPr>
        <p:spPr>
          <a:xfrm flipH="1">
            <a:off x="4562640" y="3427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1" name=""/>
          <p:cNvSpPr/>
          <p:nvPr/>
        </p:nvSpPr>
        <p:spPr>
          <a:xfrm flipH="1">
            <a:off x="4557600" y="34369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2" name=""/>
          <p:cNvSpPr/>
          <p:nvPr/>
        </p:nvSpPr>
        <p:spPr>
          <a:xfrm flipH="1">
            <a:off x="4552920" y="3456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3" name=""/>
          <p:cNvSpPr/>
          <p:nvPr/>
        </p:nvSpPr>
        <p:spPr>
          <a:xfrm flipH="1">
            <a:off x="4548240" y="3475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4" name=""/>
          <p:cNvSpPr/>
          <p:nvPr/>
        </p:nvSpPr>
        <p:spPr>
          <a:xfrm>
            <a:off x="4548240" y="3484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5" name=""/>
          <p:cNvSpPr/>
          <p:nvPr/>
        </p:nvSpPr>
        <p:spPr>
          <a:xfrm flipH="1">
            <a:off x="4543560" y="3499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6" name=""/>
          <p:cNvSpPr/>
          <p:nvPr/>
        </p:nvSpPr>
        <p:spPr>
          <a:xfrm>
            <a:off x="4543560" y="351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7" name=""/>
          <p:cNvSpPr/>
          <p:nvPr/>
        </p:nvSpPr>
        <p:spPr>
          <a:xfrm>
            <a:off x="4543560" y="3522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8" name=""/>
          <p:cNvSpPr/>
          <p:nvPr/>
        </p:nvSpPr>
        <p:spPr>
          <a:xfrm>
            <a:off x="4543560" y="35323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9" name=""/>
          <p:cNvSpPr/>
          <p:nvPr/>
        </p:nvSpPr>
        <p:spPr>
          <a:xfrm flipH="1" flipV="1">
            <a:off x="4762800" y="3394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0" name=""/>
          <p:cNvSpPr/>
          <p:nvPr/>
        </p:nvSpPr>
        <p:spPr>
          <a:xfrm flipH="1">
            <a:off x="4757760" y="3394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1" name=""/>
          <p:cNvSpPr/>
          <p:nvPr/>
        </p:nvSpPr>
        <p:spPr>
          <a:xfrm flipH="1">
            <a:off x="4753080" y="3394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2" name=""/>
          <p:cNvSpPr/>
          <p:nvPr/>
        </p:nvSpPr>
        <p:spPr>
          <a:xfrm flipH="1">
            <a:off x="4748400" y="3394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3" name=""/>
          <p:cNvSpPr/>
          <p:nvPr/>
        </p:nvSpPr>
        <p:spPr>
          <a:xfrm flipH="1">
            <a:off x="4743720" y="3394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4" name=""/>
          <p:cNvSpPr/>
          <p:nvPr/>
        </p:nvSpPr>
        <p:spPr>
          <a:xfrm flipH="1">
            <a:off x="473904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5" name=""/>
          <p:cNvSpPr/>
          <p:nvPr/>
        </p:nvSpPr>
        <p:spPr>
          <a:xfrm flipH="1">
            <a:off x="4734000" y="3398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6" name=""/>
          <p:cNvSpPr/>
          <p:nvPr/>
        </p:nvSpPr>
        <p:spPr>
          <a:xfrm flipH="1">
            <a:off x="4729320" y="3403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7" name=""/>
          <p:cNvSpPr/>
          <p:nvPr/>
        </p:nvSpPr>
        <p:spPr>
          <a:xfrm flipH="1">
            <a:off x="4724640" y="3408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8" name=""/>
          <p:cNvSpPr/>
          <p:nvPr/>
        </p:nvSpPr>
        <p:spPr>
          <a:xfrm flipH="1">
            <a:off x="4705560" y="34131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9" name=""/>
          <p:cNvSpPr/>
          <p:nvPr/>
        </p:nvSpPr>
        <p:spPr>
          <a:xfrm flipH="1">
            <a:off x="4700880" y="3436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0" name=""/>
          <p:cNvSpPr/>
          <p:nvPr/>
        </p:nvSpPr>
        <p:spPr>
          <a:xfrm flipH="1">
            <a:off x="4695840" y="34466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1" name=""/>
          <p:cNvSpPr/>
          <p:nvPr/>
        </p:nvSpPr>
        <p:spPr>
          <a:xfrm flipH="1">
            <a:off x="4681800" y="3456000"/>
            <a:ext cx="14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2" name=""/>
          <p:cNvSpPr/>
          <p:nvPr/>
        </p:nvSpPr>
        <p:spPr>
          <a:xfrm>
            <a:off x="4681800" y="3494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3" name=""/>
          <p:cNvSpPr/>
          <p:nvPr/>
        </p:nvSpPr>
        <p:spPr>
          <a:xfrm>
            <a:off x="4681800" y="350388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4" name=""/>
          <p:cNvSpPr/>
          <p:nvPr/>
        </p:nvSpPr>
        <p:spPr>
          <a:xfrm>
            <a:off x="4686480" y="3532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5" name=""/>
          <p:cNvSpPr/>
          <p:nvPr/>
        </p:nvSpPr>
        <p:spPr>
          <a:xfrm>
            <a:off x="4691160" y="354204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6" name=""/>
          <p:cNvSpPr/>
          <p:nvPr/>
        </p:nvSpPr>
        <p:spPr>
          <a:xfrm>
            <a:off x="4719960" y="3546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7" name=""/>
          <p:cNvSpPr/>
          <p:nvPr/>
        </p:nvSpPr>
        <p:spPr>
          <a:xfrm flipV="1">
            <a:off x="4729320" y="3532320"/>
            <a:ext cx="334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8" name=""/>
          <p:cNvSpPr/>
          <p:nvPr/>
        </p:nvSpPr>
        <p:spPr>
          <a:xfrm flipV="1">
            <a:off x="4762800" y="352764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9" name=""/>
          <p:cNvSpPr/>
          <p:nvPr/>
        </p:nvSpPr>
        <p:spPr>
          <a:xfrm flipV="1">
            <a:off x="4776840" y="3499200"/>
            <a:ext cx="241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0" name=""/>
          <p:cNvSpPr/>
          <p:nvPr/>
        </p:nvSpPr>
        <p:spPr>
          <a:xfrm flipV="1">
            <a:off x="4800960" y="3489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1" name=""/>
          <p:cNvSpPr/>
          <p:nvPr/>
        </p:nvSpPr>
        <p:spPr>
          <a:xfrm flipV="1">
            <a:off x="4805640" y="34560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2" name=""/>
          <p:cNvSpPr/>
          <p:nvPr/>
        </p:nvSpPr>
        <p:spPr>
          <a:xfrm flipV="1">
            <a:off x="4810320" y="3446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3" name=""/>
          <p:cNvSpPr/>
          <p:nvPr/>
        </p:nvSpPr>
        <p:spPr>
          <a:xfrm flipH="1" flipV="1">
            <a:off x="4795920" y="34228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4" name=""/>
          <p:cNvSpPr/>
          <p:nvPr/>
        </p:nvSpPr>
        <p:spPr>
          <a:xfrm flipH="1" flipV="1">
            <a:off x="4781880" y="34131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5" name=""/>
          <p:cNvSpPr/>
          <p:nvPr/>
        </p:nvSpPr>
        <p:spPr>
          <a:xfrm flipH="1">
            <a:off x="4772160" y="3413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6" name=""/>
          <p:cNvSpPr/>
          <p:nvPr/>
        </p:nvSpPr>
        <p:spPr>
          <a:xfrm flipH="1">
            <a:off x="4762800" y="3413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7" name=""/>
          <p:cNvSpPr/>
          <p:nvPr/>
        </p:nvSpPr>
        <p:spPr>
          <a:xfrm flipH="1">
            <a:off x="4743720" y="34131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8" name=""/>
          <p:cNvSpPr/>
          <p:nvPr/>
        </p:nvSpPr>
        <p:spPr>
          <a:xfrm>
            <a:off x="4967640" y="3408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9" name=""/>
          <p:cNvSpPr/>
          <p:nvPr/>
        </p:nvSpPr>
        <p:spPr>
          <a:xfrm>
            <a:off x="4972320" y="3408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0" name=""/>
          <p:cNvSpPr/>
          <p:nvPr/>
        </p:nvSpPr>
        <p:spPr>
          <a:xfrm flipV="1">
            <a:off x="4977360" y="3403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1" name=""/>
          <p:cNvSpPr/>
          <p:nvPr/>
        </p:nvSpPr>
        <p:spPr>
          <a:xfrm flipH="1">
            <a:off x="4972320" y="3403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2" name=""/>
          <p:cNvSpPr/>
          <p:nvPr/>
        </p:nvSpPr>
        <p:spPr>
          <a:xfrm flipV="1">
            <a:off x="4972320" y="3398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3" name=""/>
          <p:cNvSpPr/>
          <p:nvPr/>
        </p:nvSpPr>
        <p:spPr>
          <a:xfrm flipH="1">
            <a:off x="496764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4" name=""/>
          <p:cNvSpPr/>
          <p:nvPr/>
        </p:nvSpPr>
        <p:spPr>
          <a:xfrm flipH="1">
            <a:off x="496296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5" name=""/>
          <p:cNvSpPr/>
          <p:nvPr/>
        </p:nvSpPr>
        <p:spPr>
          <a:xfrm flipH="1">
            <a:off x="495828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6" name=""/>
          <p:cNvSpPr/>
          <p:nvPr/>
        </p:nvSpPr>
        <p:spPr>
          <a:xfrm flipH="1">
            <a:off x="4953240" y="3398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7" name=""/>
          <p:cNvSpPr/>
          <p:nvPr/>
        </p:nvSpPr>
        <p:spPr>
          <a:xfrm flipH="1">
            <a:off x="4943880" y="33987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8" name=""/>
          <p:cNvSpPr/>
          <p:nvPr/>
        </p:nvSpPr>
        <p:spPr>
          <a:xfrm flipH="1">
            <a:off x="4939200" y="3403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9" name=""/>
          <p:cNvSpPr/>
          <p:nvPr/>
        </p:nvSpPr>
        <p:spPr>
          <a:xfrm flipH="1">
            <a:off x="4924800" y="34038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0" name=""/>
          <p:cNvSpPr/>
          <p:nvPr/>
        </p:nvSpPr>
        <p:spPr>
          <a:xfrm flipH="1">
            <a:off x="4920120" y="3417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1" name=""/>
          <p:cNvSpPr/>
          <p:nvPr/>
        </p:nvSpPr>
        <p:spPr>
          <a:xfrm flipH="1">
            <a:off x="4915080" y="3427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2" name=""/>
          <p:cNvSpPr/>
          <p:nvPr/>
        </p:nvSpPr>
        <p:spPr>
          <a:xfrm flipH="1">
            <a:off x="4905720" y="34322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3" name=""/>
          <p:cNvSpPr/>
          <p:nvPr/>
        </p:nvSpPr>
        <p:spPr>
          <a:xfrm flipH="1">
            <a:off x="4901040" y="3451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4" name=""/>
          <p:cNvSpPr/>
          <p:nvPr/>
        </p:nvSpPr>
        <p:spPr>
          <a:xfrm flipH="1">
            <a:off x="4896360" y="3465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5" name=""/>
          <p:cNvSpPr/>
          <p:nvPr/>
        </p:nvSpPr>
        <p:spPr>
          <a:xfrm flipH="1">
            <a:off x="4886640" y="3475080"/>
            <a:ext cx="972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6" name=""/>
          <p:cNvSpPr/>
          <p:nvPr/>
        </p:nvSpPr>
        <p:spPr>
          <a:xfrm>
            <a:off x="4886640" y="352764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7" name=""/>
          <p:cNvSpPr/>
          <p:nvPr/>
        </p:nvSpPr>
        <p:spPr>
          <a:xfrm>
            <a:off x="4891320" y="35611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8" name=""/>
          <p:cNvSpPr/>
          <p:nvPr/>
        </p:nvSpPr>
        <p:spPr>
          <a:xfrm>
            <a:off x="4896360" y="357048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9" name=""/>
          <p:cNvSpPr/>
          <p:nvPr/>
        </p:nvSpPr>
        <p:spPr>
          <a:xfrm>
            <a:off x="4920120" y="3584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0" name=""/>
          <p:cNvSpPr/>
          <p:nvPr/>
        </p:nvSpPr>
        <p:spPr>
          <a:xfrm flipV="1">
            <a:off x="4929480" y="358488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1" name=""/>
          <p:cNvSpPr/>
          <p:nvPr/>
        </p:nvSpPr>
        <p:spPr>
          <a:xfrm flipV="1">
            <a:off x="4958280" y="35751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2" name=""/>
          <p:cNvSpPr/>
          <p:nvPr/>
        </p:nvSpPr>
        <p:spPr>
          <a:xfrm flipV="1">
            <a:off x="4972320" y="3551400"/>
            <a:ext cx="241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3" name=""/>
          <p:cNvSpPr/>
          <p:nvPr/>
        </p:nvSpPr>
        <p:spPr>
          <a:xfrm flipV="1">
            <a:off x="4996440" y="35420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4" name=""/>
          <p:cNvSpPr/>
          <p:nvPr/>
        </p:nvSpPr>
        <p:spPr>
          <a:xfrm flipV="1">
            <a:off x="5005800" y="351324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5" name=""/>
          <p:cNvSpPr/>
          <p:nvPr/>
        </p:nvSpPr>
        <p:spPr>
          <a:xfrm flipV="1">
            <a:off x="5020200" y="3494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6" name=""/>
          <p:cNvSpPr/>
          <p:nvPr/>
        </p:nvSpPr>
        <p:spPr>
          <a:xfrm flipH="1" flipV="1">
            <a:off x="5001120" y="3461040"/>
            <a:ext cx="190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7" name=""/>
          <p:cNvSpPr/>
          <p:nvPr/>
        </p:nvSpPr>
        <p:spPr>
          <a:xfrm flipH="1" flipV="1">
            <a:off x="4996440" y="3456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8" name=""/>
          <p:cNvSpPr/>
          <p:nvPr/>
        </p:nvSpPr>
        <p:spPr>
          <a:xfrm flipH="1" flipV="1">
            <a:off x="4982040" y="34466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9" name=""/>
          <p:cNvSpPr/>
          <p:nvPr/>
        </p:nvSpPr>
        <p:spPr>
          <a:xfrm flipH="1">
            <a:off x="4958280" y="34466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0" name=""/>
          <p:cNvSpPr/>
          <p:nvPr/>
        </p:nvSpPr>
        <p:spPr>
          <a:xfrm flipH="1">
            <a:off x="4948560" y="3451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1" name=""/>
          <p:cNvSpPr/>
          <p:nvPr/>
        </p:nvSpPr>
        <p:spPr>
          <a:xfrm flipH="1">
            <a:off x="4943880" y="3456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2" name=""/>
          <p:cNvSpPr/>
          <p:nvPr/>
        </p:nvSpPr>
        <p:spPr>
          <a:xfrm flipH="1">
            <a:off x="4929480" y="346104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3" name=""/>
          <p:cNvSpPr/>
          <p:nvPr/>
        </p:nvSpPr>
        <p:spPr>
          <a:xfrm flipV="1">
            <a:off x="5267880" y="3436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4" name=""/>
          <p:cNvSpPr/>
          <p:nvPr/>
        </p:nvSpPr>
        <p:spPr>
          <a:xfrm flipV="1">
            <a:off x="5267880" y="343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5" name=""/>
          <p:cNvSpPr/>
          <p:nvPr/>
        </p:nvSpPr>
        <p:spPr>
          <a:xfrm flipV="1">
            <a:off x="5267880" y="3427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6" name=""/>
          <p:cNvSpPr/>
          <p:nvPr/>
        </p:nvSpPr>
        <p:spPr>
          <a:xfrm flipH="1" flipV="1">
            <a:off x="5263200" y="3422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7" name=""/>
          <p:cNvSpPr/>
          <p:nvPr/>
        </p:nvSpPr>
        <p:spPr>
          <a:xfrm flipH="1">
            <a:off x="5258520" y="342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8" name=""/>
          <p:cNvSpPr/>
          <p:nvPr/>
        </p:nvSpPr>
        <p:spPr>
          <a:xfrm flipH="1" flipV="1">
            <a:off x="5249160" y="34178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9" name=""/>
          <p:cNvSpPr/>
          <p:nvPr/>
        </p:nvSpPr>
        <p:spPr>
          <a:xfrm flipH="1">
            <a:off x="5230080" y="34178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0" name=""/>
          <p:cNvSpPr/>
          <p:nvPr/>
        </p:nvSpPr>
        <p:spPr>
          <a:xfrm flipH="1">
            <a:off x="5225040" y="34178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1" name=""/>
          <p:cNvSpPr/>
          <p:nvPr/>
        </p:nvSpPr>
        <p:spPr>
          <a:xfrm flipH="1">
            <a:off x="5220360" y="3422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2" name=""/>
          <p:cNvSpPr/>
          <p:nvPr/>
        </p:nvSpPr>
        <p:spPr>
          <a:xfrm flipH="1">
            <a:off x="5196600" y="342756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3" name=""/>
          <p:cNvSpPr/>
          <p:nvPr/>
        </p:nvSpPr>
        <p:spPr>
          <a:xfrm flipH="1">
            <a:off x="5191920" y="3441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4" name=""/>
          <p:cNvSpPr/>
          <p:nvPr/>
        </p:nvSpPr>
        <p:spPr>
          <a:xfrm flipH="1">
            <a:off x="5167800" y="3446640"/>
            <a:ext cx="241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5" name=""/>
          <p:cNvSpPr/>
          <p:nvPr/>
        </p:nvSpPr>
        <p:spPr>
          <a:xfrm flipH="1">
            <a:off x="5158440" y="34704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6" name=""/>
          <p:cNvSpPr/>
          <p:nvPr/>
        </p:nvSpPr>
        <p:spPr>
          <a:xfrm flipH="1">
            <a:off x="5153760" y="3480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7" name=""/>
          <p:cNvSpPr/>
          <p:nvPr/>
        </p:nvSpPr>
        <p:spPr>
          <a:xfrm flipH="1">
            <a:off x="5144040" y="34894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8" name=""/>
          <p:cNvSpPr/>
          <p:nvPr/>
        </p:nvSpPr>
        <p:spPr>
          <a:xfrm flipH="1">
            <a:off x="5134680" y="35132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9" name=""/>
          <p:cNvSpPr/>
          <p:nvPr/>
        </p:nvSpPr>
        <p:spPr>
          <a:xfrm flipH="1">
            <a:off x="5129640" y="35323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0" name=""/>
          <p:cNvSpPr/>
          <p:nvPr/>
        </p:nvSpPr>
        <p:spPr>
          <a:xfrm>
            <a:off x="5129640" y="354672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1" name=""/>
          <p:cNvSpPr/>
          <p:nvPr/>
        </p:nvSpPr>
        <p:spPr>
          <a:xfrm>
            <a:off x="5134680" y="3575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2" name=""/>
          <p:cNvSpPr/>
          <p:nvPr/>
        </p:nvSpPr>
        <p:spPr>
          <a:xfrm>
            <a:off x="5134680" y="3584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3" name=""/>
          <p:cNvSpPr/>
          <p:nvPr/>
        </p:nvSpPr>
        <p:spPr>
          <a:xfrm>
            <a:off x="5144040" y="358956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4" name=""/>
          <p:cNvSpPr/>
          <p:nvPr/>
        </p:nvSpPr>
        <p:spPr>
          <a:xfrm>
            <a:off x="5167800" y="3599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5" name=""/>
          <p:cNvSpPr/>
          <p:nvPr/>
        </p:nvSpPr>
        <p:spPr>
          <a:xfrm flipV="1">
            <a:off x="5177520" y="35942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6" name=""/>
          <p:cNvSpPr/>
          <p:nvPr/>
        </p:nvSpPr>
        <p:spPr>
          <a:xfrm flipV="1">
            <a:off x="5191920" y="3565800"/>
            <a:ext cx="428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7" name=""/>
          <p:cNvSpPr/>
          <p:nvPr/>
        </p:nvSpPr>
        <p:spPr>
          <a:xfrm flipV="1">
            <a:off x="5234760" y="35560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8" name=""/>
          <p:cNvSpPr/>
          <p:nvPr/>
        </p:nvSpPr>
        <p:spPr>
          <a:xfrm flipV="1">
            <a:off x="5244120" y="3522960"/>
            <a:ext cx="190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9" name=""/>
          <p:cNvSpPr/>
          <p:nvPr/>
        </p:nvSpPr>
        <p:spPr>
          <a:xfrm flipV="1">
            <a:off x="5263200" y="3508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0" name=""/>
          <p:cNvSpPr/>
          <p:nvPr/>
        </p:nvSpPr>
        <p:spPr>
          <a:xfrm flipV="1">
            <a:off x="5263200" y="348012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1" name=""/>
          <p:cNvSpPr/>
          <p:nvPr/>
        </p:nvSpPr>
        <p:spPr>
          <a:xfrm flipH="1" flipV="1">
            <a:off x="5258520" y="3470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2" name=""/>
          <p:cNvSpPr/>
          <p:nvPr/>
        </p:nvSpPr>
        <p:spPr>
          <a:xfrm flipV="1">
            <a:off x="5258520" y="346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3" name=""/>
          <p:cNvSpPr/>
          <p:nvPr/>
        </p:nvSpPr>
        <p:spPr>
          <a:xfrm flipH="1" flipV="1">
            <a:off x="5239440" y="34560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4" name=""/>
          <p:cNvSpPr/>
          <p:nvPr/>
        </p:nvSpPr>
        <p:spPr>
          <a:xfrm flipH="1">
            <a:off x="5230080" y="34560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5" name=""/>
          <p:cNvSpPr/>
          <p:nvPr/>
        </p:nvSpPr>
        <p:spPr>
          <a:xfrm flipH="1">
            <a:off x="5225040" y="3461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6" name=""/>
          <p:cNvSpPr/>
          <p:nvPr/>
        </p:nvSpPr>
        <p:spPr>
          <a:xfrm flipH="1">
            <a:off x="5211000" y="346572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7" name=""/>
          <p:cNvSpPr/>
          <p:nvPr/>
        </p:nvSpPr>
        <p:spPr>
          <a:xfrm>
            <a:off x="5430240" y="361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8" name=""/>
          <p:cNvSpPr/>
          <p:nvPr/>
        </p:nvSpPr>
        <p:spPr>
          <a:xfrm>
            <a:off x="5430240" y="3623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9" name=""/>
          <p:cNvSpPr/>
          <p:nvPr/>
        </p:nvSpPr>
        <p:spPr>
          <a:xfrm flipH="1">
            <a:off x="5425200" y="3627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0" name=""/>
          <p:cNvSpPr/>
          <p:nvPr/>
        </p:nvSpPr>
        <p:spPr>
          <a:xfrm flipH="1">
            <a:off x="5420520" y="363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1" name=""/>
          <p:cNvSpPr/>
          <p:nvPr/>
        </p:nvSpPr>
        <p:spPr>
          <a:xfrm flipH="1">
            <a:off x="5415840" y="3642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2" name=""/>
          <p:cNvSpPr/>
          <p:nvPr/>
        </p:nvSpPr>
        <p:spPr>
          <a:xfrm flipH="1">
            <a:off x="5401440" y="36514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3" name=""/>
          <p:cNvSpPr/>
          <p:nvPr/>
        </p:nvSpPr>
        <p:spPr>
          <a:xfrm flipH="1">
            <a:off x="5396760" y="3665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4" name=""/>
          <p:cNvSpPr/>
          <p:nvPr/>
        </p:nvSpPr>
        <p:spPr>
          <a:xfrm flipH="1">
            <a:off x="5382360" y="36705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5" name=""/>
          <p:cNvSpPr/>
          <p:nvPr/>
        </p:nvSpPr>
        <p:spPr>
          <a:xfrm>
            <a:off x="5625720" y="348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6" name=""/>
          <p:cNvSpPr/>
          <p:nvPr/>
        </p:nvSpPr>
        <p:spPr>
          <a:xfrm flipV="1">
            <a:off x="5625720" y="348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7" name=""/>
          <p:cNvSpPr/>
          <p:nvPr/>
        </p:nvSpPr>
        <p:spPr>
          <a:xfrm>
            <a:off x="5625720" y="348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8" name=""/>
          <p:cNvSpPr/>
          <p:nvPr/>
        </p:nvSpPr>
        <p:spPr>
          <a:xfrm>
            <a:off x="5630400" y="348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9" name=""/>
          <p:cNvSpPr/>
          <p:nvPr/>
        </p:nvSpPr>
        <p:spPr>
          <a:xfrm flipV="1">
            <a:off x="5635080" y="3480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0" name=""/>
          <p:cNvSpPr/>
          <p:nvPr/>
        </p:nvSpPr>
        <p:spPr>
          <a:xfrm>
            <a:off x="5639760" y="3480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1" name=""/>
          <p:cNvSpPr/>
          <p:nvPr/>
        </p:nvSpPr>
        <p:spPr>
          <a:xfrm flipV="1">
            <a:off x="5644800" y="3475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2" name=""/>
          <p:cNvSpPr/>
          <p:nvPr/>
        </p:nvSpPr>
        <p:spPr>
          <a:xfrm flipV="1">
            <a:off x="5644800" y="347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3" name=""/>
          <p:cNvSpPr/>
          <p:nvPr/>
        </p:nvSpPr>
        <p:spPr>
          <a:xfrm>
            <a:off x="5649480" y="3470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4" name=""/>
          <p:cNvSpPr/>
          <p:nvPr/>
        </p:nvSpPr>
        <p:spPr>
          <a:xfrm flipV="1">
            <a:off x="5654160" y="3456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5" name=""/>
          <p:cNvSpPr/>
          <p:nvPr/>
        </p:nvSpPr>
        <p:spPr>
          <a:xfrm flipV="1">
            <a:off x="5658840" y="345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6" name=""/>
          <p:cNvSpPr/>
          <p:nvPr/>
        </p:nvSpPr>
        <p:spPr>
          <a:xfrm flipV="1">
            <a:off x="5658840" y="3446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7" name=""/>
          <p:cNvSpPr/>
          <p:nvPr/>
        </p:nvSpPr>
        <p:spPr>
          <a:xfrm flipH="1" flipV="1">
            <a:off x="5658840" y="3441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8" name=""/>
          <p:cNvSpPr/>
          <p:nvPr/>
        </p:nvSpPr>
        <p:spPr>
          <a:xfrm flipH="1">
            <a:off x="5654160" y="3441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9" name=""/>
          <p:cNvSpPr/>
          <p:nvPr/>
        </p:nvSpPr>
        <p:spPr>
          <a:xfrm flipH="1">
            <a:off x="5649480" y="3441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0" name=""/>
          <p:cNvSpPr/>
          <p:nvPr/>
        </p:nvSpPr>
        <p:spPr>
          <a:xfrm flipH="1">
            <a:off x="5644800" y="3446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1" name=""/>
          <p:cNvSpPr/>
          <p:nvPr/>
        </p:nvSpPr>
        <p:spPr>
          <a:xfrm flipH="1">
            <a:off x="5639760" y="3461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2" name=""/>
          <p:cNvSpPr/>
          <p:nvPr/>
        </p:nvSpPr>
        <p:spPr>
          <a:xfrm flipH="1">
            <a:off x="5635080" y="3465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3" name=""/>
          <p:cNvSpPr/>
          <p:nvPr/>
        </p:nvSpPr>
        <p:spPr>
          <a:xfrm flipH="1">
            <a:off x="5630400" y="34704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4" name=""/>
          <p:cNvSpPr/>
          <p:nvPr/>
        </p:nvSpPr>
        <p:spPr>
          <a:xfrm flipH="1">
            <a:off x="5625720" y="3494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5" name=""/>
          <p:cNvSpPr/>
          <p:nvPr/>
        </p:nvSpPr>
        <p:spPr>
          <a:xfrm>
            <a:off x="5625720" y="350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6" name=""/>
          <p:cNvSpPr/>
          <p:nvPr/>
        </p:nvSpPr>
        <p:spPr>
          <a:xfrm flipH="1">
            <a:off x="5616000" y="351324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7" name=""/>
          <p:cNvSpPr/>
          <p:nvPr/>
        </p:nvSpPr>
        <p:spPr>
          <a:xfrm flipH="1">
            <a:off x="5611320" y="3551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8" name=""/>
          <p:cNvSpPr/>
          <p:nvPr/>
        </p:nvSpPr>
        <p:spPr>
          <a:xfrm flipH="1">
            <a:off x="5606640" y="3561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9" name=""/>
          <p:cNvSpPr/>
          <p:nvPr/>
        </p:nvSpPr>
        <p:spPr>
          <a:xfrm flipH="1">
            <a:off x="5601600" y="35704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0" name=""/>
          <p:cNvSpPr/>
          <p:nvPr/>
        </p:nvSpPr>
        <p:spPr>
          <a:xfrm>
            <a:off x="5601600" y="3594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1" name=""/>
          <p:cNvSpPr/>
          <p:nvPr/>
        </p:nvSpPr>
        <p:spPr>
          <a:xfrm flipH="1">
            <a:off x="5596920" y="3603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2" name=""/>
          <p:cNvSpPr/>
          <p:nvPr/>
        </p:nvSpPr>
        <p:spPr>
          <a:xfrm>
            <a:off x="5596920" y="36086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3" name=""/>
          <p:cNvSpPr/>
          <p:nvPr/>
        </p:nvSpPr>
        <p:spPr>
          <a:xfrm>
            <a:off x="5806800" y="3594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4" name=""/>
          <p:cNvSpPr/>
          <p:nvPr/>
        </p:nvSpPr>
        <p:spPr>
          <a:xfrm>
            <a:off x="5806800" y="359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5" name=""/>
          <p:cNvSpPr/>
          <p:nvPr/>
        </p:nvSpPr>
        <p:spPr>
          <a:xfrm>
            <a:off x="5806800" y="3603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6" name=""/>
          <p:cNvSpPr/>
          <p:nvPr/>
        </p:nvSpPr>
        <p:spPr>
          <a:xfrm>
            <a:off x="5806800" y="360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7" name=""/>
          <p:cNvSpPr/>
          <p:nvPr/>
        </p:nvSpPr>
        <p:spPr>
          <a:xfrm flipH="1">
            <a:off x="5792400" y="36133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8" name=""/>
          <p:cNvSpPr/>
          <p:nvPr/>
        </p:nvSpPr>
        <p:spPr>
          <a:xfrm flipH="1">
            <a:off x="5787720" y="3632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9" name=""/>
          <p:cNvSpPr/>
          <p:nvPr/>
        </p:nvSpPr>
        <p:spPr>
          <a:xfrm flipH="1">
            <a:off x="5783040" y="364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0" name=""/>
          <p:cNvSpPr/>
          <p:nvPr/>
        </p:nvSpPr>
        <p:spPr>
          <a:xfrm flipH="1">
            <a:off x="5768640" y="36468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1" name=""/>
          <p:cNvSpPr/>
          <p:nvPr/>
        </p:nvSpPr>
        <p:spPr>
          <a:xfrm flipH="1">
            <a:off x="5763960" y="366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2" name=""/>
          <p:cNvSpPr/>
          <p:nvPr/>
        </p:nvSpPr>
        <p:spPr>
          <a:xfrm flipV="1">
            <a:off x="5763960" y="366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3" name=""/>
          <p:cNvSpPr/>
          <p:nvPr/>
        </p:nvSpPr>
        <p:spPr>
          <a:xfrm flipV="1">
            <a:off x="6002280" y="346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4" name=""/>
          <p:cNvSpPr/>
          <p:nvPr/>
        </p:nvSpPr>
        <p:spPr>
          <a:xfrm>
            <a:off x="6002280" y="346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5" name=""/>
          <p:cNvSpPr/>
          <p:nvPr/>
        </p:nvSpPr>
        <p:spPr>
          <a:xfrm flipV="1">
            <a:off x="6006960" y="3461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6" name=""/>
          <p:cNvSpPr/>
          <p:nvPr/>
        </p:nvSpPr>
        <p:spPr>
          <a:xfrm flipV="1">
            <a:off x="6011640" y="3456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7" name=""/>
          <p:cNvSpPr/>
          <p:nvPr/>
        </p:nvSpPr>
        <p:spPr>
          <a:xfrm>
            <a:off x="6011640" y="3456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8" name=""/>
          <p:cNvSpPr/>
          <p:nvPr/>
        </p:nvSpPr>
        <p:spPr>
          <a:xfrm flipV="1">
            <a:off x="6016680" y="345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9" name=""/>
          <p:cNvSpPr/>
          <p:nvPr/>
        </p:nvSpPr>
        <p:spPr>
          <a:xfrm flipV="1">
            <a:off x="6021360" y="34466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0" name=""/>
          <p:cNvSpPr/>
          <p:nvPr/>
        </p:nvSpPr>
        <p:spPr>
          <a:xfrm flipV="1">
            <a:off x="6040440" y="3441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1" name=""/>
          <p:cNvSpPr/>
          <p:nvPr/>
        </p:nvSpPr>
        <p:spPr>
          <a:xfrm>
            <a:off x="6045120" y="34419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2" name=""/>
          <p:cNvSpPr/>
          <p:nvPr/>
        </p:nvSpPr>
        <p:spPr>
          <a:xfrm>
            <a:off x="6068880" y="3441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3" name=""/>
          <p:cNvSpPr/>
          <p:nvPr/>
        </p:nvSpPr>
        <p:spPr>
          <a:xfrm>
            <a:off x="6073920" y="3441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4" name=""/>
          <p:cNvSpPr/>
          <p:nvPr/>
        </p:nvSpPr>
        <p:spPr>
          <a:xfrm>
            <a:off x="6083280" y="3441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5" name=""/>
          <p:cNvSpPr/>
          <p:nvPr/>
        </p:nvSpPr>
        <p:spPr>
          <a:xfrm>
            <a:off x="6093000" y="3441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6" name=""/>
          <p:cNvSpPr/>
          <p:nvPr/>
        </p:nvSpPr>
        <p:spPr>
          <a:xfrm>
            <a:off x="6097680" y="3441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7" name=""/>
          <p:cNvSpPr/>
          <p:nvPr/>
        </p:nvSpPr>
        <p:spPr>
          <a:xfrm>
            <a:off x="6107040" y="344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8" name=""/>
          <p:cNvSpPr/>
          <p:nvPr/>
        </p:nvSpPr>
        <p:spPr>
          <a:xfrm flipH="1">
            <a:off x="6097680" y="34513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9" name=""/>
          <p:cNvSpPr/>
          <p:nvPr/>
        </p:nvSpPr>
        <p:spPr>
          <a:xfrm>
            <a:off x="6097680" y="347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0" name=""/>
          <p:cNvSpPr/>
          <p:nvPr/>
        </p:nvSpPr>
        <p:spPr>
          <a:xfrm flipH="1">
            <a:off x="6087960" y="34750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1" name=""/>
          <p:cNvSpPr/>
          <p:nvPr/>
        </p:nvSpPr>
        <p:spPr>
          <a:xfrm flipH="1">
            <a:off x="6064200" y="348480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2" name=""/>
          <p:cNvSpPr/>
          <p:nvPr/>
        </p:nvSpPr>
        <p:spPr>
          <a:xfrm flipH="1">
            <a:off x="6059520" y="3513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3" name=""/>
          <p:cNvSpPr/>
          <p:nvPr/>
        </p:nvSpPr>
        <p:spPr>
          <a:xfrm flipH="1">
            <a:off x="6049800" y="352296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4" name=""/>
          <p:cNvSpPr/>
          <p:nvPr/>
        </p:nvSpPr>
        <p:spPr>
          <a:xfrm flipH="1">
            <a:off x="6035760" y="35370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5" name=""/>
          <p:cNvSpPr/>
          <p:nvPr/>
        </p:nvSpPr>
        <p:spPr>
          <a:xfrm flipH="1">
            <a:off x="6021360" y="35560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6" name=""/>
          <p:cNvSpPr/>
          <p:nvPr/>
        </p:nvSpPr>
        <p:spPr>
          <a:xfrm flipH="1">
            <a:off x="6016680" y="3570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7" name=""/>
          <p:cNvSpPr/>
          <p:nvPr/>
        </p:nvSpPr>
        <p:spPr>
          <a:xfrm flipH="1">
            <a:off x="6011640" y="358020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8" name=""/>
          <p:cNvSpPr/>
          <p:nvPr/>
        </p:nvSpPr>
        <p:spPr>
          <a:xfrm flipH="1">
            <a:off x="6006960" y="3594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9" name=""/>
          <p:cNvSpPr/>
          <p:nvPr/>
        </p:nvSpPr>
        <p:spPr>
          <a:xfrm>
            <a:off x="6006960" y="3599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0" name=""/>
          <p:cNvSpPr/>
          <p:nvPr/>
        </p:nvSpPr>
        <p:spPr>
          <a:xfrm>
            <a:off x="6011640" y="36039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1" name=""/>
          <p:cNvSpPr/>
          <p:nvPr/>
        </p:nvSpPr>
        <p:spPr>
          <a:xfrm>
            <a:off x="6026040" y="36133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2" name=""/>
          <p:cNvSpPr/>
          <p:nvPr/>
        </p:nvSpPr>
        <p:spPr>
          <a:xfrm>
            <a:off x="6035760" y="3618360"/>
            <a:ext cx="331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3" name=""/>
          <p:cNvSpPr/>
          <p:nvPr/>
        </p:nvSpPr>
        <p:spPr>
          <a:xfrm>
            <a:off x="6068880" y="362772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4" name=""/>
          <p:cNvSpPr/>
          <p:nvPr/>
        </p:nvSpPr>
        <p:spPr>
          <a:xfrm flipH="1">
            <a:off x="6250320" y="3670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5" name=""/>
          <p:cNvSpPr/>
          <p:nvPr/>
        </p:nvSpPr>
        <p:spPr>
          <a:xfrm>
            <a:off x="6250320" y="3675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6" name=""/>
          <p:cNvSpPr/>
          <p:nvPr/>
        </p:nvSpPr>
        <p:spPr>
          <a:xfrm>
            <a:off x="6250320" y="368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7" name=""/>
          <p:cNvSpPr/>
          <p:nvPr/>
        </p:nvSpPr>
        <p:spPr>
          <a:xfrm flipH="1">
            <a:off x="6245280" y="3684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8" name=""/>
          <p:cNvSpPr/>
          <p:nvPr/>
        </p:nvSpPr>
        <p:spPr>
          <a:xfrm flipH="1">
            <a:off x="6240600" y="3689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9" name=""/>
          <p:cNvSpPr/>
          <p:nvPr/>
        </p:nvSpPr>
        <p:spPr>
          <a:xfrm flipH="1">
            <a:off x="6235920" y="3694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0" name=""/>
          <p:cNvSpPr/>
          <p:nvPr/>
        </p:nvSpPr>
        <p:spPr>
          <a:xfrm flipH="1">
            <a:off x="6231240" y="3699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1" name=""/>
          <p:cNvSpPr/>
          <p:nvPr/>
        </p:nvSpPr>
        <p:spPr>
          <a:xfrm flipH="1">
            <a:off x="6226200" y="37040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2" name=""/>
          <p:cNvSpPr/>
          <p:nvPr/>
        </p:nvSpPr>
        <p:spPr>
          <a:xfrm flipH="1">
            <a:off x="6202440" y="371340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3" name=""/>
          <p:cNvSpPr/>
          <p:nvPr/>
        </p:nvSpPr>
        <p:spPr>
          <a:xfrm flipH="1">
            <a:off x="6193080" y="37324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4" name=""/>
          <p:cNvSpPr/>
          <p:nvPr/>
        </p:nvSpPr>
        <p:spPr>
          <a:xfrm flipH="1">
            <a:off x="6183360" y="37422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5" name=""/>
          <p:cNvSpPr/>
          <p:nvPr/>
        </p:nvSpPr>
        <p:spPr>
          <a:xfrm flipH="1">
            <a:off x="6178680" y="3751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6" name=""/>
          <p:cNvSpPr/>
          <p:nvPr/>
        </p:nvSpPr>
        <p:spPr>
          <a:xfrm>
            <a:off x="6412320" y="344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7" name=""/>
          <p:cNvSpPr/>
          <p:nvPr/>
        </p:nvSpPr>
        <p:spPr>
          <a:xfrm>
            <a:off x="6417000" y="344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8" name=""/>
          <p:cNvSpPr/>
          <p:nvPr/>
        </p:nvSpPr>
        <p:spPr>
          <a:xfrm>
            <a:off x="6421680" y="3446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9" name=""/>
          <p:cNvSpPr/>
          <p:nvPr/>
        </p:nvSpPr>
        <p:spPr>
          <a:xfrm flipV="1">
            <a:off x="6426720" y="3441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0" name=""/>
          <p:cNvSpPr/>
          <p:nvPr/>
        </p:nvSpPr>
        <p:spPr>
          <a:xfrm>
            <a:off x="6426720" y="34419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1" name=""/>
          <p:cNvSpPr/>
          <p:nvPr/>
        </p:nvSpPr>
        <p:spPr>
          <a:xfrm>
            <a:off x="6440760" y="3441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2" name=""/>
          <p:cNvSpPr/>
          <p:nvPr/>
        </p:nvSpPr>
        <p:spPr>
          <a:xfrm>
            <a:off x="6450480" y="34419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3" name=""/>
          <p:cNvSpPr/>
          <p:nvPr/>
        </p:nvSpPr>
        <p:spPr>
          <a:xfrm>
            <a:off x="6478920" y="3441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4" name=""/>
          <p:cNvSpPr/>
          <p:nvPr/>
        </p:nvSpPr>
        <p:spPr>
          <a:xfrm>
            <a:off x="6488640" y="344196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5" name=""/>
          <p:cNvSpPr/>
          <p:nvPr/>
        </p:nvSpPr>
        <p:spPr>
          <a:xfrm>
            <a:off x="6521760" y="34419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6" name=""/>
          <p:cNvSpPr/>
          <p:nvPr/>
        </p:nvSpPr>
        <p:spPr>
          <a:xfrm>
            <a:off x="6536160" y="344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7" name=""/>
          <p:cNvSpPr/>
          <p:nvPr/>
        </p:nvSpPr>
        <p:spPr>
          <a:xfrm>
            <a:off x="6540840" y="3446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8" name=""/>
          <p:cNvSpPr/>
          <p:nvPr/>
        </p:nvSpPr>
        <p:spPr>
          <a:xfrm>
            <a:off x="6550560" y="3451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9" name=""/>
          <p:cNvSpPr/>
          <p:nvPr/>
        </p:nvSpPr>
        <p:spPr>
          <a:xfrm>
            <a:off x="6555240" y="3461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0" name=""/>
          <p:cNvSpPr/>
          <p:nvPr/>
        </p:nvSpPr>
        <p:spPr>
          <a:xfrm flipH="1">
            <a:off x="6531480" y="346572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1" name=""/>
          <p:cNvSpPr/>
          <p:nvPr/>
        </p:nvSpPr>
        <p:spPr>
          <a:xfrm flipH="1">
            <a:off x="6521760" y="34941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2" name=""/>
          <p:cNvSpPr/>
          <p:nvPr/>
        </p:nvSpPr>
        <p:spPr>
          <a:xfrm flipH="1">
            <a:off x="6512400" y="35038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3" name=""/>
          <p:cNvSpPr/>
          <p:nvPr/>
        </p:nvSpPr>
        <p:spPr>
          <a:xfrm flipH="1">
            <a:off x="6478920" y="3513240"/>
            <a:ext cx="334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4" name=""/>
          <p:cNvSpPr/>
          <p:nvPr/>
        </p:nvSpPr>
        <p:spPr>
          <a:xfrm flipH="1">
            <a:off x="6459840" y="355140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5" name=""/>
          <p:cNvSpPr/>
          <p:nvPr/>
        </p:nvSpPr>
        <p:spPr>
          <a:xfrm flipH="1">
            <a:off x="6450480" y="35802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6" name=""/>
          <p:cNvSpPr/>
          <p:nvPr/>
        </p:nvSpPr>
        <p:spPr>
          <a:xfrm flipH="1">
            <a:off x="6431400" y="358956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7" name=""/>
          <p:cNvSpPr/>
          <p:nvPr/>
        </p:nvSpPr>
        <p:spPr>
          <a:xfrm flipH="1">
            <a:off x="6426720" y="3618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8" name=""/>
          <p:cNvSpPr/>
          <p:nvPr/>
        </p:nvSpPr>
        <p:spPr>
          <a:xfrm>
            <a:off x="6426720" y="362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9" name=""/>
          <p:cNvSpPr/>
          <p:nvPr/>
        </p:nvSpPr>
        <p:spPr>
          <a:xfrm>
            <a:off x="6426720" y="363240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0" name=""/>
          <p:cNvSpPr/>
          <p:nvPr/>
        </p:nvSpPr>
        <p:spPr>
          <a:xfrm>
            <a:off x="6440760" y="3642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1" name=""/>
          <p:cNvSpPr/>
          <p:nvPr/>
        </p:nvSpPr>
        <p:spPr>
          <a:xfrm>
            <a:off x="6455160" y="3642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2" name=""/>
          <p:cNvSpPr/>
          <p:nvPr/>
        </p:nvSpPr>
        <p:spPr>
          <a:xfrm>
            <a:off x="6464520" y="3646800"/>
            <a:ext cx="716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3" name=""/>
          <p:cNvSpPr/>
          <p:nvPr/>
        </p:nvSpPr>
        <p:spPr>
          <a:xfrm>
            <a:off x="6636240" y="3618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4" name=""/>
          <p:cNvSpPr/>
          <p:nvPr/>
        </p:nvSpPr>
        <p:spPr>
          <a:xfrm flipV="1">
            <a:off x="6640920" y="3613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5" name=""/>
          <p:cNvSpPr/>
          <p:nvPr/>
        </p:nvSpPr>
        <p:spPr>
          <a:xfrm>
            <a:off x="6640920" y="3613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6" name=""/>
          <p:cNvSpPr/>
          <p:nvPr/>
        </p:nvSpPr>
        <p:spPr>
          <a:xfrm>
            <a:off x="6640920" y="361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7" name=""/>
          <p:cNvSpPr/>
          <p:nvPr/>
        </p:nvSpPr>
        <p:spPr>
          <a:xfrm>
            <a:off x="6640920" y="3623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8" name=""/>
          <p:cNvSpPr/>
          <p:nvPr/>
        </p:nvSpPr>
        <p:spPr>
          <a:xfrm flipH="1">
            <a:off x="6636240" y="3627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9" name=""/>
          <p:cNvSpPr/>
          <p:nvPr/>
        </p:nvSpPr>
        <p:spPr>
          <a:xfrm>
            <a:off x="6636240" y="3632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0" name=""/>
          <p:cNvSpPr/>
          <p:nvPr/>
        </p:nvSpPr>
        <p:spPr>
          <a:xfrm>
            <a:off x="6636240" y="364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1" name=""/>
          <p:cNvSpPr/>
          <p:nvPr/>
        </p:nvSpPr>
        <p:spPr>
          <a:xfrm flipH="1">
            <a:off x="6631560" y="3646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2" name=""/>
          <p:cNvSpPr/>
          <p:nvPr/>
        </p:nvSpPr>
        <p:spPr>
          <a:xfrm>
            <a:off x="6631560" y="3656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3" name=""/>
          <p:cNvSpPr/>
          <p:nvPr/>
        </p:nvSpPr>
        <p:spPr>
          <a:xfrm flipH="1">
            <a:off x="6626880" y="3665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4" name=""/>
          <p:cNvSpPr/>
          <p:nvPr/>
        </p:nvSpPr>
        <p:spPr>
          <a:xfrm flipH="1">
            <a:off x="6621840" y="36705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5" name=""/>
          <p:cNvSpPr/>
          <p:nvPr/>
        </p:nvSpPr>
        <p:spPr>
          <a:xfrm flipH="1">
            <a:off x="6612480" y="36802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6" name=""/>
          <p:cNvSpPr/>
          <p:nvPr/>
        </p:nvSpPr>
        <p:spPr>
          <a:xfrm flipH="1">
            <a:off x="6603120" y="36993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7" name=""/>
          <p:cNvSpPr/>
          <p:nvPr/>
        </p:nvSpPr>
        <p:spPr>
          <a:xfrm flipV="1">
            <a:off x="6812640" y="343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8" name=""/>
          <p:cNvSpPr/>
          <p:nvPr/>
        </p:nvSpPr>
        <p:spPr>
          <a:xfrm>
            <a:off x="6812640" y="343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9" name=""/>
          <p:cNvSpPr/>
          <p:nvPr/>
        </p:nvSpPr>
        <p:spPr>
          <a:xfrm flipV="1">
            <a:off x="6817320" y="3427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0" name=""/>
          <p:cNvSpPr/>
          <p:nvPr/>
        </p:nvSpPr>
        <p:spPr>
          <a:xfrm>
            <a:off x="6817320" y="3427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1" name=""/>
          <p:cNvSpPr/>
          <p:nvPr/>
        </p:nvSpPr>
        <p:spPr>
          <a:xfrm flipV="1">
            <a:off x="6822360" y="3422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2" name=""/>
          <p:cNvSpPr/>
          <p:nvPr/>
        </p:nvSpPr>
        <p:spPr>
          <a:xfrm>
            <a:off x="6827040" y="342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3" name=""/>
          <p:cNvSpPr/>
          <p:nvPr/>
        </p:nvSpPr>
        <p:spPr>
          <a:xfrm>
            <a:off x="6831720" y="342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4" name=""/>
          <p:cNvSpPr/>
          <p:nvPr/>
        </p:nvSpPr>
        <p:spPr>
          <a:xfrm>
            <a:off x="6836400" y="3422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5" name=""/>
          <p:cNvSpPr/>
          <p:nvPr/>
        </p:nvSpPr>
        <p:spPr>
          <a:xfrm>
            <a:off x="6841440" y="3422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6" name=""/>
          <p:cNvSpPr/>
          <p:nvPr/>
        </p:nvSpPr>
        <p:spPr>
          <a:xfrm>
            <a:off x="6850800" y="34228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7" name=""/>
          <p:cNvSpPr/>
          <p:nvPr/>
        </p:nvSpPr>
        <p:spPr>
          <a:xfrm>
            <a:off x="6874560" y="3427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8" name=""/>
          <p:cNvSpPr/>
          <p:nvPr/>
        </p:nvSpPr>
        <p:spPr>
          <a:xfrm>
            <a:off x="6884280" y="3427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9" name=""/>
          <p:cNvSpPr/>
          <p:nvPr/>
        </p:nvSpPr>
        <p:spPr>
          <a:xfrm>
            <a:off x="6898680" y="343224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0" name=""/>
          <p:cNvSpPr/>
          <p:nvPr/>
        </p:nvSpPr>
        <p:spPr>
          <a:xfrm>
            <a:off x="6912720" y="34419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1" name=""/>
          <p:cNvSpPr/>
          <p:nvPr/>
        </p:nvSpPr>
        <p:spPr>
          <a:xfrm>
            <a:off x="6917760" y="3456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2" name=""/>
          <p:cNvSpPr/>
          <p:nvPr/>
        </p:nvSpPr>
        <p:spPr>
          <a:xfrm flipH="1">
            <a:off x="6912720" y="34657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3" name=""/>
          <p:cNvSpPr/>
          <p:nvPr/>
        </p:nvSpPr>
        <p:spPr>
          <a:xfrm flipH="1">
            <a:off x="6908040" y="3489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4" name=""/>
          <p:cNvSpPr/>
          <p:nvPr/>
        </p:nvSpPr>
        <p:spPr>
          <a:xfrm flipH="1">
            <a:off x="6903360" y="3499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5" name=""/>
          <p:cNvSpPr/>
          <p:nvPr/>
        </p:nvSpPr>
        <p:spPr>
          <a:xfrm flipH="1">
            <a:off x="6898680" y="350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6" name=""/>
          <p:cNvSpPr/>
          <p:nvPr/>
        </p:nvSpPr>
        <p:spPr>
          <a:xfrm flipH="1">
            <a:off x="6874560" y="3513240"/>
            <a:ext cx="24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7" name=""/>
          <p:cNvSpPr/>
          <p:nvPr/>
        </p:nvSpPr>
        <p:spPr>
          <a:xfrm flipH="1">
            <a:off x="6860520" y="35323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8" name=""/>
          <p:cNvSpPr/>
          <p:nvPr/>
        </p:nvSpPr>
        <p:spPr>
          <a:xfrm flipH="1">
            <a:off x="6850800" y="3537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9" name=""/>
          <p:cNvSpPr/>
          <p:nvPr/>
        </p:nvSpPr>
        <p:spPr>
          <a:xfrm flipV="1">
            <a:off x="6850800" y="353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0" name=""/>
          <p:cNvSpPr/>
          <p:nvPr/>
        </p:nvSpPr>
        <p:spPr>
          <a:xfrm>
            <a:off x="6850800" y="3532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1" name=""/>
          <p:cNvSpPr/>
          <p:nvPr/>
        </p:nvSpPr>
        <p:spPr>
          <a:xfrm>
            <a:off x="6865200" y="3537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2" name=""/>
          <p:cNvSpPr/>
          <p:nvPr/>
        </p:nvSpPr>
        <p:spPr>
          <a:xfrm>
            <a:off x="6869880" y="3537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3" name=""/>
          <p:cNvSpPr/>
          <p:nvPr/>
        </p:nvSpPr>
        <p:spPr>
          <a:xfrm>
            <a:off x="6874560" y="35370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4" name=""/>
          <p:cNvSpPr/>
          <p:nvPr/>
        </p:nvSpPr>
        <p:spPr>
          <a:xfrm>
            <a:off x="6879600" y="354204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5" name=""/>
          <p:cNvSpPr/>
          <p:nvPr/>
        </p:nvSpPr>
        <p:spPr>
          <a:xfrm>
            <a:off x="6893640" y="3551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6" name=""/>
          <p:cNvSpPr/>
          <p:nvPr/>
        </p:nvSpPr>
        <p:spPr>
          <a:xfrm>
            <a:off x="6898680" y="3556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7" name=""/>
          <p:cNvSpPr/>
          <p:nvPr/>
        </p:nvSpPr>
        <p:spPr>
          <a:xfrm>
            <a:off x="6898680" y="3575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8" name=""/>
          <p:cNvSpPr/>
          <p:nvPr/>
        </p:nvSpPr>
        <p:spPr>
          <a:xfrm flipH="1">
            <a:off x="6893640" y="35848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9" name=""/>
          <p:cNvSpPr/>
          <p:nvPr/>
        </p:nvSpPr>
        <p:spPr>
          <a:xfrm flipH="1">
            <a:off x="6884280" y="35942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0" name=""/>
          <p:cNvSpPr/>
          <p:nvPr/>
        </p:nvSpPr>
        <p:spPr>
          <a:xfrm flipH="1">
            <a:off x="6879600" y="3603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1" name=""/>
          <p:cNvSpPr/>
          <p:nvPr/>
        </p:nvSpPr>
        <p:spPr>
          <a:xfrm flipH="1">
            <a:off x="6846120" y="3613320"/>
            <a:ext cx="334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2" name=""/>
          <p:cNvSpPr/>
          <p:nvPr/>
        </p:nvSpPr>
        <p:spPr>
          <a:xfrm flipH="1">
            <a:off x="6827040" y="365148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3" name=""/>
          <p:cNvSpPr/>
          <p:nvPr/>
        </p:nvSpPr>
        <p:spPr>
          <a:xfrm flipH="1">
            <a:off x="6822360" y="366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4" name=""/>
          <p:cNvSpPr/>
          <p:nvPr/>
        </p:nvSpPr>
        <p:spPr>
          <a:xfrm flipH="1">
            <a:off x="6803280" y="3665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5" name=""/>
          <p:cNvSpPr/>
          <p:nvPr/>
        </p:nvSpPr>
        <p:spPr>
          <a:xfrm>
            <a:off x="7060680" y="3632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6" name=""/>
          <p:cNvSpPr/>
          <p:nvPr/>
        </p:nvSpPr>
        <p:spPr>
          <a:xfrm>
            <a:off x="7060680" y="363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7" name=""/>
          <p:cNvSpPr/>
          <p:nvPr/>
        </p:nvSpPr>
        <p:spPr>
          <a:xfrm flipH="1">
            <a:off x="7056000" y="364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8" name=""/>
          <p:cNvSpPr/>
          <p:nvPr/>
        </p:nvSpPr>
        <p:spPr>
          <a:xfrm>
            <a:off x="7056000" y="3646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9" name=""/>
          <p:cNvSpPr/>
          <p:nvPr/>
        </p:nvSpPr>
        <p:spPr>
          <a:xfrm flipH="1">
            <a:off x="7050960" y="3656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0" name=""/>
          <p:cNvSpPr/>
          <p:nvPr/>
        </p:nvSpPr>
        <p:spPr>
          <a:xfrm flipH="1">
            <a:off x="7046280" y="3661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1" name=""/>
          <p:cNvSpPr/>
          <p:nvPr/>
        </p:nvSpPr>
        <p:spPr>
          <a:xfrm flipH="1">
            <a:off x="7036920" y="3670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2" name=""/>
          <p:cNvSpPr/>
          <p:nvPr/>
        </p:nvSpPr>
        <p:spPr>
          <a:xfrm flipH="1">
            <a:off x="7031880" y="3684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3" name=""/>
          <p:cNvSpPr/>
          <p:nvPr/>
        </p:nvSpPr>
        <p:spPr>
          <a:xfrm flipH="1">
            <a:off x="7022520" y="3689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4" name=""/>
          <p:cNvSpPr/>
          <p:nvPr/>
        </p:nvSpPr>
        <p:spPr>
          <a:xfrm flipH="1">
            <a:off x="7017840" y="3694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5" name=""/>
          <p:cNvSpPr/>
          <p:nvPr/>
        </p:nvSpPr>
        <p:spPr>
          <a:xfrm>
            <a:off x="7151040" y="3417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6" name=""/>
          <p:cNvSpPr/>
          <p:nvPr/>
        </p:nvSpPr>
        <p:spPr>
          <a:xfrm>
            <a:off x="7151040" y="3422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7" name=""/>
          <p:cNvSpPr/>
          <p:nvPr/>
        </p:nvSpPr>
        <p:spPr>
          <a:xfrm>
            <a:off x="7156080" y="3427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8" name=""/>
          <p:cNvSpPr/>
          <p:nvPr/>
        </p:nvSpPr>
        <p:spPr>
          <a:xfrm>
            <a:off x="7160760" y="3427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9" name=""/>
          <p:cNvSpPr/>
          <p:nvPr/>
        </p:nvSpPr>
        <p:spPr>
          <a:xfrm>
            <a:off x="7165440" y="343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0" name=""/>
          <p:cNvSpPr/>
          <p:nvPr/>
        </p:nvSpPr>
        <p:spPr>
          <a:xfrm>
            <a:off x="7170120" y="3432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1" name=""/>
          <p:cNvSpPr/>
          <p:nvPr/>
        </p:nvSpPr>
        <p:spPr>
          <a:xfrm>
            <a:off x="7175160" y="343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2" name=""/>
          <p:cNvSpPr/>
          <p:nvPr/>
        </p:nvSpPr>
        <p:spPr>
          <a:xfrm>
            <a:off x="7175160" y="3436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3" name=""/>
          <p:cNvSpPr/>
          <p:nvPr/>
        </p:nvSpPr>
        <p:spPr>
          <a:xfrm>
            <a:off x="7175160" y="3441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4" name=""/>
          <p:cNvSpPr/>
          <p:nvPr/>
        </p:nvSpPr>
        <p:spPr>
          <a:xfrm>
            <a:off x="7175160" y="3446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5" name=""/>
          <p:cNvSpPr/>
          <p:nvPr/>
        </p:nvSpPr>
        <p:spPr>
          <a:xfrm flipH="1">
            <a:off x="7170120" y="34560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6" name=""/>
          <p:cNvSpPr/>
          <p:nvPr/>
        </p:nvSpPr>
        <p:spPr>
          <a:xfrm>
            <a:off x="7170120" y="3465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7" name=""/>
          <p:cNvSpPr/>
          <p:nvPr/>
        </p:nvSpPr>
        <p:spPr>
          <a:xfrm>
            <a:off x="7170120" y="3480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8" name=""/>
          <p:cNvSpPr/>
          <p:nvPr/>
        </p:nvSpPr>
        <p:spPr>
          <a:xfrm>
            <a:off x="7170120" y="3489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9" name=""/>
          <p:cNvSpPr/>
          <p:nvPr/>
        </p:nvSpPr>
        <p:spPr>
          <a:xfrm>
            <a:off x="7170120" y="3508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0" name=""/>
          <p:cNvSpPr/>
          <p:nvPr/>
        </p:nvSpPr>
        <p:spPr>
          <a:xfrm>
            <a:off x="7170120" y="351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1" name=""/>
          <p:cNvSpPr/>
          <p:nvPr/>
        </p:nvSpPr>
        <p:spPr>
          <a:xfrm>
            <a:off x="7170120" y="35229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2" name=""/>
          <p:cNvSpPr/>
          <p:nvPr/>
        </p:nvSpPr>
        <p:spPr>
          <a:xfrm>
            <a:off x="7189200" y="3546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3" name=""/>
          <p:cNvSpPr/>
          <p:nvPr/>
        </p:nvSpPr>
        <p:spPr>
          <a:xfrm>
            <a:off x="7194240" y="355140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4" name=""/>
          <p:cNvSpPr/>
          <p:nvPr/>
        </p:nvSpPr>
        <p:spPr>
          <a:xfrm>
            <a:off x="7218000" y="3561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5" name=""/>
          <p:cNvSpPr/>
          <p:nvPr/>
        </p:nvSpPr>
        <p:spPr>
          <a:xfrm>
            <a:off x="7227360" y="3561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6" name=""/>
          <p:cNvSpPr/>
          <p:nvPr/>
        </p:nvSpPr>
        <p:spPr>
          <a:xfrm flipV="1">
            <a:off x="7237080" y="355608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7" name=""/>
          <p:cNvSpPr/>
          <p:nvPr/>
        </p:nvSpPr>
        <p:spPr>
          <a:xfrm flipV="1">
            <a:off x="7265520" y="3551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8" name=""/>
          <p:cNvSpPr/>
          <p:nvPr/>
        </p:nvSpPr>
        <p:spPr>
          <a:xfrm flipV="1">
            <a:off x="7270560" y="3546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9" name=""/>
          <p:cNvSpPr/>
          <p:nvPr/>
        </p:nvSpPr>
        <p:spPr>
          <a:xfrm flipV="1">
            <a:off x="7279920" y="35323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0" name=""/>
          <p:cNvSpPr/>
          <p:nvPr/>
        </p:nvSpPr>
        <p:spPr>
          <a:xfrm flipV="1">
            <a:off x="7299000" y="3527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1" name=""/>
          <p:cNvSpPr/>
          <p:nvPr/>
        </p:nvSpPr>
        <p:spPr>
          <a:xfrm flipV="1">
            <a:off x="7303680" y="351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2" name=""/>
          <p:cNvSpPr/>
          <p:nvPr/>
        </p:nvSpPr>
        <p:spPr>
          <a:xfrm flipV="1">
            <a:off x="7303680" y="35038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3" name=""/>
          <p:cNvSpPr/>
          <p:nvPr/>
        </p:nvSpPr>
        <p:spPr>
          <a:xfrm flipV="1">
            <a:off x="7313400" y="3499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4" name=""/>
          <p:cNvSpPr/>
          <p:nvPr/>
        </p:nvSpPr>
        <p:spPr>
          <a:xfrm flipV="1">
            <a:off x="7313400" y="3494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5" name=""/>
          <p:cNvSpPr/>
          <p:nvPr/>
        </p:nvSpPr>
        <p:spPr>
          <a:xfrm>
            <a:off x="7318080" y="3494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6" name=""/>
          <p:cNvSpPr/>
          <p:nvPr/>
        </p:nvSpPr>
        <p:spPr>
          <a:xfrm flipH="1">
            <a:off x="7313400" y="3499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7" name=""/>
          <p:cNvSpPr/>
          <p:nvPr/>
        </p:nvSpPr>
        <p:spPr>
          <a:xfrm>
            <a:off x="7313400" y="3499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8" name=""/>
          <p:cNvSpPr/>
          <p:nvPr/>
        </p:nvSpPr>
        <p:spPr>
          <a:xfrm>
            <a:off x="7313400" y="350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9" name=""/>
          <p:cNvSpPr/>
          <p:nvPr/>
        </p:nvSpPr>
        <p:spPr>
          <a:xfrm>
            <a:off x="7313400" y="351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0" name=""/>
          <p:cNvSpPr/>
          <p:nvPr/>
        </p:nvSpPr>
        <p:spPr>
          <a:xfrm>
            <a:off x="7313400" y="3522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1" name=""/>
          <p:cNvSpPr/>
          <p:nvPr/>
        </p:nvSpPr>
        <p:spPr>
          <a:xfrm>
            <a:off x="7313400" y="3542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2" name=""/>
          <p:cNvSpPr/>
          <p:nvPr/>
        </p:nvSpPr>
        <p:spPr>
          <a:xfrm>
            <a:off x="7313400" y="35514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3" name=""/>
          <p:cNvSpPr/>
          <p:nvPr/>
        </p:nvSpPr>
        <p:spPr>
          <a:xfrm>
            <a:off x="7318080" y="3570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4" name=""/>
          <p:cNvSpPr/>
          <p:nvPr/>
        </p:nvSpPr>
        <p:spPr>
          <a:xfrm>
            <a:off x="7318080" y="3580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5" name=""/>
          <p:cNvSpPr/>
          <p:nvPr/>
        </p:nvSpPr>
        <p:spPr>
          <a:xfrm>
            <a:off x="7318080" y="3589560"/>
            <a:ext cx="93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6" name=""/>
          <p:cNvSpPr/>
          <p:nvPr/>
        </p:nvSpPr>
        <p:spPr>
          <a:xfrm>
            <a:off x="7327440" y="3623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7" name=""/>
          <p:cNvSpPr/>
          <p:nvPr/>
        </p:nvSpPr>
        <p:spPr>
          <a:xfrm>
            <a:off x="7327440" y="36324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8" name=""/>
          <p:cNvSpPr/>
          <p:nvPr/>
        </p:nvSpPr>
        <p:spPr>
          <a:xfrm>
            <a:off x="7332480" y="364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9" name=""/>
          <p:cNvSpPr/>
          <p:nvPr/>
        </p:nvSpPr>
        <p:spPr>
          <a:xfrm>
            <a:off x="7332480" y="364680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0" name=""/>
          <p:cNvSpPr/>
          <p:nvPr/>
        </p:nvSpPr>
        <p:spPr>
          <a:xfrm flipH="1">
            <a:off x="7441920" y="3417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1" name=""/>
          <p:cNvSpPr/>
          <p:nvPr/>
        </p:nvSpPr>
        <p:spPr>
          <a:xfrm>
            <a:off x="7441920" y="3417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2" name=""/>
          <p:cNvSpPr/>
          <p:nvPr/>
        </p:nvSpPr>
        <p:spPr>
          <a:xfrm>
            <a:off x="7446960" y="341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3" name=""/>
          <p:cNvSpPr/>
          <p:nvPr/>
        </p:nvSpPr>
        <p:spPr>
          <a:xfrm flipV="1">
            <a:off x="7451640" y="3413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4" name=""/>
          <p:cNvSpPr/>
          <p:nvPr/>
        </p:nvSpPr>
        <p:spPr>
          <a:xfrm>
            <a:off x="7456320" y="3413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5" name=""/>
          <p:cNvSpPr/>
          <p:nvPr/>
        </p:nvSpPr>
        <p:spPr>
          <a:xfrm flipV="1">
            <a:off x="7465680" y="34038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6" name=""/>
          <p:cNvSpPr/>
          <p:nvPr/>
        </p:nvSpPr>
        <p:spPr>
          <a:xfrm flipV="1">
            <a:off x="7480080" y="33987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7" name=""/>
          <p:cNvSpPr/>
          <p:nvPr/>
        </p:nvSpPr>
        <p:spPr>
          <a:xfrm flipV="1">
            <a:off x="7489800" y="33940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8" name=""/>
          <p:cNvSpPr/>
          <p:nvPr/>
        </p:nvSpPr>
        <p:spPr>
          <a:xfrm flipV="1">
            <a:off x="7503840" y="3389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9" name=""/>
          <p:cNvSpPr/>
          <p:nvPr/>
        </p:nvSpPr>
        <p:spPr>
          <a:xfrm flipV="1">
            <a:off x="7513560" y="3370320"/>
            <a:ext cx="381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0" name=""/>
          <p:cNvSpPr/>
          <p:nvPr/>
        </p:nvSpPr>
        <p:spPr>
          <a:xfrm flipV="1">
            <a:off x="7551720" y="3365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1" name=""/>
          <p:cNvSpPr/>
          <p:nvPr/>
        </p:nvSpPr>
        <p:spPr>
          <a:xfrm>
            <a:off x="7556400" y="33656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2" name=""/>
          <p:cNvSpPr/>
          <p:nvPr/>
        </p:nvSpPr>
        <p:spPr>
          <a:xfrm flipV="1">
            <a:off x="7566120" y="33609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3" name=""/>
          <p:cNvSpPr/>
          <p:nvPr/>
        </p:nvSpPr>
        <p:spPr>
          <a:xfrm>
            <a:off x="7589880" y="3360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4" name=""/>
          <p:cNvSpPr/>
          <p:nvPr/>
        </p:nvSpPr>
        <p:spPr>
          <a:xfrm>
            <a:off x="759456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5" name=""/>
          <p:cNvSpPr/>
          <p:nvPr/>
        </p:nvSpPr>
        <p:spPr>
          <a:xfrm>
            <a:off x="7594560" y="3370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6" name=""/>
          <p:cNvSpPr/>
          <p:nvPr/>
        </p:nvSpPr>
        <p:spPr>
          <a:xfrm>
            <a:off x="7599240" y="3389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7" name=""/>
          <p:cNvSpPr/>
          <p:nvPr/>
        </p:nvSpPr>
        <p:spPr>
          <a:xfrm flipH="1">
            <a:off x="7594560" y="3398760"/>
            <a:ext cx="468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8" name=""/>
          <p:cNvSpPr/>
          <p:nvPr/>
        </p:nvSpPr>
        <p:spPr>
          <a:xfrm>
            <a:off x="7594560" y="3465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9" name=""/>
          <p:cNvSpPr/>
          <p:nvPr/>
        </p:nvSpPr>
        <p:spPr>
          <a:xfrm flipH="1">
            <a:off x="7589880" y="3484800"/>
            <a:ext cx="4680" cy="95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0" name=""/>
          <p:cNvSpPr/>
          <p:nvPr/>
        </p:nvSpPr>
        <p:spPr>
          <a:xfrm>
            <a:off x="7589880" y="35802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1" name=""/>
          <p:cNvSpPr/>
          <p:nvPr/>
        </p:nvSpPr>
        <p:spPr>
          <a:xfrm>
            <a:off x="7589880" y="36039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2" name=""/>
          <p:cNvSpPr/>
          <p:nvPr/>
        </p:nvSpPr>
        <p:spPr>
          <a:xfrm>
            <a:off x="7594560" y="3646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3" name=""/>
          <p:cNvSpPr/>
          <p:nvPr/>
        </p:nvSpPr>
        <p:spPr>
          <a:xfrm>
            <a:off x="7594560" y="3665880"/>
            <a:ext cx="97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4" name=""/>
          <p:cNvSpPr/>
          <p:nvPr/>
        </p:nvSpPr>
        <p:spPr>
          <a:xfrm>
            <a:off x="7604280" y="370872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5" name=""/>
          <p:cNvSpPr/>
          <p:nvPr/>
        </p:nvSpPr>
        <p:spPr>
          <a:xfrm>
            <a:off x="7608960" y="3737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6" name=""/>
          <p:cNvSpPr/>
          <p:nvPr/>
        </p:nvSpPr>
        <p:spPr>
          <a:xfrm flipH="1">
            <a:off x="7599240" y="37515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7" name=""/>
          <p:cNvSpPr/>
          <p:nvPr/>
        </p:nvSpPr>
        <p:spPr>
          <a:xfrm flipH="1">
            <a:off x="7594560" y="3761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8" name=""/>
          <p:cNvSpPr/>
          <p:nvPr/>
        </p:nvSpPr>
        <p:spPr>
          <a:xfrm flipH="1">
            <a:off x="7585200" y="3765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9" name=""/>
          <p:cNvSpPr/>
          <p:nvPr/>
        </p:nvSpPr>
        <p:spPr>
          <a:xfrm flipH="1">
            <a:off x="7570800" y="37659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0" name=""/>
          <p:cNvSpPr/>
          <p:nvPr/>
        </p:nvSpPr>
        <p:spPr>
          <a:xfrm flipH="1">
            <a:off x="7527960" y="3770640"/>
            <a:ext cx="428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1" name=""/>
          <p:cNvSpPr/>
          <p:nvPr/>
        </p:nvSpPr>
        <p:spPr>
          <a:xfrm flipH="1">
            <a:off x="7508880" y="3785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2" name=""/>
          <p:cNvSpPr/>
          <p:nvPr/>
        </p:nvSpPr>
        <p:spPr>
          <a:xfrm flipH="1">
            <a:off x="7489800" y="378972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3" name=""/>
          <p:cNvSpPr/>
          <p:nvPr/>
        </p:nvSpPr>
        <p:spPr>
          <a:xfrm flipH="1">
            <a:off x="7446960" y="3794760"/>
            <a:ext cx="428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4" name=""/>
          <p:cNvSpPr/>
          <p:nvPr/>
        </p:nvSpPr>
        <p:spPr>
          <a:xfrm>
            <a:off x="89136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5" name=""/>
          <p:cNvSpPr/>
          <p:nvPr/>
        </p:nvSpPr>
        <p:spPr>
          <a:xfrm>
            <a:off x="89136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6" name=""/>
          <p:cNvSpPr/>
          <p:nvPr/>
        </p:nvSpPr>
        <p:spPr>
          <a:xfrm flipV="1">
            <a:off x="89136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7" name=""/>
          <p:cNvSpPr/>
          <p:nvPr/>
        </p:nvSpPr>
        <p:spPr>
          <a:xfrm flipV="1">
            <a:off x="89136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8" name=""/>
          <p:cNvSpPr/>
          <p:nvPr/>
        </p:nvSpPr>
        <p:spPr>
          <a:xfrm>
            <a:off x="891360" y="1682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9" name=""/>
          <p:cNvSpPr/>
          <p:nvPr/>
        </p:nvSpPr>
        <p:spPr>
          <a:xfrm flipV="1">
            <a:off x="89640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0" name=""/>
          <p:cNvSpPr/>
          <p:nvPr/>
        </p:nvSpPr>
        <p:spPr>
          <a:xfrm flipV="1">
            <a:off x="89640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1" name=""/>
          <p:cNvSpPr/>
          <p:nvPr/>
        </p:nvSpPr>
        <p:spPr>
          <a:xfrm>
            <a:off x="896400" y="1673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2" name=""/>
          <p:cNvSpPr/>
          <p:nvPr/>
        </p:nvSpPr>
        <p:spPr>
          <a:xfrm flipV="1">
            <a:off x="90108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3" name=""/>
          <p:cNvSpPr/>
          <p:nvPr/>
        </p:nvSpPr>
        <p:spPr>
          <a:xfrm flipV="1">
            <a:off x="90108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4" name=""/>
          <p:cNvSpPr/>
          <p:nvPr/>
        </p:nvSpPr>
        <p:spPr>
          <a:xfrm>
            <a:off x="901080" y="1663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5" name=""/>
          <p:cNvSpPr/>
          <p:nvPr/>
        </p:nvSpPr>
        <p:spPr>
          <a:xfrm flipV="1">
            <a:off x="905760" y="1658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6" name=""/>
          <p:cNvSpPr/>
          <p:nvPr/>
        </p:nvSpPr>
        <p:spPr>
          <a:xfrm flipV="1">
            <a:off x="910440" y="16444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7" name=""/>
          <p:cNvSpPr/>
          <p:nvPr/>
        </p:nvSpPr>
        <p:spPr>
          <a:xfrm flipV="1">
            <a:off x="915480" y="163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8" name=""/>
          <p:cNvSpPr/>
          <p:nvPr/>
        </p:nvSpPr>
        <p:spPr>
          <a:xfrm flipV="1">
            <a:off x="92016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9" name=""/>
          <p:cNvSpPr/>
          <p:nvPr/>
        </p:nvSpPr>
        <p:spPr>
          <a:xfrm flipV="1">
            <a:off x="920160" y="16160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0" name=""/>
          <p:cNvSpPr/>
          <p:nvPr/>
        </p:nvSpPr>
        <p:spPr>
          <a:xfrm flipV="1">
            <a:off x="929520" y="16066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1" name=""/>
          <p:cNvSpPr/>
          <p:nvPr/>
        </p:nvSpPr>
        <p:spPr>
          <a:xfrm flipV="1">
            <a:off x="93456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2" name=""/>
          <p:cNvSpPr/>
          <p:nvPr/>
        </p:nvSpPr>
        <p:spPr>
          <a:xfrm flipV="1">
            <a:off x="93456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3" name=""/>
          <p:cNvSpPr/>
          <p:nvPr/>
        </p:nvSpPr>
        <p:spPr>
          <a:xfrm flipH="1">
            <a:off x="929520" y="1596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4" name=""/>
          <p:cNvSpPr/>
          <p:nvPr/>
        </p:nvSpPr>
        <p:spPr>
          <a:xfrm flipV="1">
            <a:off x="92952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5" name=""/>
          <p:cNvSpPr/>
          <p:nvPr/>
        </p:nvSpPr>
        <p:spPr>
          <a:xfrm flipV="1">
            <a:off x="92952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6" name=""/>
          <p:cNvSpPr/>
          <p:nvPr/>
        </p:nvSpPr>
        <p:spPr>
          <a:xfrm>
            <a:off x="92952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7" name=""/>
          <p:cNvSpPr/>
          <p:nvPr/>
        </p:nvSpPr>
        <p:spPr>
          <a:xfrm>
            <a:off x="92952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8" name=""/>
          <p:cNvSpPr/>
          <p:nvPr/>
        </p:nvSpPr>
        <p:spPr>
          <a:xfrm>
            <a:off x="92952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9" name=""/>
          <p:cNvSpPr/>
          <p:nvPr/>
        </p:nvSpPr>
        <p:spPr>
          <a:xfrm flipH="1">
            <a:off x="924840" y="1601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0" name=""/>
          <p:cNvSpPr/>
          <p:nvPr/>
        </p:nvSpPr>
        <p:spPr>
          <a:xfrm>
            <a:off x="924840" y="160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1" name=""/>
          <p:cNvSpPr/>
          <p:nvPr/>
        </p:nvSpPr>
        <p:spPr>
          <a:xfrm>
            <a:off x="924840" y="1611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2" name=""/>
          <p:cNvSpPr/>
          <p:nvPr/>
        </p:nvSpPr>
        <p:spPr>
          <a:xfrm>
            <a:off x="924840" y="1620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3" name=""/>
          <p:cNvSpPr/>
          <p:nvPr/>
        </p:nvSpPr>
        <p:spPr>
          <a:xfrm flipH="1">
            <a:off x="920160" y="16304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4" name=""/>
          <p:cNvSpPr/>
          <p:nvPr/>
        </p:nvSpPr>
        <p:spPr>
          <a:xfrm>
            <a:off x="920160" y="1654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5" name=""/>
          <p:cNvSpPr/>
          <p:nvPr/>
        </p:nvSpPr>
        <p:spPr>
          <a:xfrm>
            <a:off x="920160" y="1663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6" name=""/>
          <p:cNvSpPr/>
          <p:nvPr/>
        </p:nvSpPr>
        <p:spPr>
          <a:xfrm flipH="1">
            <a:off x="915480" y="16826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7" name=""/>
          <p:cNvSpPr/>
          <p:nvPr/>
        </p:nvSpPr>
        <p:spPr>
          <a:xfrm>
            <a:off x="915480" y="1711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8" name=""/>
          <p:cNvSpPr/>
          <p:nvPr/>
        </p:nvSpPr>
        <p:spPr>
          <a:xfrm>
            <a:off x="915480" y="1720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9" name=""/>
          <p:cNvSpPr/>
          <p:nvPr/>
        </p:nvSpPr>
        <p:spPr>
          <a:xfrm>
            <a:off x="91548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0" name=""/>
          <p:cNvSpPr/>
          <p:nvPr/>
        </p:nvSpPr>
        <p:spPr>
          <a:xfrm>
            <a:off x="915480" y="173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1" name=""/>
          <p:cNvSpPr/>
          <p:nvPr/>
        </p:nvSpPr>
        <p:spPr>
          <a:xfrm flipV="1">
            <a:off x="92016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2" name=""/>
          <p:cNvSpPr/>
          <p:nvPr/>
        </p:nvSpPr>
        <p:spPr>
          <a:xfrm>
            <a:off x="1001160" y="154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3" name=""/>
          <p:cNvSpPr/>
          <p:nvPr/>
        </p:nvSpPr>
        <p:spPr>
          <a:xfrm>
            <a:off x="1005840" y="1549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4" name=""/>
          <p:cNvSpPr/>
          <p:nvPr/>
        </p:nvSpPr>
        <p:spPr>
          <a:xfrm>
            <a:off x="101088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5" name=""/>
          <p:cNvSpPr/>
          <p:nvPr/>
        </p:nvSpPr>
        <p:spPr>
          <a:xfrm>
            <a:off x="101088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6" name=""/>
          <p:cNvSpPr/>
          <p:nvPr/>
        </p:nvSpPr>
        <p:spPr>
          <a:xfrm>
            <a:off x="1015560" y="155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7" name=""/>
          <p:cNvSpPr/>
          <p:nvPr/>
        </p:nvSpPr>
        <p:spPr>
          <a:xfrm>
            <a:off x="102024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8" name=""/>
          <p:cNvSpPr/>
          <p:nvPr/>
        </p:nvSpPr>
        <p:spPr>
          <a:xfrm>
            <a:off x="1020240" y="15685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9" name=""/>
          <p:cNvSpPr/>
          <p:nvPr/>
        </p:nvSpPr>
        <p:spPr>
          <a:xfrm>
            <a:off x="1039320" y="1592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0" name=""/>
          <p:cNvSpPr/>
          <p:nvPr/>
        </p:nvSpPr>
        <p:spPr>
          <a:xfrm>
            <a:off x="1044000" y="160164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1" name=""/>
          <p:cNvSpPr/>
          <p:nvPr/>
        </p:nvSpPr>
        <p:spPr>
          <a:xfrm>
            <a:off x="1053720" y="1639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2" name=""/>
          <p:cNvSpPr/>
          <p:nvPr/>
        </p:nvSpPr>
        <p:spPr>
          <a:xfrm>
            <a:off x="1053720" y="1654200"/>
            <a:ext cx="46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3" name=""/>
          <p:cNvSpPr/>
          <p:nvPr/>
        </p:nvSpPr>
        <p:spPr>
          <a:xfrm flipH="1">
            <a:off x="1053720" y="17017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4" name=""/>
          <p:cNvSpPr/>
          <p:nvPr/>
        </p:nvSpPr>
        <p:spPr>
          <a:xfrm>
            <a:off x="1053720" y="1720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5" name=""/>
          <p:cNvSpPr/>
          <p:nvPr/>
        </p:nvSpPr>
        <p:spPr>
          <a:xfrm flipH="1">
            <a:off x="1039320" y="1739880"/>
            <a:ext cx="1440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6" name=""/>
          <p:cNvSpPr/>
          <p:nvPr/>
        </p:nvSpPr>
        <p:spPr>
          <a:xfrm flipH="1">
            <a:off x="1029600" y="180684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7" name=""/>
          <p:cNvSpPr/>
          <p:nvPr/>
        </p:nvSpPr>
        <p:spPr>
          <a:xfrm>
            <a:off x="148752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8" name=""/>
          <p:cNvSpPr/>
          <p:nvPr/>
        </p:nvSpPr>
        <p:spPr>
          <a:xfrm>
            <a:off x="148752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9" name=""/>
          <p:cNvSpPr/>
          <p:nvPr/>
        </p:nvSpPr>
        <p:spPr>
          <a:xfrm>
            <a:off x="148752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0" name=""/>
          <p:cNvSpPr/>
          <p:nvPr/>
        </p:nvSpPr>
        <p:spPr>
          <a:xfrm>
            <a:off x="148752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1" name=""/>
          <p:cNvSpPr/>
          <p:nvPr/>
        </p:nvSpPr>
        <p:spPr>
          <a:xfrm flipH="1">
            <a:off x="1482840" y="1644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2" name=""/>
          <p:cNvSpPr/>
          <p:nvPr/>
        </p:nvSpPr>
        <p:spPr>
          <a:xfrm>
            <a:off x="148284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3" name=""/>
          <p:cNvSpPr/>
          <p:nvPr/>
        </p:nvSpPr>
        <p:spPr>
          <a:xfrm>
            <a:off x="148284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4" name=""/>
          <p:cNvSpPr/>
          <p:nvPr/>
        </p:nvSpPr>
        <p:spPr>
          <a:xfrm>
            <a:off x="1482840" y="1654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5" name=""/>
          <p:cNvSpPr/>
          <p:nvPr/>
        </p:nvSpPr>
        <p:spPr>
          <a:xfrm>
            <a:off x="148284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6" name=""/>
          <p:cNvSpPr/>
          <p:nvPr/>
        </p:nvSpPr>
        <p:spPr>
          <a:xfrm>
            <a:off x="1482840" y="1668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7" name=""/>
          <p:cNvSpPr/>
          <p:nvPr/>
        </p:nvSpPr>
        <p:spPr>
          <a:xfrm>
            <a:off x="1482840" y="1677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8" name=""/>
          <p:cNvSpPr/>
          <p:nvPr/>
        </p:nvSpPr>
        <p:spPr>
          <a:xfrm>
            <a:off x="148284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9" name=""/>
          <p:cNvSpPr/>
          <p:nvPr/>
        </p:nvSpPr>
        <p:spPr>
          <a:xfrm>
            <a:off x="148284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0" name=""/>
          <p:cNvSpPr/>
          <p:nvPr/>
        </p:nvSpPr>
        <p:spPr>
          <a:xfrm>
            <a:off x="148284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1" name=""/>
          <p:cNvSpPr/>
          <p:nvPr/>
        </p:nvSpPr>
        <p:spPr>
          <a:xfrm>
            <a:off x="1482840" y="17067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2" name=""/>
          <p:cNvSpPr/>
          <p:nvPr/>
        </p:nvSpPr>
        <p:spPr>
          <a:xfrm>
            <a:off x="1482840" y="1720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3" name=""/>
          <p:cNvSpPr/>
          <p:nvPr/>
        </p:nvSpPr>
        <p:spPr>
          <a:xfrm>
            <a:off x="1482840" y="1725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4" name=""/>
          <p:cNvSpPr/>
          <p:nvPr/>
        </p:nvSpPr>
        <p:spPr>
          <a:xfrm>
            <a:off x="148284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5" name=""/>
          <p:cNvSpPr/>
          <p:nvPr/>
        </p:nvSpPr>
        <p:spPr>
          <a:xfrm flipV="1">
            <a:off x="148284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6" name=""/>
          <p:cNvSpPr/>
          <p:nvPr/>
        </p:nvSpPr>
        <p:spPr>
          <a:xfrm>
            <a:off x="1482840" y="1739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7" name=""/>
          <p:cNvSpPr/>
          <p:nvPr/>
        </p:nvSpPr>
        <p:spPr>
          <a:xfrm flipV="1">
            <a:off x="148752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8" name=""/>
          <p:cNvSpPr/>
          <p:nvPr/>
        </p:nvSpPr>
        <p:spPr>
          <a:xfrm flipV="1">
            <a:off x="1487520" y="17208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9" name=""/>
          <p:cNvSpPr/>
          <p:nvPr/>
        </p:nvSpPr>
        <p:spPr>
          <a:xfrm flipV="1">
            <a:off x="1492200" y="1716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0" name=""/>
          <p:cNvSpPr/>
          <p:nvPr/>
        </p:nvSpPr>
        <p:spPr>
          <a:xfrm flipV="1">
            <a:off x="1496880" y="169704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1" name=""/>
          <p:cNvSpPr/>
          <p:nvPr/>
        </p:nvSpPr>
        <p:spPr>
          <a:xfrm flipV="1">
            <a:off x="1501920" y="1687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2" name=""/>
          <p:cNvSpPr/>
          <p:nvPr/>
        </p:nvSpPr>
        <p:spPr>
          <a:xfrm flipV="1">
            <a:off x="1506600" y="1673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3" name=""/>
          <p:cNvSpPr/>
          <p:nvPr/>
        </p:nvSpPr>
        <p:spPr>
          <a:xfrm flipV="1">
            <a:off x="151128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4" name=""/>
          <p:cNvSpPr/>
          <p:nvPr/>
        </p:nvSpPr>
        <p:spPr>
          <a:xfrm flipV="1">
            <a:off x="1511280" y="1663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5" name=""/>
          <p:cNvSpPr/>
          <p:nvPr/>
        </p:nvSpPr>
        <p:spPr>
          <a:xfrm flipV="1">
            <a:off x="151596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6" name=""/>
          <p:cNvSpPr/>
          <p:nvPr/>
        </p:nvSpPr>
        <p:spPr>
          <a:xfrm>
            <a:off x="1515960" y="1658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7" name=""/>
          <p:cNvSpPr/>
          <p:nvPr/>
        </p:nvSpPr>
        <p:spPr>
          <a:xfrm flipV="1">
            <a:off x="1521000" y="165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8" name=""/>
          <p:cNvSpPr/>
          <p:nvPr/>
        </p:nvSpPr>
        <p:spPr>
          <a:xfrm>
            <a:off x="1525680" y="1654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9" name=""/>
          <p:cNvSpPr/>
          <p:nvPr/>
        </p:nvSpPr>
        <p:spPr>
          <a:xfrm>
            <a:off x="153504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0" name=""/>
          <p:cNvSpPr/>
          <p:nvPr/>
        </p:nvSpPr>
        <p:spPr>
          <a:xfrm flipV="1">
            <a:off x="153972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1" name=""/>
          <p:cNvSpPr/>
          <p:nvPr/>
        </p:nvSpPr>
        <p:spPr>
          <a:xfrm>
            <a:off x="1539720" y="1649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2" name=""/>
          <p:cNvSpPr/>
          <p:nvPr/>
        </p:nvSpPr>
        <p:spPr>
          <a:xfrm>
            <a:off x="154476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3" name=""/>
          <p:cNvSpPr/>
          <p:nvPr/>
        </p:nvSpPr>
        <p:spPr>
          <a:xfrm>
            <a:off x="154476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4" name=""/>
          <p:cNvSpPr/>
          <p:nvPr/>
        </p:nvSpPr>
        <p:spPr>
          <a:xfrm>
            <a:off x="154944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5" name=""/>
          <p:cNvSpPr/>
          <p:nvPr/>
        </p:nvSpPr>
        <p:spPr>
          <a:xfrm>
            <a:off x="1549440" y="1658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6" name=""/>
          <p:cNvSpPr/>
          <p:nvPr/>
        </p:nvSpPr>
        <p:spPr>
          <a:xfrm>
            <a:off x="1554120" y="1663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7" name=""/>
          <p:cNvSpPr/>
          <p:nvPr/>
        </p:nvSpPr>
        <p:spPr>
          <a:xfrm>
            <a:off x="155412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8" name=""/>
          <p:cNvSpPr/>
          <p:nvPr/>
        </p:nvSpPr>
        <p:spPr>
          <a:xfrm>
            <a:off x="1554120" y="168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9" name=""/>
          <p:cNvSpPr/>
          <p:nvPr/>
        </p:nvSpPr>
        <p:spPr>
          <a:xfrm>
            <a:off x="155880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0" name=""/>
          <p:cNvSpPr/>
          <p:nvPr/>
        </p:nvSpPr>
        <p:spPr>
          <a:xfrm>
            <a:off x="1558800" y="168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1" name=""/>
          <p:cNvSpPr/>
          <p:nvPr/>
        </p:nvSpPr>
        <p:spPr>
          <a:xfrm>
            <a:off x="1558800" y="1697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2" name=""/>
          <p:cNvSpPr/>
          <p:nvPr/>
        </p:nvSpPr>
        <p:spPr>
          <a:xfrm>
            <a:off x="1558800" y="1706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3" name=""/>
          <p:cNvSpPr/>
          <p:nvPr/>
        </p:nvSpPr>
        <p:spPr>
          <a:xfrm flipV="1">
            <a:off x="156384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4" name=""/>
          <p:cNvSpPr/>
          <p:nvPr/>
        </p:nvSpPr>
        <p:spPr>
          <a:xfrm>
            <a:off x="1563840" y="170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5" name=""/>
          <p:cNvSpPr/>
          <p:nvPr/>
        </p:nvSpPr>
        <p:spPr>
          <a:xfrm flipV="1">
            <a:off x="156852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6" name=""/>
          <p:cNvSpPr/>
          <p:nvPr/>
        </p:nvSpPr>
        <p:spPr>
          <a:xfrm flipV="1">
            <a:off x="1568520" y="1697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7" name=""/>
          <p:cNvSpPr/>
          <p:nvPr/>
        </p:nvSpPr>
        <p:spPr>
          <a:xfrm flipV="1">
            <a:off x="1577880" y="16826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8" name=""/>
          <p:cNvSpPr/>
          <p:nvPr/>
        </p:nvSpPr>
        <p:spPr>
          <a:xfrm flipV="1">
            <a:off x="1582920" y="1677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9" name=""/>
          <p:cNvSpPr/>
          <p:nvPr/>
        </p:nvSpPr>
        <p:spPr>
          <a:xfrm flipV="1">
            <a:off x="1587600" y="1673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0" name=""/>
          <p:cNvSpPr/>
          <p:nvPr/>
        </p:nvSpPr>
        <p:spPr>
          <a:xfrm flipV="1">
            <a:off x="1592280" y="1663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1" name=""/>
          <p:cNvSpPr/>
          <p:nvPr/>
        </p:nvSpPr>
        <p:spPr>
          <a:xfrm flipV="1">
            <a:off x="1596960" y="16542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2" name=""/>
          <p:cNvSpPr/>
          <p:nvPr/>
        </p:nvSpPr>
        <p:spPr>
          <a:xfrm flipV="1">
            <a:off x="1606680" y="164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3" name=""/>
          <p:cNvSpPr/>
          <p:nvPr/>
        </p:nvSpPr>
        <p:spPr>
          <a:xfrm flipV="1">
            <a:off x="1611360" y="1639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4" name=""/>
          <p:cNvSpPr/>
          <p:nvPr/>
        </p:nvSpPr>
        <p:spPr>
          <a:xfrm>
            <a:off x="1616040" y="1639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5" name=""/>
          <p:cNvSpPr/>
          <p:nvPr/>
        </p:nvSpPr>
        <p:spPr>
          <a:xfrm>
            <a:off x="1621080" y="163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6" name=""/>
          <p:cNvSpPr/>
          <p:nvPr/>
        </p:nvSpPr>
        <p:spPr>
          <a:xfrm>
            <a:off x="162576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7" name=""/>
          <p:cNvSpPr/>
          <p:nvPr/>
        </p:nvSpPr>
        <p:spPr>
          <a:xfrm>
            <a:off x="162576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8" name=""/>
          <p:cNvSpPr/>
          <p:nvPr/>
        </p:nvSpPr>
        <p:spPr>
          <a:xfrm>
            <a:off x="1625760" y="1649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9" name=""/>
          <p:cNvSpPr/>
          <p:nvPr/>
        </p:nvSpPr>
        <p:spPr>
          <a:xfrm flipH="1">
            <a:off x="1621080" y="16686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0" name=""/>
          <p:cNvSpPr/>
          <p:nvPr/>
        </p:nvSpPr>
        <p:spPr>
          <a:xfrm>
            <a:off x="1621080" y="1682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1" name=""/>
          <p:cNvSpPr/>
          <p:nvPr/>
        </p:nvSpPr>
        <p:spPr>
          <a:xfrm>
            <a:off x="1621080" y="16923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2" name=""/>
          <p:cNvSpPr/>
          <p:nvPr/>
        </p:nvSpPr>
        <p:spPr>
          <a:xfrm>
            <a:off x="1621080" y="171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3" name=""/>
          <p:cNvSpPr/>
          <p:nvPr/>
        </p:nvSpPr>
        <p:spPr>
          <a:xfrm flipH="1">
            <a:off x="1616040" y="1720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4" name=""/>
          <p:cNvSpPr/>
          <p:nvPr/>
        </p:nvSpPr>
        <p:spPr>
          <a:xfrm>
            <a:off x="1616040" y="17305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5" name=""/>
          <p:cNvSpPr/>
          <p:nvPr/>
        </p:nvSpPr>
        <p:spPr>
          <a:xfrm>
            <a:off x="162108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6" name=""/>
          <p:cNvSpPr/>
          <p:nvPr/>
        </p:nvSpPr>
        <p:spPr>
          <a:xfrm>
            <a:off x="1621080" y="174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7" name=""/>
          <p:cNvSpPr/>
          <p:nvPr/>
        </p:nvSpPr>
        <p:spPr>
          <a:xfrm>
            <a:off x="1625760" y="1744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8" name=""/>
          <p:cNvSpPr/>
          <p:nvPr/>
        </p:nvSpPr>
        <p:spPr>
          <a:xfrm flipV="1">
            <a:off x="1725840" y="1692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9" name=""/>
          <p:cNvSpPr/>
          <p:nvPr/>
        </p:nvSpPr>
        <p:spPr>
          <a:xfrm>
            <a:off x="1730520" y="1692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0" name=""/>
          <p:cNvSpPr/>
          <p:nvPr/>
        </p:nvSpPr>
        <p:spPr>
          <a:xfrm flipV="1">
            <a:off x="173520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1" name=""/>
          <p:cNvSpPr/>
          <p:nvPr/>
        </p:nvSpPr>
        <p:spPr>
          <a:xfrm>
            <a:off x="1735200" y="1687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2" name=""/>
          <p:cNvSpPr/>
          <p:nvPr/>
        </p:nvSpPr>
        <p:spPr>
          <a:xfrm flipV="1">
            <a:off x="174024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3" name=""/>
          <p:cNvSpPr/>
          <p:nvPr/>
        </p:nvSpPr>
        <p:spPr>
          <a:xfrm flipV="1">
            <a:off x="174024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4" name=""/>
          <p:cNvSpPr/>
          <p:nvPr/>
        </p:nvSpPr>
        <p:spPr>
          <a:xfrm flipV="1">
            <a:off x="174024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5" name=""/>
          <p:cNvSpPr/>
          <p:nvPr/>
        </p:nvSpPr>
        <p:spPr>
          <a:xfrm flipV="1">
            <a:off x="174024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6" name=""/>
          <p:cNvSpPr/>
          <p:nvPr/>
        </p:nvSpPr>
        <p:spPr>
          <a:xfrm flipV="1">
            <a:off x="1740240" y="165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7" name=""/>
          <p:cNvSpPr/>
          <p:nvPr/>
        </p:nvSpPr>
        <p:spPr>
          <a:xfrm flipH="1" flipV="1">
            <a:off x="1735200" y="1654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8" name=""/>
          <p:cNvSpPr/>
          <p:nvPr/>
        </p:nvSpPr>
        <p:spPr>
          <a:xfrm flipH="1" flipV="1">
            <a:off x="1730520" y="1644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9" name=""/>
          <p:cNvSpPr/>
          <p:nvPr/>
        </p:nvSpPr>
        <p:spPr>
          <a:xfrm flipH="1">
            <a:off x="1721160" y="1644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0" name=""/>
          <p:cNvSpPr/>
          <p:nvPr/>
        </p:nvSpPr>
        <p:spPr>
          <a:xfrm>
            <a:off x="172116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1" name=""/>
          <p:cNvSpPr/>
          <p:nvPr/>
        </p:nvSpPr>
        <p:spPr>
          <a:xfrm flipH="1">
            <a:off x="1716120" y="1649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2" name=""/>
          <p:cNvSpPr/>
          <p:nvPr/>
        </p:nvSpPr>
        <p:spPr>
          <a:xfrm>
            <a:off x="171612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3" name=""/>
          <p:cNvSpPr/>
          <p:nvPr/>
        </p:nvSpPr>
        <p:spPr>
          <a:xfrm flipH="1">
            <a:off x="1706760" y="16542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4" name=""/>
          <p:cNvSpPr/>
          <p:nvPr/>
        </p:nvSpPr>
        <p:spPr>
          <a:xfrm>
            <a:off x="170676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5" name=""/>
          <p:cNvSpPr/>
          <p:nvPr/>
        </p:nvSpPr>
        <p:spPr>
          <a:xfrm>
            <a:off x="170676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6" name=""/>
          <p:cNvSpPr/>
          <p:nvPr/>
        </p:nvSpPr>
        <p:spPr>
          <a:xfrm>
            <a:off x="1706760" y="1682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7" name=""/>
          <p:cNvSpPr/>
          <p:nvPr/>
        </p:nvSpPr>
        <p:spPr>
          <a:xfrm>
            <a:off x="170676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8" name=""/>
          <p:cNvSpPr/>
          <p:nvPr/>
        </p:nvSpPr>
        <p:spPr>
          <a:xfrm>
            <a:off x="1706760" y="17067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9" name=""/>
          <p:cNvSpPr/>
          <p:nvPr/>
        </p:nvSpPr>
        <p:spPr>
          <a:xfrm>
            <a:off x="1716120" y="17208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0" name=""/>
          <p:cNvSpPr/>
          <p:nvPr/>
        </p:nvSpPr>
        <p:spPr>
          <a:xfrm>
            <a:off x="1721160" y="1725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1" name=""/>
          <p:cNvSpPr/>
          <p:nvPr/>
        </p:nvSpPr>
        <p:spPr>
          <a:xfrm>
            <a:off x="1730520" y="1725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2" name=""/>
          <p:cNvSpPr/>
          <p:nvPr/>
        </p:nvSpPr>
        <p:spPr>
          <a:xfrm flipV="1">
            <a:off x="1744920" y="1725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3" name=""/>
          <p:cNvSpPr/>
          <p:nvPr/>
        </p:nvSpPr>
        <p:spPr>
          <a:xfrm flipV="1">
            <a:off x="1759320" y="17208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4" name=""/>
          <p:cNvSpPr/>
          <p:nvPr/>
        </p:nvSpPr>
        <p:spPr>
          <a:xfrm flipV="1">
            <a:off x="1768680" y="171144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5" name=""/>
          <p:cNvSpPr/>
          <p:nvPr/>
        </p:nvSpPr>
        <p:spPr>
          <a:xfrm flipH="1">
            <a:off x="1873440" y="1630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6" name=""/>
          <p:cNvSpPr/>
          <p:nvPr/>
        </p:nvSpPr>
        <p:spPr>
          <a:xfrm flipH="1">
            <a:off x="186876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7" name=""/>
          <p:cNvSpPr/>
          <p:nvPr/>
        </p:nvSpPr>
        <p:spPr>
          <a:xfrm flipH="1">
            <a:off x="186408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8" name=""/>
          <p:cNvSpPr/>
          <p:nvPr/>
        </p:nvSpPr>
        <p:spPr>
          <a:xfrm flipH="1">
            <a:off x="185940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9" name=""/>
          <p:cNvSpPr/>
          <p:nvPr/>
        </p:nvSpPr>
        <p:spPr>
          <a:xfrm>
            <a:off x="185940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0" name=""/>
          <p:cNvSpPr/>
          <p:nvPr/>
        </p:nvSpPr>
        <p:spPr>
          <a:xfrm flipH="1">
            <a:off x="1854720" y="163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1" name=""/>
          <p:cNvSpPr/>
          <p:nvPr/>
        </p:nvSpPr>
        <p:spPr>
          <a:xfrm flipH="1">
            <a:off x="1849680" y="1635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2" name=""/>
          <p:cNvSpPr/>
          <p:nvPr/>
        </p:nvSpPr>
        <p:spPr>
          <a:xfrm flipH="1">
            <a:off x="1840320" y="1635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3" name=""/>
          <p:cNvSpPr/>
          <p:nvPr/>
        </p:nvSpPr>
        <p:spPr>
          <a:xfrm>
            <a:off x="184032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4" name=""/>
          <p:cNvSpPr/>
          <p:nvPr/>
        </p:nvSpPr>
        <p:spPr>
          <a:xfrm flipH="1">
            <a:off x="183564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5" name=""/>
          <p:cNvSpPr/>
          <p:nvPr/>
        </p:nvSpPr>
        <p:spPr>
          <a:xfrm>
            <a:off x="183564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6" name=""/>
          <p:cNvSpPr/>
          <p:nvPr/>
        </p:nvSpPr>
        <p:spPr>
          <a:xfrm flipH="1">
            <a:off x="1830600" y="16542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7" name=""/>
          <p:cNvSpPr/>
          <p:nvPr/>
        </p:nvSpPr>
        <p:spPr>
          <a:xfrm>
            <a:off x="183060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8" name=""/>
          <p:cNvSpPr/>
          <p:nvPr/>
        </p:nvSpPr>
        <p:spPr>
          <a:xfrm>
            <a:off x="1830600" y="1673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9" name=""/>
          <p:cNvSpPr/>
          <p:nvPr/>
        </p:nvSpPr>
        <p:spPr>
          <a:xfrm>
            <a:off x="1830600" y="16876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0" name=""/>
          <p:cNvSpPr/>
          <p:nvPr/>
        </p:nvSpPr>
        <p:spPr>
          <a:xfrm>
            <a:off x="1835640" y="1701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1" name=""/>
          <p:cNvSpPr/>
          <p:nvPr/>
        </p:nvSpPr>
        <p:spPr>
          <a:xfrm>
            <a:off x="1840320" y="171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2" name=""/>
          <p:cNvSpPr/>
          <p:nvPr/>
        </p:nvSpPr>
        <p:spPr>
          <a:xfrm>
            <a:off x="1840320" y="17161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3" name=""/>
          <p:cNvSpPr/>
          <p:nvPr/>
        </p:nvSpPr>
        <p:spPr>
          <a:xfrm>
            <a:off x="185472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4" name=""/>
          <p:cNvSpPr/>
          <p:nvPr/>
        </p:nvSpPr>
        <p:spPr>
          <a:xfrm>
            <a:off x="185940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5" name=""/>
          <p:cNvSpPr/>
          <p:nvPr/>
        </p:nvSpPr>
        <p:spPr>
          <a:xfrm flipV="1">
            <a:off x="1864080" y="17352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6" name=""/>
          <p:cNvSpPr/>
          <p:nvPr/>
        </p:nvSpPr>
        <p:spPr>
          <a:xfrm flipV="1">
            <a:off x="188316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7" name=""/>
          <p:cNvSpPr/>
          <p:nvPr/>
        </p:nvSpPr>
        <p:spPr>
          <a:xfrm flipV="1">
            <a:off x="188784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8" name=""/>
          <p:cNvSpPr/>
          <p:nvPr/>
        </p:nvSpPr>
        <p:spPr>
          <a:xfrm flipV="1">
            <a:off x="1892520" y="170676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9" name=""/>
          <p:cNvSpPr/>
          <p:nvPr/>
        </p:nvSpPr>
        <p:spPr>
          <a:xfrm flipV="1">
            <a:off x="1911600" y="1697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0" name=""/>
          <p:cNvSpPr/>
          <p:nvPr/>
        </p:nvSpPr>
        <p:spPr>
          <a:xfrm flipV="1">
            <a:off x="1916640" y="168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1" name=""/>
          <p:cNvSpPr/>
          <p:nvPr/>
        </p:nvSpPr>
        <p:spPr>
          <a:xfrm flipV="1">
            <a:off x="1916640" y="1663560"/>
            <a:ext cx="14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2" name=""/>
          <p:cNvSpPr/>
          <p:nvPr/>
        </p:nvSpPr>
        <p:spPr>
          <a:xfrm flipV="1">
            <a:off x="193068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3" name=""/>
          <p:cNvSpPr/>
          <p:nvPr/>
        </p:nvSpPr>
        <p:spPr>
          <a:xfrm flipV="1">
            <a:off x="193068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4" name=""/>
          <p:cNvSpPr/>
          <p:nvPr/>
        </p:nvSpPr>
        <p:spPr>
          <a:xfrm flipH="1">
            <a:off x="192600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5" name=""/>
          <p:cNvSpPr/>
          <p:nvPr/>
        </p:nvSpPr>
        <p:spPr>
          <a:xfrm>
            <a:off x="192600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6" name=""/>
          <p:cNvSpPr/>
          <p:nvPr/>
        </p:nvSpPr>
        <p:spPr>
          <a:xfrm>
            <a:off x="1926000" y="165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7" name=""/>
          <p:cNvSpPr/>
          <p:nvPr/>
        </p:nvSpPr>
        <p:spPr>
          <a:xfrm>
            <a:off x="192600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8" name=""/>
          <p:cNvSpPr/>
          <p:nvPr/>
        </p:nvSpPr>
        <p:spPr>
          <a:xfrm flipH="1">
            <a:off x="1921320" y="1673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9" name=""/>
          <p:cNvSpPr/>
          <p:nvPr/>
        </p:nvSpPr>
        <p:spPr>
          <a:xfrm>
            <a:off x="192132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0" name=""/>
          <p:cNvSpPr/>
          <p:nvPr/>
        </p:nvSpPr>
        <p:spPr>
          <a:xfrm>
            <a:off x="1921320" y="1687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1" name=""/>
          <p:cNvSpPr/>
          <p:nvPr/>
        </p:nvSpPr>
        <p:spPr>
          <a:xfrm>
            <a:off x="192600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2" name=""/>
          <p:cNvSpPr/>
          <p:nvPr/>
        </p:nvSpPr>
        <p:spPr>
          <a:xfrm>
            <a:off x="1926000" y="17017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3" name=""/>
          <p:cNvSpPr/>
          <p:nvPr/>
        </p:nvSpPr>
        <p:spPr>
          <a:xfrm>
            <a:off x="200700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4" name=""/>
          <p:cNvSpPr/>
          <p:nvPr/>
        </p:nvSpPr>
        <p:spPr>
          <a:xfrm>
            <a:off x="200700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5" name=""/>
          <p:cNvSpPr/>
          <p:nvPr/>
        </p:nvSpPr>
        <p:spPr>
          <a:xfrm>
            <a:off x="200700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6" name=""/>
          <p:cNvSpPr/>
          <p:nvPr/>
        </p:nvSpPr>
        <p:spPr>
          <a:xfrm>
            <a:off x="200700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7" name=""/>
          <p:cNvSpPr/>
          <p:nvPr/>
        </p:nvSpPr>
        <p:spPr>
          <a:xfrm>
            <a:off x="200700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8" name=""/>
          <p:cNvSpPr/>
          <p:nvPr/>
        </p:nvSpPr>
        <p:spPr>
          <a:xfrm>
            <a:off x="2007000" y="1682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9" name=""/>
          <p:cNvSpPr/>
          <p:nvPr/>
        </p:nvSpPr>
        <p:spPr>
          <a:xfrm>
            <a:off x="2007000" y="16923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0" name=""/>
          <p:cNvSpPr/>
          <p:nvPr/>
        </p:nvSpPr>
        <p:spPr>
          <a:xfrm>
            <a:off x="2007000" y="1716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1" name=""/>
          <p:cNvSpPr/>
          <p:nvPr/>
        </p:nvSpPr>
        <p:spPr>
          <a:xfrm>
            <a:off x="2007000" y="1725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2" name=""/>
          <p:cNvSpPr/>
          <p:nvPr/>
        </p:nvSpPr>
        <p:spPr>
          <a:xfrm>
            <a:off x="200700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3" name=""/>
          <p:cNvSpPr/>
          <p:nvPr/>
        </p:nvSpPr>
        <p:spPr>
          <a:xfrm>
            <a:off x="200700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4" name=""/>
          <p:cNvSpPr/>
          <p:nvPr/>
        </p:nvSpPr>
        <p:spPr>
          <a:xfrm flipV="1">
            <a:off x="2007000" y="1744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5" name=""/>
          <p:cNvSpPr/>
          <p:nvPr/>
        </p:nvSpPr>
        <p:spPr>
          <a:xfrm flipV="1">
            <a:off x="2016720" y="173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6" name=""/>
          <p:cNvSpPr/>
          <p:nvPr/>
        </p:nvSpPr>
        <p:spPr>
          <a:xfrm flipV="1">
            <a:off x="202140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7" name=""/>
          <p:cNvSpPr/>
          <p:nvPr/>
        </p:nvSpPr>
        <p:spPr>
          <a:xfrm flipV="1">
            <a:off x="2026080" y="1730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8" name=""/>
          <p:cNvSpPr/>
          <p:nvPr/>
        </p:nvSpPr>
        <p:spPr>
          <a:xfrm flipV="1">
            <a:off x="2031120" y="1720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9" name=""/>
          <p:cNvSpPr/>
          <p:nvPr/>
        </p:nvSpPr>
        <p:spPr>
          <a:xfrm flipV="1">
            <a:off x="2035800" y="16970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0" name=""/>
          <p:cNvSpPr/>
          <p:nvPr/>
        </p:nvSpPr>
        <p:spPr>
          <a:xfrm flipV="1">
            <a:off x="2054880" y="1682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1" name=""/>
          <p:cNvSpPr/>
          <p:nvPr/>
        </p:nvSpPr>
        <p:spPr>
          <a:xfrm flipV="1">
            <a:off x="2064240" y="1677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2" name=""/>
          <p:cNvSpPr/>
          <p:nvPr/>
        </p:nvSpPr>
        <p:spPr>
          <a:xfrm>
            <a:off x="2068920" y="1677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3" name=""/>
          <p:cNvSpPr/>
          <p:nvPr/>
        </p:nvSpPr>
        <p:spPr>
          <a:xfrm>
            <a:off x="208332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4" name=""/>
          <p:cNvSpPr/>
          <p:nvPr/>
        </p:nvSpPr>
        <p:spPr>
          <a:xfrm>
            <a:off x="2083320" y="1682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5" name=""/>
          <p:cNvSpPr/>
          <p:nvPr/>
        </p:nvSpPr>
        <p:spPr>
          <a:xfrm>
            <a:off x="208332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6" name=""/>
          <p:cNvSpPr/>
          <p:nvPr/>
        </p:nvSpPr>
        <p:spPr>
          <a:xfrm>
            <a:off x="2083320" y="1706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7" name=""/>
          <p:cNvSpPr/>
          <p:nvPr/>
        </p:nvSpPr>
        <p:spPr>
          <a:xfrm>
            <a:off x="2083320" y="17161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8" name=""/>
          <p:cNvSpPr/>
          <p:nvPr/>
        </p:nvSpPr>
        <p:spPr>
          <a:xfrm>
            <a:off x="2431440" y="1620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9" name=""/>
          <p:cNvSpPr/>
          <p:nvPr/>
        </p:nvSpPr>
        <p:spPr>
          <a:xfrm>
            <a:off x="243144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0" name=""/>
          <p:cNvSpPr/>
          <p:nvPr/>
        </p:nvSpPr>
        <p:spPr>
          <a:xfrm flipH="1">
            <a:off x="242676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1" name=""/>
          <p:cNvSpPr/>
          <p:nvPr/>
        </p:nvSpPr>
        <p:spPr>
          <a:xfrm flipH="1">
            <a:off x="2421720" y="1630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2" name=""/>
          <p:cNvSpPr/>
          <p:nvPr/>
        </p:nvSpPr>
        <p:spPr>
          <a:xfrm flipH="1">
            <a:off x="2417040" y="163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3" name=""/>
          <p:cNvSpPr/>
          <p:nvPr/>
        </p:nvSpPr>
        <p:spPr>
          <a:xfrm flipH="1">
            <a:off x="2407680" y="1635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4" name=""/>
          <p:cNvSpPr/>
          <p:nvPr/>
        </p:nvSpPr>
        <p:spPr>
          <a:xfrm flipH="1">
            <a:off x="2402640" y="1639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5" name=""/>
          <p:cNvSpPr/>
          <p:nvPr/>
        </p:nvSpPr>
        <p:spPr>
          <a:xfrm flipH="1">
            <a:off x="2397960" y="1644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6" name=""/>
          <p:cNvSpPr/>
          <p:nvPr/>
        </p:nvSpPr>
        <p:spPr>
          <a:xfrm flipH="1">
            <a:off x="239328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7" name=""/>
          <p:cNvSpPr/>
          <p:nvPr/>
        </p:nvSpPr>
        <p:spPr>
          <a:xfrm flipH="1">
            <a:off x="2388600" y="164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8" name=""/>
          <p:cNvSpPr/>
          <p:nvPr/>
        </p:nvSpPr>
        <p:spPr>
          <a:xfrm flipH="1">
            <a:off x="2374200" y="16542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9" name=""/>
          <p:cNvSpPr/>
          <p:nvPr/>
        </p:nvSpPr>
        <p:spPr>
          <a:xfrm flipH="1">
            <a:off x="2364840" y="16686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0" name=""/>
          <p:cNvSpPr/>
          <p:nvPr/>
        </p:nvSpPr>
        <p:spPr>
          <a:xfrm flipH="1">
            <a:off x="2359800" y="16779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1" name=""/>
          <p:cNvSpPr/>
          <p:nvPr/>
        </p:nvSpPr>
        <p:spPr>
          <a:xfrm flipH="1">
            <a:off x="2350440" y="16876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2" name=""/>
          <p:cNvSpPr/>
          <p:nvPr/>
        </p:nvSpPr>
        <p:spPr>
          <a:xfrm>
            <a:off x="2350440" y="1701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3" name=""/>
          <p:cNvSpPr/>
          <p:nvPr/>
        </p:nvSpPr>
        <p:spPr>
          <a:xfrm>
            <a:off x="2350440" y="1711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4" name=""/>
          <p:cNvSpPr/>
          <p:nvPr/>
        </p:nvSpPr>
        <p:spPr>
          <a:xfrm>
            <a:off x="2350440" y="172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5" name=""/>
          <p:cNvSpPr/>
          <p:nvPr/>
        </p:nvSpPr>
        <p:spPr>
          <a:xfrm>
            <a:off x="235044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6" name=""/>
          <p:cNvSpPr/>
          <p:nvPr/>
        </p:nvSpPr>
        <p:spPr>
          <a:xfrm>
            <a:off x="2355120" y="17305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7" name=""/>
          <p:cNvSpPr/>
          <p:nvPr/>
        </p:nvSpPr>
        <p:spPr>
          <a:xfrm>
            <a:off x="2374200" y="1739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8" name=""/>
          <p:cNvSpPr/>
          <p:nvPr/>
        </p:nvSpPr>
        <p:spPr>
          <a:xfrm>
            <a:off x="2383560" y="1739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9" name=""/>
          <p:cNvSpPr/>
          <p:nvPr/>
        </p:nvSpPr>
        <p:spPr>
          <a:xfrm>
            <a:off x="2393280" y="1739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0" name=""/>
          <p:cNvSpPr/>
          <p:nvPr/>
        </p:nvSpPr>
        <p:spPr>
          <a:xfrm>
            <a:off x="2402640" y="173988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1" name=""/>
          <p:cNvSpPr/>
          <p:nvPr/>
        </p:nvSpPr>
        <p:spPr>
          <a:xfrm>
            <a:off x="258876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2" name=""/>
          <p:cNvSpPr/>
          <p:nvPr/>
        </p:nvSpPr>
        <p:spPr>
          <a:xfrm>
            <a:off x="258876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3" name=""/>
          <p:cNvSpPr/>
          <p:nvPr/>
        </p:nvSpPr>
        <p:spPr>
          <a:xfrm>
            <a:off x="258876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4" name=""/>
          <p:cNvSpPr/>
          <p:nvPr/>
        </p:nvSpPr>
        <p:spPr>
          <a:xfrm>
            <a:off x="2588760" y="1639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5" name=""/>
          <p:cNvSpPr/>
          <p:nvPr/>
        </p:nvSpPr>
        <p:spPr>
          <a:xfrm>
            <a:off x="258876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6" name=""/>
          <p:cNvSpPr/>
          <p:nvPr/>
        </p:nvSpPr>
        <p:spPr>
          <a:xfrm>
            <a:off x="258876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7" name=""/>
          <p:cNvSpPr/>
          <p:nvPr/>
        </p:nvSpPr>
        <p:spPr>
          <a:xfrm>
            <a:off x="2588760" y="165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8" name=""/>
          <p:cNvSpPr/>
          <p:nvPr/>
        </p:nvSpPr>
        <p:spPr>
          <a:xfrm>
            <a:off x="2588760" y="16686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9" name=""/>
          <p:cNvSpPr/>
          <p:nvPr/>
        </p:nvSpPr>
        <p:spPr>
          <a:xfrm>
            <a:off x="259344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0" name=""/>
          <p:cNvSpPr/>
          <p:nvPr/>
        </p:nvSpPr>
        <p:spPr>
          <a:xfrm>
            <a:off x="2593440" y="1701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1" name=""/>
          <p:cNvSpPr/>
          <p:nvPr/>
        </p:nvSpPr>
        <p:spPr>
          <a:xfrm>
            <a:off x="2598120" y="17067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2" name=""/>
          <p:cNvSpPr/>
          <p:nvPr/>
        </p:nvSpPr>
        <p:spPr>
          <a:xfrm>
            <a:off x="2603160" y="172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3" name=""/>
          <p:cNvSpPr/>
          <p:nvPr/>
        </p:nvSpPr>
        <p:spPr>
          <a:xfrm>
            <a:off x="2603160" y="1730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4" name=""/>
          <p:cNvSpPr/>
          <p:nvPr/>
        </p:nvSpPr>
        <p:spPr>
          <a:xfrm flipV="1">
            <a:off x="2612520" y="172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5" name=""/>
          <p:cNvSpPr/>
          <p:nvPr/>
        </p:nvSpPr>
        <p:spPr>
          <a:xfrm flipV="1">
            <a:off x="2612520" y="17114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6" name=""/>
          <p:cNvSpPr/>
          <p:nvPr/>
        </p:nvSpPr>
        <p:spPr>
          <a:xfrm flipV="1">
            <a:off x="2626920" y="1701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7" name=""/>
          <p:cNvSpPr/>
          <p:nvPr/>
        </p:nvSpPr>
        <p:spPr>
          <a:xfrm flipV="1">
            <a:off x="2631600" y="16779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8" name=""/>
          <p:cNvSpPr/>
          <p:nvPr/>
        </p:nvSpPr>
        <p:spPr>
          <a:xfrm flipV="1">
            <a:off x="2646000" y="1668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9" name=""/>
          <p:cNvSpPr/>
          <p:nvPr/>
        </p:nvSpPr>
        <p:spPr>
          <a:xfrm flipV="1">
            <a:off x="2650680" y="16542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0" name=""/>
          <p:cNvSpPr/>
          <p:nvPr/>
        </p:nvSpPr>
        <p:spPr>
          <a:xfrm flipV="1">
            <a:off x="2665080" y="164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1" name=""/>
          <p:cNvSpPr/>
          <p:nvPr/>
        </p:nvSpPr>
        <p:spPr>
          <a:xfrm>
            <a:off x="2669760" y="1649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2" name=""/>
          <p:cNvSpPr/>
          <p:nvPr/>
        </p:nvSpPr>
        <p:spPr>
          <a:xfrm>
            <a:off x="2684160" y="165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3" name=""/>
          <p:cNvSpPr/>
          <p:nvPr/>
        </p:nvSpPr>
        <p:spPr>
          <a:xfrm>
            <a:off x="268884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4" name=""/>
          <p:cNvSpPr/>
          <p:nvPr/>
        </p:nvSpPr>
        <p:spPr>
          <a:xfrm>
            <a:off x="2688840" y="1663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5" name=""/>
          <p:cNvSpPr/>
          <p:nvPr/>
        </p:nvSpPr>
        <p:spPr>
          <a:xfrm>
            <a:off x="2693520" y="166860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6" name=""/>
          <p:cNvSpPr/>
          <p:nvPr/>
        </p:nvSpPr>
        <p:spPr>
          <a:xfrm>
            <a:off x="269856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7" name=""/>
          <p:cNvSpPr/>
          <p:nvPr/>
        </p:nvSpPr>
        <p:spPr>
          <a:xfrm>
            <a:off x="2698560" y="16876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8" name=""/>
          <p:cNvSpPr/>
          <p:nvPr/>
        </p:nvSpPr>
        <p:spPr>
          <a:xfrm>
            <a:off x="270792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9" name=""/>
          <p:cNvSpPr/>
          <p:nvPr/>
        </p:nvSpPr>
        <p:spPr>
          <a:xfrm>
            <a:off x="2707920" y="170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0" name=""/>
          <p:cNvSpPr/>
          <p:nvPr/>
        </p:nvSpPr>
        <p:spPr>
          <a:xfrm>
            <a:off x="271260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1" name=""/>
          <p:cNvSpPr/>
          <p:nvPr/>
        </p:nvSpPr>
        <p:spPr>
          <a:xfrm>
            <a:off x="2717280" y="1711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2" name=""/>
          <p:cNvSpPr/>
          <p:nvPr/>
        </p:nvSpPr>
        <p:spPr>
          <a:xfrm flipV="1">
            <a:off x="2722320" y="170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3" name=""/>
          <p:cNvSpPr/>
          <p:nvPr/>
        </p:nvSpPr>
        <p:spPr>
          <a:xfrm flipV="1">
            <a:off x="272700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4" name=""/>
          <p:cNvSpPr/>
          <p:nvPr/>
        </p:nvSpPr>
        <p:spPr>
          <a:xfrm flipV="1">
            <a:off x="2727000" y="16876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5" name=""/>
          <p:cNvSpPr/>
          <p:nvPr/>
        </p:nvSpPr>
        <p:spPr>
          <a:xfrm flipV="1">
            <a:off x="2741400" y="167328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6" name=""/>
          <p:cNvSpPr/>
          <p:nvPr/>
        </p:nvSpPr>
        <p:spPr>
          <a:xfrm flipV="1">
            <a:off x="2755440" y="1668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7" name=""/>
          <p:cNvSpPr/>
          <p:nvPr/>
        </p:nvSpPr>
        <p:spPr>
          <a:xfrm flipV="1">
            <a:off x="2760480" y="16588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8" name=""/>
          <p:cNvSpPr/>
          <p:nvPr/>
        </p:nvSpPr>
        <p:spPr>
          <a:xfrm flipV="1">
            <a:off x="276984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9" name=""/>
          <p:cNvSpPr/>
          <p:nvPr/>
        </p:nvSpPr>
        <p:spPr>
          <a:xfrm>
            <a:off x="276984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0" name=""/>
          <p:cNvSpPr/>
          <p:nvPr/>
        </p:nvSpPr>
        <p:spPr>
          <a:xfrm>
            <a:off x="2774520" y="1654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1" name=""/>
          <p:cNvSpPr/>
          <p:nvPr/>
        </p:nvSpPr>
        <p:spPr>
          <a:xfrm>
            <a:off x="277956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2" name=""/>
          <p:cNvSpPr/>
          <p:nvPr/>
        </p:nvSpPr>
        <p:spPr>
          <a:xfrm>
            <a:off x="2779560" y="1663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3" name=""/>
          <p:cNvSpPr/>
          <p:nvPr/>
        </p:nvSpPr>
        <p:spPr>
          <a:xfrm>
            <a:off x="2779560" y="1682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4" name=""/>
          <p:cNvSpPr/>
          <p:nvPr/>
        </p:nvSpPr>
        <p:spPr>
          <a:xfrm>
            <a:off x="2779560" y="1692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5" name=""/>
          <p:cNvSpPr/>
          <p:nvPr/>
        </p:nvSpPr>
        <p:spPr>
          <a:xfrm>
            <a:off x="2779560" y="16970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6" name=""/>
          <p:cNvSpPr/>
          <p:nvPr/>
        </p:nvSpPr>
        <p:spPr>
          <a:xfrm>
            <a:off x="2784240" y="1725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7" name=""/>
          <p:cNvSpPr/>
          <p:nvPr/>
        </p:nvSpPr>
        <p:spPr>
          <a:xfrm>
            <a:off x="2793600" y="1730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8" name=""/>
          <p:cNvSpPr/>
          <p:nvPr/>
        </p:nvSpPr>
        <p:spPr>
          <a:xfrm flipV="1">
            <a:off x="2798640" y="17258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9" name=""/>
          <p:cNvSpPr/>
          <p:nvPr/>
        </p:nvSpPr>
        <p:spPr>
          <a:xfrm>
            <a:off x="290808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0" name=""/>
          <p:cNvSpPr/>
          <p:nvPr/>
        </p:nvSpPr>
        <p:spPr>
          <a:xfrm>
            <a:off x="291276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1" name=""/>
          <p:cNvSpPr/>
          <p:nvPr/>
        </p:nvSpPr>
        <p:spPr>
          <a:xfrm>
            <a:off x="2912760" y="1682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2" name=""/>
          <p:cNvSpPr/>
          <p:nvPr/>
        </p:nvSpPr>
        <p:spPr>
          <a:xfrm>
            <a:off x="2917800" y="168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3" name=""/>
          <p:cNvSpPr/>
          <p:nvPr/>
        </p:nvSpPr>
        <p:spPr>
          <a:xfrm flipV="1">
            <a:off x="2922480" y="1677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4" name=""/>
          <p:cNvSpPr/>
          <p:nvPr/>
        </p:nvSpPr>
        <p:spPr>
          <a:xfrm flipV="1">
            <a:off x="2931840" y="1673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5" name=""/>
          <p:cNvSpPr/>
          <p:nvPr/>
        </p:nvSpPr>
        <p:spPr>
          <a:xfrm>
            <a:off x="2936880" y="1673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6" name=""/>
          <p:cNvSpPr/>
          <p:nvPr/>
        </p:nvSpPr>
        <p:spPr>
          <a:xfrm flipV="1">
            <a:off x="2941560" y="166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7" name=""/>
          <p:cNvSpPr/>
          <p:nvPr/>
        </p:nvSpPr>
        <p:spPr>
          <a:xfrm flipV="1">
            <a:off x="2946240" y="16542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8" name=""/>
          <p:cNvSpPr/>
          <p:nvPr/>
        </p:nvSpPr>
        <p:spPr>
          <a:xfrm flipV="1">
            <a:off x="2960640" y="164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9" name=""/>
          <p:cNvSpPr/>
          <p:nvPr/>
        </p:nvSpPr>
        <p:spPr>
          <a:xfrm flipV="1">
            <a:off x="296532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0" name=""/>
          <p:cNvSpPr/>
          <p:nvPr/>
        </p:nvSpPr>
        <p:spPr>
          <a:xfrm flipV="1">
            <a:off x="2970000" y="163044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1" name=""/>
          <p:cNvSpPr/>
          <p:nvPr/>
        </p:nvSpPr>
        <p:spPr>
          <a:xfrm flipV="1">
            <a:off x="2984400" y="1625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2" name=""/>
          <p:cNvSpPr/>
          <p:nvPr/>
        </p:nvSpPr>
        <p:spPr>
          <a:xfrm flipV="1">
            <a:off x="2989080" y="16160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3" name=""/>
          <p:cNvSpPr/>
          <p:nvPr/>
        </p:nvSpPr>
        <p:spPr>
          <a:xfrm flipV="1">
            <a:off x="2994120" y="161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4" name=""/>
          <p:cNvSpPr/>
          <p:nvPr/>
        </p:nvSpPr>
        <p:spPr>
          <a:xfrm flipH="1" flipV="1">
            <a:off x="2989080" y="1606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5" name=""/>
          <p:cNvSpPr/>
          <p:nvPr/>
        </p:nvSpPr>
        <p:spPr>
          <a:xfrm flipH="1">
            <a:off x="2984400" y="1606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6" name=""/>
          <p:cNvSpPr/>
          <p:nvPr/>
        </p:nvSpPr>
        <p:spPr>
          <a:xfrm flipH="1" flipV="1">
            <a:off x="2979720" y="1601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7" name=""/>
          <p:cNvSpPr/>
          <p:nvPr/>
        </p:nvSpPr>
        <p:spPr>
          <a:xfrm flipH="1">
            <a:off x="2960640" y="16016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8" name=""/>
          <p:cNvSpPr/>
          <p:nvPr/>
        </p:nvSpPr>
        <p:spPr>
          <a:xfrm flipH="1">
            <a:off x="2955960" y="160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9" name=""/>
          <p:cNvSpPr/>
          <p:nvPr/>
        </p:nvSpPr>
        <p:spPr>
          <a:xfrm flipH="1" flipV="1">
            <a:off x="2917800" y="159696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0" name=""/>
          <p:cNvSpPr/>
          <p:nvPr/>
        </p:nvSpPr>
        <p:spPr>
          <a:xfrm flipH="1">
            <a:off x="2908080" y="1596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1" name=""/>
          <p:cNvSpPr/>
          <p:nvPr/>
        </p:nvSpPr>
        <p:spPr>
          <a:xfrm flipH="1">
            <a:off x="2903400" y="159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2" name=""/>
          <p:cNvSpPr/>
          <p:nvPr/>
        </p:nvSpPr>
        <p:spPr>
          <a:xfrm flipH="1">
            <a:off x="2898720" y="160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3" name=""/>
          <p:cNvSpPr/>
          <p:nvPr/>
        </p:nvSpPr>
        <p:spPr>
          <a:xfrm flipH="1">
            <a:off x="2884320" y="16016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4" name=""/>
          <p:cNvSpPr/>
          <p:nvPr/>
        </p:nvSpPr>
        <p:spPr>
          <a:xfrm>
            <a:off x="2884320" y="160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5" name=""/>
          <p:cNvSpPr/>
          <p:nvPr/>
        </p:nvSpPr>
        <p:spPr>
          <a:xfrm flipH="1">
            <a:off x="2874960" y="16113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6" name=""/>
          <p:cNvSpPr/>
          <p:nvPr/>
        </p:nvSpPr>
        <p:spPr>
          <a:xfrm>
            <a:off x="2874960" y="1625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7" name=""/>
          <p:cNvSpPr/>
          <p:nvPr/>
        </p:nvSpPr>
        <p:spPr>
          <a:xfrm>
            <a:off x="287496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8" name=""/>
          <p:cNvSpPr/>
          <p:nvPr/>
        </p:nvSpPr>
        <p:spPr>
          <a:xfrm>
            <a:off x="287496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9" name=""/>
          <p:cNvSpPr/>
          <p:nvPr/>
        </p:nvSpPr>
        <p:spPr>
          <a:xfrm>
            <a:off x="287496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0" name=""/>
          <p:cNvSpPr/>
          <p:nvPr/>
        </p:nvSpPr>
        <p:spPr>
          <a:xfrm>
            <a:off x="2879640" y="1649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1" name=""/>
          <p:cNvSpPr/>
          <p:nvPr/>
        </p:nvSpPr>
        <p:spPr>
          <a:xfrm>
            <a:off x="2884320" y="165888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2" name=""/>
          <p:cNvSpPr/>
          <p:nvPr/>
        </p:nvSpPr>
        <p:spPr>
          <a:xfrm>
            <a:off x="2898720" y="1668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3" name=""/>
          <p:cNvSpPr/>
          <p:nvPr/>
        </p:nvSpPr>
        <p:spPr>
          <a:xfrm>
            <a:off x="2908080" y="16732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4" name=""/>
          <p:cNvSpPr/>
          <p:nvPr/>
        </p:nvSpPr>
        <p:spPr>
          <a:xfrm>
            <a:off x="2922480" y="168264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5" name=""/>
          <p:cNvSpPr/>
          <p:nvPr/>
        </p:nvSpPr>
        <p:spPr>
          <a:xfrm>
            <a:off x="2946240" y="1692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6" name=""/>
          <p:cNvSpPr/>
          <p:nvPr/>
        </p:nvSpPr>
        <p:spPr>
          <a:xfrm>
            <a:off x="2955960" y="16970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7" name=""/>
          <p:cNvSpPr/>
          <p:nvPr/>
        </p:nvSpPr>
        <p:spPr>
          <a:xfrm>
            <a:off x="3237120" y="141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8" name=""/>
          <p:cNvSpPr/>
          <p:nvPr/>
        </p:nvSpPr>
        <p:spPr>
          <a:xfrm>
            <a:off x="3237120" y="142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9" name=""/>
          <p:cNvSpPr/>
          <p:nvPr/>
        </p:nvSpPr>
        <p:spPr>
          <a:xfrm flipH="1">
            <a:off x="3232440" y="1425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0" name=""/>
          <p:cNvSpPr/>
          <p:nvPr/>
        </p:nvSpPr>
        <p:spPr>
          <a:xfrm>
            <a:off x="3232440" y="143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1" name=""/>
          <p:cNvSpPr/>
          <p:nvPr/>
        </p:nvSpPr>
        <p:spPr>
          <a:xfrm flipH="1">
            <a:off x="3227400" y="14349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2" name=""/>
          <p:cNvSpPr/>
          <p:nvPr/>
        </p:nvSpPr>
        <p:spPr>
          <a:xfrm>
            <a:off x="3227400" y="1449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3" name=""/>
          <p:cNvSpPr/>
          <p:nvPr/>
        </p:nvSpPr>
        <p:spPr>
          <a:xfrm flipH="1">
            <a:off x="3222720" y="1458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4" name=""/>
          <p:cNvSpPr/>
          <p:nvPr/>
        </p:nvSpPr>
        <p:spPr>
          <a:xfrm flipH="1">
            <a:off x="3218040" y="146844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5" name=""/>
          <p:cNvSpPr/>
          <p:nvPr/>
        </p:nvSpPr>
        <p:spPr>
          <a:xfrm>
            <a:off x="3218040" y="148716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6" name=""/>
          <p:cNvSpPr/>
          <p:nvPr/>
        </p:nvSpPr>
        <p:spPr>
          <a:xfrm>
            <a:off x="3218040" y="15112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7" name=""/>
          <p:cNvSpPr/>
          <p:nvPr/>
        </p:nvSpPr>
        <p:spPr>
          <a:xfrm flipH="1">
            <a:off x="3213360" y="1525320"/>
            <a:ext cx="468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8" name=""/>
          <p:cNvSpPr/>
          <p:nvPr/>
        </p:nvSpPr>
        <p:spPr>
          <a:xfrm>
            <a:off x="3213360" y="1568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9" name=""/>
          <p:cNvSpPr/>
          <p:nvPr/>
        </p:nvSpPr>
        <p:spPr>
          <a:xfrm>
            <a:off x="3213360" y="1582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0" name=""/>
          <p:cNvSpPr/>
          <p:nvPr/>
        </p:nvSpPr>
        <p:spPr>
          <a:xfrm>
            <a:off x="3213360" y="15969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1" name=""/>
          <p:cNvSpPr/>
          <p:nvPr/>
        </p:nvSpPr>
        <p:spPr>
          <a:xfrm>
            <a:off x="3218040" y="1639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2" name=""/>
          <p:cNvSpPr/>
          <p:nvPr/>
        </p:nvSpPr>
        <p:spPr>
          <a:xfrm>
            <a:off x="3218040" y="1654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3" name=""/>
          <p:cNvSpPr/>
          <p:nvPr/>
        </p:nvSpPr>
        <p:spPr>
          <a:xfrm>
            <a:off x="3218040" y="166356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4" name=""/>
          <p:cNvSpPr/>
          <p:nvPr/>
        </p:nvSpPr>
        <p:spPr>
          <a:xfrm>
            <a:off x="3222720" y="1687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5" name=""/>
          <p:cNvSpPr/>
          <p:nvPr/>
        </p:nvSpPr>
        <p:spPr>
          <a:xfrm flipH="1" flipV="1">
            <a:off x="3222720" y="1687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6" name=""/>
          <p:cNvSpPr/>
          <p:nvPr/>
        </p:nvSpPr>
        <p:spPr>
          <a:xfrm flipV="1">
            <a:off x="322272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7" name=""/>
          <p:cNvSpPr/>
          <p:nvPr/>
        </p:nvSpPr>
        <p:spPr>
          <a:xfrm flipH="1" flipV="1">
            <a:off x="3218040" y="1677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8" name=""/>
          <p:cNvSpPr/>
          <p:nvPr/>
        </p:nvSpPr>
        <p:spPr>
          <a:xfrm flipV="1">
            <a:off x="321804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9" name=""/>
          <p:cNvSpPr/>
          <p:nvPr/>
        </p:nvSpPr>
        <p:spPr>
          <a:xfrm flipH="1" flipV="1">
            <a:off x="3208680" y="16635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0" name=""/>
          <p:cNvSpPr/>
          <p:nvPr/>
        </p:nvSpPr>
        <p:spPr>
          <a:xfrm flipH="1" flipV="1">
            <a:off x="3189600" y="164448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1" name=""/>
          <p:cNvSpPr/>
          <p:nvPr/>
        </p:nvSpPr>
        <p:spPr>
          <a:xfrm flipH="1" flipV="1">
            <a:off x="3179880" y="1639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2" name=""/>
          <p:cNvSpPr/>
          <p:nvPr/>
        </p:nvSpPr>
        <p:spPr>
          <a:xfrm flipH="1" flipV="1">
            <a:off x="3170520" y="16304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3" name=""/>
          <p:cNvSpPr/>
          <p:nvPr/>
        </p:nvSpPr>
        <p:spPr>
          <a:xfrm flipH="1" flipV="1">
            <a:off x="3146400" y="1620720"/>
            <a:ext cx="241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4" name=""/>
          <p:cNvSpPr/>
          <p:nvPr/>
        </p:nvSpPr>
        <p:spPr>
          <a:xfrm flipH="1">
            <a:off x="3141720" y="1620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5" name=""/>
          <p:cNvSpPr/>
          <p:nvPr/>
        </p:nvSpPr>
        <p:spPr>
          <a:xfrm flipH="1">
            <a:off x="3137040" y="1620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6" name=""/>
          <p:cNvSpPr/>
          <p:nvPr/>
        </p:nvSpPr>
        <p:spPr>
          <a:xfrm flipH="1">
            <a:off x="3122640" y="16207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7" name=""/>
          <p:cNvSpPr/>
          <p:nvPr/>
        </p:nvSpPr>
        <p:spPr>
          <a:xfrm flipH="1">
            <a:off x="3113280" y="16254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8" name=""/>
          <p:cNvSpPr/>
          <p:nvPr/>
        </p:nvSpPr>
        <p:spPr>
          <a:xfrm>
            <a:off x="3113280" y="1639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9" name=""/>
          <p:cNvSpPr/>
          <p:nvPr/>
        </p:nvSpPr>
        <p:spPr>
          <a:xfrm flipH="1">
            <a:off x="3103560" y="1649520"/>
            <a:ext cx="972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0" name=""/>
          <p:cNvSpPr/>
          <p:nvPr/>
        </p:nvSpPr>
        <p:spPr>
          <a:xfrm>
            <a:off x="3103560" y="1682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1" name=""/>
          <p:cNvSpPr/>
          <p:nvPr/>
        </p:nvSpPr>
        <p:spPr>
          <a:xfrm>
            <a:off x="310356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2" name=""/>
          <p:cNvSpPr/>
          <p:nvPr/>
        </p:nvSpPr>
        <p:spPr>
          <a:xfrm>
            <a:off x="3103560" y="170172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3" name=""/>
          <p:cNvSpPr/>
          <p:nvPr/>
        </p:nvSpPr>
        <p:spPr>
          <a:xfrm>
            <a:off x="3117960" y="1730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4" name=""/>
          <p:cNvSpPr/>
          <p:nvPr/>
        </p:nvSpPr>
        <p:spPr>
          <a:xfrm>
            <a:off x="3127320" y="1735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5" name=""/>
          <p:cNvSpPr/>
          <p:nvPr/>
        </p:nvSpPr>
        <p:spPr>
          <a:xfrm>
            <a:off x="3137040" y="1735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6" name=""/>
          <p:cNvSpPr/>
          <p:nvPr/>
        </p:nvSpPr>
        <p:spPr>
          <a:xfrm>
            <a:off x="3146400" y="1735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7" name=""/>
          <p:cNvSpPr/>
          <p:nvPr/>
        </p:nvSpPr>
        <p:spPr>
          <a:xfrm flipV="1">
            <a:off x="3160800" y="1720800"/>
            <a:ext cx="478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8" name=""/>
          <p:cNvSpPr/>
          <p:nvPr/>
        </p:nvSpPr>
        <p:spPr>
          <a:xfrm>
            <a:off x="3356280" y="1544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9" name=""/>
          <p:cNvSpPr/>
          <p:nvPr/>
        </p:nvSpPr>
        <p:spPr>
          <a:xfrm>
            <a:off x="3360960" y="154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0" name=""/>
          <p:cNvSpPr/>
          <p:nvPr/>
        </p:nvSpPr>
        <p:spPr>
          <a:xfrm>
            <a:off x="336096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1" name=""/>
          <p:cNvSpPr/>
          <p:nvPr/>
        </p:nvSpPr>
        <p:spPr>
          <a:xfrm>
            <a:off x="336096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2" name=""/>
          <p:cNvSpPr/>
          <p:nvPr/>
        </p:nvSpPr>
        <p:spPr>
          <a:xfrm>
            <a:off x="336096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3" name=""/>
          <p:cNvSpPr/>
          <p:nvPr/>
        </p:nvSpPr>
        <p:spPr>
          <a:xfrm>
            <a:off x="3360960" y="1568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4" name=""/>
          <p:cNvSpPr/>
          <p:nvPr/>
        </p:nvSpPr>
        <p:spPr>
          <a:xfrm>
            <a:off x="3346920" y="175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5" name=""/>
          <p:cNvSpPr/>
          <p:nvPr/>
        </p:nvSpPr>
        <p:spPr>
          <a:xfrm>
            <a:off x="335160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6" name=""/>
          <p:cNvSpPr/>
          <p:nvPr/>
        </p:nvSpPr>
        <p:spPr>
          <a:xfrm>
            <a:off x="335160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7" name=""/>
          <p:cNvSpPr/>
          <p:nvPr/>
        </p:nvSpPr>
        <p:spPr>
          <a:xfrm>
            <a:off x="335160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8" name=""/>
          <p:cNvSpPr/>
          <p:nvPr/>
        </p:nvSpPr>
        <p:spPr>
          <a:xfrm>
            <a:off x="3813840" y="1492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9" name=""/>
          <p:cNvSpPr/>
          <p:nvPr/>
        </p:nvSpPr>
        <p:spPr>
          <a:xfrm flipH="1">
            <a:off x="380916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0" name=""/>
          <p:cNvSpPr/>
          <p:nvPr/>
        </p:nvSpPr>
        <p:spPr>
          <a:xfrm flipH="1">
            <a:off x="380448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1" name=""/>
          <p:cNvSpPr/>
          <p:nvPr/>
        </p:nvSpPr>
        <p:spPr>
          <a:xfrm flipH="1">
            <a:off x="3799800" y="1496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2" name=""/>
          <p:cNvSpPr/>
          <p:nvPr/>
        </p:nvSpPr>
        <p:spPr>
          <a:xfrm flipH="1">
            <a:off x="3794760" y="1501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3" name=""/>
          <p:cNvSpPr/>
          <p:nvPr/>
        </p:nvSpPr>
        <p:spPr>
          <a:xfrm flipH="1">
            <a:off x="3790080" y="1501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4" name=""/>
          <p:cNvSpPr/>
          <p:nvPr/>
        </p:nvSpPr>
        <p:spPr>
          <a:xfrm flipH="1">
            <a:off x="3785400" y="1501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5" name=""/>
          <p:cNvSpPr/>
          <p:nvPr/>
        </p:nvSpPr>
        <p:spPr>
          <a:xfrm flipH="1">
            <a:off x="3771000" y="15062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6" name=""/>
          <p:cNvSpPr/>
          <p:nvPr/>
        </p:nvSpPr>
        <p:spPr>
          <a:xfrm flipH="1">
            <a:off x="3756600" y="15112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7" name=""/>
          <p:cNvSpPr/>
          <p:nvPr/>
        </p:nvSpPr>
        <p:spPr>
          <a:xfrm>
            <a:off x="3756600" y="151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8" name=""/>
          <p:cNvSpPr/>
          <p:nvPr/>
        </p:nvSpPr>
        <p:spPr>
          <a:xfrm flipH="1">
            <a:off x="3747240" y="1520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9" name=""/>
          <p:cNvSpPr/>
          <p:nvPr/>
        </p:nvSpPr>
        <p:spPr>
          <a:xfrm flipH="1">
            <a:off x="3742560" y="1525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0" name=""/>
          <p:cNvSpPr/>
          <p:nvPr/>
        </p:nvSpPr>
        <p:spPr>
          <a:xfrm>
            <a:off x="3742560" y="1525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1" name=""/>
          <p:cNvSpPr/>
          <p:nvPr/>
        </p:nvSpPr>
        <p:spPr>
          <a:xfrm>
            <a:off x="3742560" y="153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2" name=""/>
          <p:cNvSpPr/>
          <p:nvPr/>
        </p:nvSpPr>
        <p:spPr>
          <a:xfrm>
            <a:off x="3742560" y="1535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3" name=""/>
          <p:cNvSpPr/>
          <p:nvPr/>
        </p:nvSpPr>
        <p:spPr>
          <a:xfrm>
            <a:off x="3742560" y="153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4" name=""/>
          <p:cNvSpPr/>
          <p:nvPr/>
        </p:nvSpPr>
        <p:spPr>
          <a:xfrm>
            <a:off x="3747240" y="1544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5" name=""/>
          <p:cNvSpPr/>
          <p:nvPr/>
        </p:nvSpPr>
        <p:spPr>
          <a:xfrm>
            <a:off x="3747240" y="154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6" name=""/>
          <p:cNvSpPr/>
          <p:nvPr/>
        </p:nvSpPr>
        <p:spPr>
          <a:xfrm>
            <a:off x="374724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7" name=""/>
          <p:cNvSpPr/>
          <p:nvPr/>
        </p:nvSpPr>
        <p:spPr>
          <a:xfrm>
            <a:off x="374724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8" name=""/>
          <p:cNvSpPr/>
          <p:nvPr/>
        </p:nvSpPr>
        <p:spPr>
          <a:xfrm>
            <a:off x="374724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9" name=""/>
          <p:cNvSpPr/>
          <p:nvPr/>
        </p:nvSpPr>
        <p:spPr>
          <a:xfrm flipH="1">
            <a:off x="3742560" y="156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0" name=""/>
          <p:cNvSpPr/>
          <p:nvPr/>
        </p:nvSpPr>
        <p:spPr>
          <a:xfrm flipH="1">
            <a:off x="3737520" y="15732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1" name=""/>
          <p:cNvSpPr/>
          <p:nvPr/>
        </p:nvSpPr>
        <p:spPr>
          <a:xfrm flipH="1">
            <a:off x="3732840" y="1592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2" name=""/>
          <p:cNvSpPr/>
          <p:nvPr/>
        </p:nvSpPr>
        <p:spPr>
          <a:xfrm flipH="1">
            <a:off x="3728160" y="15969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3" name=""/>
          <p:cNvSpPr/>
          <p:nvPr/>
        </p:nvSpPr>
        <p:spPr>
          <a:xfrm flipH="1">
            <a:off x="3723480" y="1616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4" name=""/>
          <p:cNvSpPr/>
          <p:nvPr/>
        </p:nvSpPr>
        <p:spPr>
          <a:xfrm flipH="1">
            <a:off x="3718800" y="162540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5" name=""/>
          <p:cNvSpPr/>
          <p:nvPr/>
        </p:nvSpPr>
        <p:spPr>
          <a:xfrm>
            <a:off x="3718800" y="1654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6" name=""/>
          <p:cNvSpPr/>
          <p:nvPr/>
        </p:nvSpPr>
        <p:spPr>
          <a:xfrm>
            <a:off x="3718800" y="166356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7" name=""/>
          <p:cNvSpPr/>
          <p:nvPr/>
        </p:nvSpPr>
        <p:spPr>
          <a:xfrm>
            <a:off x="3718800" y="1697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8" name=""/>
          <p:cNvSpPr/>
          <p:nvPr/>
        </p:nvSpPr>
        <p:spPr>
          <a:xfrm>
            <a:off x="3718800" y="1706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9" name=""/>
          <p:cNvSpPr/>
          <p:nvPr/>
        </p:nvSpPr>
        <p:spPr>
          <a:xfrm>
            <a:off x="3723480" y="1725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0" name=""/>
          <p:cNvSpPr/>
          <p:nvPr/>
        </p:nvSpPr>
        <p:spPr>
          <a:xfrm>
            <a:off x="3728160" y="17352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1" name=""/>
          <p:cNvSpPr/>
          <p:nvPr/>
        </p:nvSpPr>
        <p:spPr>
          <a:xfrm>
            <a:off x="3742560" y="1758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2" name=""/>
          <p:cNvSpPr/>
          <p:nvPr/>
        </p:nvSpPr>
        <p:spPr>
          <a:xfrm>
            <a:off x="3751920" y="1763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3" name=""/>
          <p:cNvSpPr/>
          <p:nvPr/>
        </p:nvSpPr>
        <p:spPr>
          <a:xfrm>
            <a:off x="3756600" y="176868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4" name=""/>
          <p:cNvSpPr/>
          <p:nvPr/>
        </p:nvSpPr>
        <p:spPr>
          <a:xfrm>
            <a:off x="3785400" y="1773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5" name=""/>
          <p:cNvSpPr/>
          <p:nvPr/>
        </p:nvSpPr>
        <p:spPr>
          <a:xfrm>
            <a:off x="3794760" y="1773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6" name=""/>
          <p:cNvSpPr/>
          <p:nvPr/>
        </p:nvSpPr>
        <p:spPr>
          <a:xfrm>
            <a:off x="3804480" y="1773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7" name=""/>
          <p:cNvSpPr/>
          <p:nvPr/>
        </p:nvSpPr>
        <p:spPr>
          <a:xfrm>
            <a:off x="3813840" y="1773360"/>
            <a:ext cx="288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8" name=""/>
          <p:cNvSpPr/>
          <p:nvPr/>
        </p:nvSpPr>
        <p:spPr>
          <a:xfrm>
            <a:off x="882000" y="2979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9" name=""/>
          <p:cNvSpPr/>
          <p:nvPr/>
        </p:nvSpPr>
        <p:spPr>
          <a:xfrm flipV="1">
            <a:off x="886680" y="2974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0" name=""/>
          <p:cNvSpPr/>
          <p:nvPr/>
        </p:nvSpPr>
        <p:spPr>
          <a:xfrm>
            <a:off x="891360" y="2974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1" name=""/>
          <p:cNvSpPr/>
          <p:nvPr/>
        </p:nvSpPr>
        <p:spPr>
          <a:xfrm>
            <a:off x="896400" y="297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2" name=""/>
          <p:cNvSpPr/>
          <p:nvPr/>
        </p:nvSpPr>
        <p:spPr>
          <a:xfrm flipV="1">
            <a:off x="901080" y="297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3" name=""/>
          <p:cNvSpPr/>
          <p:nvPr/>
        </p:nvSpPr>
        <p:spPr>
          <a:xfrm>
            <a:off x="90576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4" name=""/>
          <p:cNvSpPr/>
          <p:nvPr/>
        </p:nvSpPr>
        <p:spPr>
          <a:xfrm>
            <a:off x="910440" y="2970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5" name=""/>
          <p:cNvSpPr/>
          <p:nvPr/>
        </p:nvSpPr>
        <p:spPr>
          <a:xfrm>
            <a:off x="91548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6" name=""/>
          <p:cNvSpPr/>
          <p:nvPr/>
        </p:nvSpPr>
        <p:spPr>
          <a:xfrm flipV="1">
            <a:off x="92016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7" name=""/>
          <p:cNvSpPr/>
          <p:nvPr/>
        </p:nvSpPr>
        <p:spPr>
          <a:xfrm>
            <a:off x="924840" y="2964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8" name=""/>
          <p:cNvSpPr/>
          <p:nvPr/>
        </p:nvSpPr>
        <p:spPr>
          <a:xfrm>
            <a:off x="93456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9" name=""/>
          <p:cNvSpPr/>
          <p:nvPr/>
        </p:nvSpPr>
        <p:spPr>
          <a:xfrm>
            <a:off x="939240" y="297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0" name=""/>
          <p:cNvSpPr/>
          <p:nvPr/>
        </p:nvSpPr>
        <p:spPr>
          <a:xfrm>
            <a:off x="943920" y="2974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1" name=""/>
          <p:cNvSpPr/>
          <p:nvPr/>
        </p:nvSpPr>
        <p:spPr>
          <a:xfrm>
            <a:off x="943920" y="2979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2" name=""/>
          <p:cNvSpPr/>
          <p:nvPr/>
        </p:nvSpPr>
        <p:spPr>
          <a:xfrm>
            <a:off x="94392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3" name=""/>
          <p:cNvSpPr/>
          <p:nvPr/>
        </p:nvSpPr>
        <p:spPr>
          <a:xfrm flipH="1">
            <a:off x="929520" y="29937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4" name=""/>
          <p:cNvSpPr/>
          <p:nvPr/>
        </p:nvSpPr>
        <p:spPr>
          <a:xfrm flipH="1">
            <a:off x="920160" y="3017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5" name=""/>
          <p:cNvSpPr/>
          <p:nvPr/>
        </p:nvSpPr>
        <p:spPr>
          <a:xfrm flipH="1">
            <a:off x="915480" y="3022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6" name=""/>
          <p:cNvSpPr/>
          <p:nvPr/>
        </p:nvSpPr>
        <p:spPr>
          <a:xfrm flipH="1">
            <a:off x="910440" y="3031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7" name=""/>
          <p:cNvSpPr/>
          <p:nvPr/>
        </p:nvSpPr>
        <p:spPr>
          <a:xfrm flipH="1">
            <a:off x="901080" y="30412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8" name=""/>
          <p:cNvSpPr/>
          <p:nvPr/>
        </p:nvSpPr>
        <p:spPr>
          <a:xfrm flipH="1">
            <a:off x="886680" y="304632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9" name=""/>
          <p:cNvSpPr/>
          <p:nvPr/>
        </p:nvSpPr>
        <p:spPr>
          <a:xfrm flipH="1">
            <a:off x="877320" y="3074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0" name=""/>
          <p:cNvSpPr/>
          <p:nvPr/>
        </p:nvSpPr>
        <p:spPr>
          <a:xfrm>
            <a:off x="877320" y="3079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1" name=""/>
          <p:cNvSpPr/>
          <p:nvPr/>
        </p:nvSpPr>
        <p:spPr>
          <a:xfrm flipH="1">
            <a:off x="867600" y="30891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2" name=""/>
          <p:cNvSpPr/>
          <p:nvPr/>
        </p:nvSpPr>
        <p:spPr>
          <a:xfrm>
            <a:off x="867600" y="3112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3" name=""/>
          <p:cNvSpPr/>
          <p:nvPr/>
        </p:nvSpPr>
        <p:spPr>
          <a:xfrm>
            <a:off x="867600" y="3117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4" name=""/>
          <p:cNvSpPr/>
          <p:nvPr/>
        </p:nvSpPr>
        <p:spPr>
          <a:xfrm>
            <a:off x="877320" y="3122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5" name=""/>
          <p:cNvSpPr/>
          <p:nvPr/>
        </p:nvSpPr>
        <p:spPr>
          <a:xfrm>
            <a:off x="882000" y="3127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6" name=""/>
          <p:cNvSpPr/>
          <p:nvPr/>
        </p:nvSpPr>
        <p:spPr>
          <a:xfrm flipV="1">
            <a:off x="891360" y="3122280"/>
            <a:ext cx="24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7" name=""/>
          <p:cNvSpPr/>
          <p:nvPr/>
        </p:nvSpPr>
        <p:spPr>
          <a:xfrm>
            <a:off x="915480" y="31222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8" name=""/>
          <p:cNvSpPr/>
          <p:nvPr/>
        </p:nvSpPr>
        <p:spPr>
          <a:xfrm>
            <a:off x="1020240" y="295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9" name=""/>
          <p:cNvSpPr/>
          <p:nvPr/>
        </p:nvSpPr>
        <p:spPr>
          <a:xfrm>
            <a:off x="102492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0" name=""/>
          <p:cNvSpPr/>
          <p:nvPr/>
        </p:nvSpPr>
        <p:spPr>
          <a:xfrm>
            <a:off x="1024920" y="2955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1" name=""/>
          <p:cNvSpPr/>
          <p:nvPr/>
        </p:nvSpPr>
        <p:spPr>
          <a:xfrm>
            <a:off x="1029600" y="296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2" name=""/>
          <p:cNvSpPr/>
          <p:nvPr/>
        </p:nvSpPr>
        <p:spPr>
          <a:xfrm>
            <a:off x="1029600" y="2964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3" name=""/>
          <p:cNvSpPr/>
          <p:nvPr/>
        </p:nvSpPr>
        <p:spPr>
          <a:xfrm>
            <a:off x="1029600" y="297000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4" name=""/>
          <p:cNvSpPr/>
          <p:nvPr/>
        </p:nvSpPr>
        <p:spPr>
          <a:xfrm>
            <a:off x="1034640" y="2984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5" name=""/>
          <p:cNvSpPr/>
          <p:nvPr/>
        </p:nvSpPr>
        <p:spPr>
          <a:xfrm>
            <a:off x="103464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6" name=""/>
          <p:cNvSpPr/>
          <p:nvPr/>
        </p:nvSpPr>
        <p:spPr>
          <a:xfrm>
            <a:off x="1034640" y="2993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7" name=""/>
          <p:cNvSpPr/>
          <p:nvPr/>
        </p:nvSpPr>
        <p:spPr>
          <a:xfrm>
            <a:off x="1034640" y="3003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8" name=""/>
          <p:cNvSpPr/>
          <p:nvPr/>
        </p:nvSpPr>
        <p:spPr>
          <a:xfrm>
            <a:off x="1039320" y="3017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9" name=""/>
          <p:cNvSpPr/>
          <p:nvPr/>
        </p:nvSpPr>
        <p:spPr>
          <a:xfrm flipH="1">
            <a:off x="1034640" y="30272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0" name=""/>
          <p:cNvSpPr/>
          <p:nvPr/>
        </p:nvSpPr>
        <p:spPr>
          <a:xfrm flipH="1">
            <a:off x="1029600" y="3055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1" name=""/>
          <p:cNvSpPr/>
          <p:nvPr/>
        </p:nvSpPr>
        <p:spPr>
          <a:xfrm flipH="1">
            <a:off x="1024920" y="3070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2" name=""/>
          <p:cNvSpPr/>
          <p:nvPr/>
        </p:nvSpPr>
        <p:spPr>
          <a:xfrm flipH="1">
            <a:off x="1020240" y="30891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3" name=""/>
          <p:cNvSpPr/>
          <p:nvPr/>
        </p:nvSpPr>
        <p:spPr>
          <a:xfrm flipH="1">
            <a:off x="1015560" y="3103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4" name=""/>
          <p:cNvSpPr/>
          <p:nvPr/>
        </p:nvSpPr>
        <p:spPr>
          <a:xfrm flipH="1">
            <a:off x="1010880" y="3108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5" name=""/>
          <p:cNvSpPr/>
          <p:nvPr/>
        </p:nvSpPr>
        <p:spPr>
          <a:xfrm flipH="1">
            <a:off x="996480" y="31176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6" name=""/>
          <p:cNvSpPr/>
          <p:nvPr/>
        </p:nvSpPr>
        <p:spPr>
          <a:xfrm>
            <a:off x="137304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7" name=""/>
          <p:cNvSpPr/>
          <p:nvPr/>
        </p:nvSpPr>
        <p:spPr>
          <a:xfrm flipH="1">
            <a:off x="1368360" y="3041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8" name=""/>
          <p:cNvSpPr/>
          <p:nvPr/>
        </p:nvSpPr>
        <p:spPr>
          <a:xfrm>
            <a:off x="1368360" y="3046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9" name=""/>
          <p:cNvSpPr/>
          <p:nvPr/>
        </p:nvSpPr>
        <p:spPr>
          <a:xfrm>
            <a:off x="1368360" y="3051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0" name=""/>
          <p:cNvSpPr/>
          <p:nvPr/>
        </p:nvSpPr>
        <p:spPr>
          <a:xfrm flipH="1">
            <a:off x="1363320" y="3055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1" name=""/>
          <p:cNvSpPr/>
          <p:nvPr/>
        </p:nvSpPr>
        <p:spPr>
          <a:xfrm>
            <a:off x="1363320" y="3060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2" name=""/>
          <p:cNvSpPr/>
          <p:nvPr/>
        </p:nvSpPr>
        <p:spPr>
          <a:xfrm>
            <a:off x="1363320" y="306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3" name=""/>
          <p:cNvSpPr/>
          <p:nvPr/>
        </p:nvSpPr>
        <p:spPr>
          <a:xfrm flipV="1">
            <a:off x="1363320" y="3065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4" name=""/>
          <p:cNvSpPr/>
          <p:nvPr/>
        </p:nvSpPr>
        <p:spPr>
          <a:xfrm flipV="1">
            <a:off x="1368360" y="3060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5" name=""/>
          <p:cNvSpPr/>
          <p:nvPr/>
        </p:nvSpPr>
        <p:spPr>
          <a:xfrm>
            <a:off x="1373040" y="3060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6" name=""/>
          <p:cNvSpPr/>
          <p:nvPr/>
        </p:nvSpPr>
        <p:spPr>
          <a:xfrm flipV="1">
            <a:off x="1377720" y="3055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7" name=""/>
          <p:cNvSpPr/>
          <p:nvPr/>
        </p:nvSpPr>
        <p:spPr>
          <a:xfrm flipV="1">
            <a:off x="1377720" y="30412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8" name=""/>
          <p:cNvSpPr/>
          <p:nvPr/>
        </p:nvSpPr>
        <p:spPr>
          <a:xfrm flipV="1">
            <a:off x="1392120" y="3036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9" name=""/>
          <p:cNvSpPr/>
          <p:nvPr/>
        </p:nvSpPr>
        <p:spPr>
          <a:xfrm flipV="1">
            <a:off x="1396800" y="30272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0" name=""/>
          <p:cNvSpPr/>
          <p:nvPr/>
        </p:nvSpPr>
        <p:spPr>
          <a:xfrm flipV="1">
            <a:off x="1406520" y="3022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1" name=""/>
          <p:cNvSpPr/>
          <p:nvPr/>
        </p:nvSpPr>
        <p:spPr>
          <a:xfrm>
            <a:off x="1406520" y="3022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2" name=""/>
          <p:cNvSpPr/>
          <p:nvPr/>
        </p:nvSpPr>
        <p:spPr>
          <a:xfrm>
            <a:off x="1411200" y="3022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3" name=""/>
          <p:cNvSpPr/>
          <p:nvPr/>
        </p:nvSpPr>
        <p:spPr>
          <a:xfrm>
            <a:off x="1415880" y="3022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4" name=""/>
          <p:cNvSpPr/>
          <p:nvPr/>
        </p:nvSpPr>
        <p:spPr>
          <a:xfrm>
            <a:off x="1415880" y="302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5" name=""/>
          <p:cNvSpPr/>
          <p:nvPr/>
        </p:nvSpPr>
        <p:spPr>
          <a:xfrm>
            <a:off x="1420560" y="3031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6" name=""/>
          <p:cNvSpPr/>
          <p:nvPr/>
        </p:nvSpPr>
        <p:spPr>
          <a:xfrm>
            <a:off x="142056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7" name=""/>
          <p:cNvSpPr/>
          <p:nvPr/>
        </p:nvSpPr>
        <p:spPr>
          <a:xfrm>
            <a:off x="1420560" y="3041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8" name=""/>
          <p:cNvSpPr/>
          <p:nvPr/>
        </p:nvSpPr>
        <p:spPr>
          <a:xfrm>
            <a:off x="1425600" y="3046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9" name=""/>
          <p:cNvSpPr/>
          <p:nvPr/>
        </p:nvSpPr>
        <p:spPr>
          <a:xfrm>
            <a:off x="1425600" y="3051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0" name=""/>
          <p:cNvSpPr/>
          <p:nvPr/>
        </p:nvSpPr>
        <p:spPr>
          <a:xfrm>
            <a:off x="1425600" y="305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1" name=""/>
          <p:cNvSpPr/>
          <p:nvPr/>
        </p:nvSpPr>
        <p:spPr>
          <a:xfrm>
            <a:off x="1430280" y="3060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2" name=""/>
          <p:cNvSpPr/>
          <p:nvPr/>
        </p:nvSpPr>
        <p:spPr>
          <a:xfrm>
            <a:off x="1430280" y="3065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3" name=""/>
          <p:cNvSpPr/>
          <p:nvPr/>
        </p:nvSpPr>
        <p:spPr>
          <a:xfrm>
            <a:off x="1434960" y="3070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4" name=""/>
          <p:cNvSpPr/>
          <p:nvPr/>
        </p:nvSpPr>
        <p:spPr>
          <a:xfrm flipV="1">
            <a:off x="1439640" y="307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5" name=""/>
          <p:cNvSpPr/>
          <p:nvPr/>
        </p:nvSpPr>
        <p:spPr>
          <a:xfrm flipV="1">
            <a:off x="1439640" y="3065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6" name=""/>
          <p:cNvSpPr/>
          <p:nvPr/>
        </p:nvSpPr>
        <p:spPr>
          <a:xfrm flipV="1">
            <a:off x="1449360" y="3060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7" name=""/>
          <p:cNvSpPr/>
          <p:nvPr/>
        </p:nvSpPr>
        <p:spPr>
          <a:xfrm flipV="1">
            <a:off x="1454040" y="305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8" name=""/>
          <p:cNvSpPr/>
          <p:nvPr/>
        </p:nvSpPr>
        <p:spPr>
          <a:xfrm flipV="1">
            <a:off x="1458720" y="30366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9" name=""/>
          <p:cNvSpPr/>
          <p:nvPr/>
        </p:nvSpPr>
        <p:spPr>
          <a:xfrm flipV="1">
            <a:off x="1477800" y="3031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0" name=""/>
          <p:cNvSpPr/>
          <p:nvPr/>
        </p:nvSpPr>
        <p:spPr>
          <a:xfrm flipV="1">
            <a:off x="1482840" y="30222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1" name=""/>
          <p:cNvSpPr/>
          <p:nvPr/>
        </p:nvSpPr>
        <p:spPr>
          <a:xfrm>
            <a:off x="1492200" y="3022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2" name=""/>
          <p:cNvSpPr/>
          <p:nvPr/>
        </p:nvSpPr>
        <p:spPr>
          <a:xfrm>
            <a:off x="1496880" y="3022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3" name=""/>
          <p:cNvSpPr/>
          <p:nvPr/>
        </p:nvSpPr>
        <p:spPr>
          <a:xfrm>
            <a:off x="1496880" y="3031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4" name=""/>
          <p:cNvSpPr/>
          <p:nvPr/>
        </p:nvSpPr>
        <p:spPr>
          <a:xfrm>
            <a:off x="1501920" y="3031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5" name=""/>
          <p:cNvSpPr/>
          <p:nvPr/>
        </p:nvSpPr>
        <p:spPr>
          <a:xfrm>
            <a:off x="1501920" y="3051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6" name=""/>
          <p:cNvSpPr/>
          <p:nvPr/>
        </p:nvSpPr>
        <p:spPr>
          <a:xfrm>
            <a:off x="1501920" y="3060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7" name=""/>
          <p:cNvSpPr/>
          <p:nvPr/>
        </p:nvSpPr>
        <p:spPr>
          <a:xfrm>
            <a:off x="1501920" y="3070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8" name=""/>
          <p:cNvSpPr/>
          <p:nvPr/>
        </p:nvSpPr>
        <p:spPr>
          <a:xfrm>
            <a:off x="1501920" y="3079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9" name=""/>
          <p:cNvSpPr/>
          <p:nvPr/>
        </p:nvSpPr>
        <p:spPr>
          <a:xfrm>
            <a:off x="1506600" y="3089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0" name=""/>
          <p:cNvSpPr/>
          <p:nvPr/>
        </p:nvSpPr>
        <p:spPr>
          <a:xfrm>
            <a:off x="1506600" y="309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1" name=""/>
          <p:cNvSpPr/>
          <p:nvPr/>
        </p:nvSpPr>
        <p:spPr>
          <a:xfrm flipV="1">
            <a:off x="1511280" y="3089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2" name=""/>
          <p:cNvSpPr/>
          <p:nvPr/>
        </p:nvSpPr>
        <p:spPr>
          <a:xfrm flipV="1">
            <a:off x="1530360" y="30794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3" name=""/>
          <p:cNvSpPr/>
          <p:nvPr/>
        </p:nvSpPr>
        <p:spPr>
          <a:xfrm>
            <a:off x="1621080" y="3051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4" name=""/>
          <p:cNvSpPr/>
          <p:nvPr/>
        </p:nvSpPr>
        <p:spPr>
          <a:xfrm>
            <a:off x="1621080" y="3055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5" name=""/>
          <p:cNvSpPr/>
          <p:nvPr/>
        </p:nvSpPr>
        <p:spPr>
          <a:xfrm flipV="1">
            <a:off x="162576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6" name=""/>
          <p:cNvSpPr/>
          <p:nvPr/>
        </p:nvSpPr>
        <p:spPr>
          <a:xfrm>
            <a:off x="1630440" y="3051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7" name=""/>
          <p:cNvSpPr/>
          <p:nvPr/>
        </p:nvSpPr>
        <p:spPr>
          <a:xfrm>
            <a:off x="1635120" y="3051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8" name=""/>
          <p:cNvSpPr/>
          <p:nvPr/>
        </p:nvSpPr>
        <p:spPr>
          <a:xfrm flipV="1">
            <a:off x="1640160" y="304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9" name=""/>
          <p:cNvSpPr/>
          <p:nvPr/>
        </p:nvSpPr>
        <p:spPr>
          <a:xfrm flipV="1">
            <a:off x="1644840" y="30366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0" name=""/>
          <p:cNvSpPr/>
          <p:nvPr/>
        </p:nvSpPr>
        <p:spPr>
          <a:xfrm flipV="1">
            <a:off x="1659240" y="30319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1" name=""/>
          <p:cNvSpPr/>
          <p:nvPr/>
        </p:nvSpPr>
        <p:spPr>
          <a:xfrm flipV="1">
            <a:off x="1673280" y="3027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2" name=""/>
          <p:cNvSpPr/>
          <p:nvPr/>
        </p:nvSpPr>
        <p:spPr>
          <a:xfrm flipV="1">
            <a:off x="1678320" y="3022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3" name=""/>
          <p:cNvSpPr/>
          <p:nvPr/>
        </p:nvSpPr>
        <p:spPr>
          <a:xfrm flipV="1">
            <a:off x="1683000" y="3017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4" name=""/>
          <p:cNvSpPr/>
          <p:nvPr/>
        </p:nvSpPr>
        <p:spPr>
          <a:xfrm flipV="1">
            <a:off x="1692360" y="3003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5" name=""/>
          <p:cNvSpPr/>
          <p:nvPr/>
        </p:nvSpPr>
        <p:spPr>
          <a:xfrm flipV="1">
            <a:off x="1702080" y="299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6" name=""/>
          <p:cNvSpPr/>
          <p:nvPr/>
        </p:nvSpPr>
        <p:spPr>
          <a:xfrm flipV="1">
            <a:off x="1706760" y="2989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7" name=""/>
          <p:cNvSpPr/>
          <p:nvPr/>
        </p:nvSpPr>
        <p:spPr>
          <a:xfrm flipV="1">
            <a:off x="1706760" y="2984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8" name=""/>
          <p:cNvSpPr/>
          <p:nvPr/>
        </p:nvSpPr>
        <p:spPr>
          <a:xfrm flipH="1" flipV="1">
            <a:off x="1697040" y="2979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9" name=""/>
          <p:cNvSpPr/>
          <p:nvPr/>
        </p:nvSpPr>
        <p:spPr>
          <a:xfrm flipH="1">
            <a:off x="1692360" y="2979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0" name=""/>
          <p:cNvSpPr/>
          <p:nvPr/>
        </p:nvSpPr>
        <p:spPr>
          <a:xfrm flipH="1">
            <a:off x="1678320" y="29793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1" name=""/>
          <p:cNvSpPr/>
          <p:nvPr/>
        </p:nvSpPr>
        <p:spPr>
          <a:xfrm flipH="1">
            <a:off x="1673280" y="29840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2" name=""/>
          <p:cNvSpPr/>
          <p:nvPr/>
        </p:nvSpPr>
        <p:spPr>
          <a:xfrm flipH="1">
            <a:off x="1668600" y="298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3" name=""/>
          <p:cNvSpPr/>
          <p:nvPr/>
        </p:nvSpPr>
        <p:spPr>
          <a:xfrm flipH="1">
            <a:off x="1659240" y="29937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4" name=""/>
          <p:cNvSpPr/>
          <p:nvPr/>
        </p:nvSpPr>
        <p:spPr>
          <a:xfrm>
            <a:off x="165924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5" name=""/>
          <p:cNvSpPr/>
          <p:nvPr/>
        </p:nvSpPr>
        <p:spPr>
          <a:xfrm>
            <a:off x="1659240" y="3012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6" name=""/>
          <p:cNvSpPr/>
          <p:nvPr/>
        </p:nvSpPr>
        <p:spPr>
          <a:xfrm>
            <a:off x="165924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7" name=""/>
          <p:cNvSpPr/>
          <p:nvPr/>
        </p:nvSpPr>
        <p:spPr>
          <a:xfrm>
            <a:off x="1659240" y="30412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8" name=""/>
          <p:cNvSpPr/>
          <p:nvPr/>
        </p:nvSpPr>
        <p:spPr>
          <a:xfrm>
            <a:off x="1668600" y="3055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9" name=""/>
          <p:cNvSpPr/>
          <p:nvPr/>
        </p:nvSpPr>
        <p:spPr>
          <a:xfrm>
            <a:off x="1678320" y="3055680"/>
            <a:ext cx="18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0" name=""/>
          <p:cNvSpPr/>
          <p:nvPr/>
        </p:nvSpPr>
        <p:spPr>
          <a:xfrm flipV="1">
            <a:off x="1697040" y="30556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1" name=""/>
          <p:cNvSpPr/>
          <p:nvPr/>
        </p:nvSpPr>
        <p:spPr>
          <a:xfrm flipH="1">
            <a:off x="1940400" y="2889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2" name=""/>
          <p:cNvSpPr/>
          <p:nvPr/>
        </p:nvSpPr>
        <p:spPr>
          <a:xfrm>
            <a:off x="1940400" y="288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3" name=""/>
          <p:cNvSpPr/>
          <p:nvPr/>
        </p:nvSpPr>
        <p:spPr>
          <a:xfrm>
            <a:off x="1940400" y="289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4" name=""/>
          <p:cNvSpPr/>
          <p:nvPr/>
        </p:nvSpPr>
        <p:spPr>
          <a:xfrm>
            <a:off x="194040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5" name=""/>
          <p:cNvSpPr/>
          <p:nvPr/>
        </p:nvSpPr>
        <p:spPr>
          <a:xfrm flipH="1">
            <a:off x="1935720" y="2903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6" name=""/>
          <p:cNvSpPr/>
          <p:nvPr/>
        </p:nvSpPr>
        <p:spPr>
          <a:xfrm flipH="1">
            <a:off x="1878480" y="2979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7" name=""/>
          <p:cNvSpPr/>
          <p:nvPr/>
        </p:nvSpPr>
        <p:spPr>
          <a:xfrm>
            <a:off x="187848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8" name=""/>
          <p:cNvSpPr/>
          <p:nvPr/>
        </p:nvSpPr>
        <p:spPr>
          <a:xfrm flipH="1">
            <a:off x="1873440" y="2984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9" name=""/>
          <p:cNvSpPr/>
          <p:nvPr/>
        </p:nvSpPr>
        <p:spPr>
          <a:xfrm flipH="1">
            <a:off x="1868760" y="2984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0" name=""/>
          <p:cNvSpPr/>
          <p:nvPr/>
        </p:nvSpPr>
        <p:spPr>
          <a:xfrm flipH="1">
            <a:off x="1859400" y="2989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1" name=""/>
          <p:cNvSpPr/>
          <p:nvPr/>
        </p:nvSpPr>
        <p:spPr>
          <a:xfrm flipH="1">
            <a:off x="185472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2" name=""/>
          <p:cNvSpPr/>
          <p:nvPr/>
        </p:nvSpPr>
        <p:spPr>
          <a:xfrm flipH="1">
            <a:off x="1845000" y="2993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3" name=""/>
          <p:cNvSpPr/>
          <p:nvPr/>
        </p:nvSpPr>
        <p:spPr>
          <a:xfrm flipH="1">
            <a:off x="1840320" y="299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4" name=""/>
          <p:cNvSpPr/>
          <p:nvPr/>
        </p:nvSpPr>
        <p:spPr>
          <a:xfrm flipH="1">
            <a:off x="1835640" y="3003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5" name=""/>
          <p:cNvSpPr/>
          <p:nvPr/>
        </p:nvSpPr>
        <p:spPr>
          <a:xfrm>
            <a:off x="183564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6" name=""/>
          <p:cNvSpPr/>
          <p:nvPr/>
        </p:nvSpPr>
        <p:spPr>
          <a:xfrm>
            <a:off x="183564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7" name=""/>
          <p:cNvSpPr/>
          <p:nvPr/>
        </p:nvSpPr>
        <p:spPr>
          <a:xfrm flipH="1">
            <a:off x="1830600" y="3012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8" name=""/>
          <p:cNvSpPr/>
          <p:nvPr/>
        </p:nvSpPr>
        <p:spPr>
          <a:xfrm>
            <a:off x="1830600" y="3017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9" name=""/>
          <p:cNvSpPr/>
          <p:nvPr/>
        </p:nvSpPr>
        <p:spPr>
          <a:xfrm>
            <a:off x="1830600" y="3031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0" name=""/>
          <p:cNvSpPr/>
          <p:nvPr/>
        </p:nvSpPr>
        <p:spPr>
          <a:xfrm flipH="1">
            <a:off x="1825920" y="3036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1" name=""/>
          <p:cNvSpPr/>
          <p:nvPr/>
        </p:nvSpPr>
        <p:spPr>
          <a:xfrm>
            <a:off x="182592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2" name=""/>
          <p:cNvSpPr/>
          <p:nvPr/>
        </p:nvSpPr>
        <p:spPr>
          <a:xfrm>
            <a:off x="1830600" y="3055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3" name=""/>
          <p:cNvSpPr/>
          <p:nvPr/>
        </p:nvSpPr>
        <p:spPr>
          <a:xfrm>
            <a:off x="1830600" y="3065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4" name=""/>
          <p:cNvSpPr/>
          <p:nvPr/>
        </p:nvSpPr>
        <p:spPr>
          <a:xfrm flipV="1">
            <a:off x="1835640" y="305568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5" name=""/>
          <p:cNvSpPr/>
          <p:nvPr/>
        </p:nvSpPr>
        <p:spPr>
          <a:xfrm flipV="1">
            <a:off x="1849680" y="3051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6" name=""/>
          <p:cNvSpPr/>
          <p:nvPr/>
        </p:nvSpPr>
        <p:spPr>
          <a:xfrm flipV="1">
            <a:off x="1854720" y="303192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7" name=""/>
          <p:cNvSpPr/>
          <p:nvPr/>
        </p:nvSpPr>
        <p:spPr>
          <a:xfrm flipV="1">
            <a:off x="1868760" y="3022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8" name=""/>
          <p:cNvSpPr/>
          <p:nvPr/>
        </p:nvSpPr>
        <p:spPr>
          <a:xfrm flipV="1">
            <a:off x="1873440" y="30031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9" name=""/>
          <p:cNvSpPr/>
          <p:nvPr/>
        </p:nvSpPr>
        <p:spPr>
          <a:xfrm flipV="1">
            <a:off x="1883160" y="2993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0" name=""/>
          <p:cNvSpPr/>
          <p:nvPr/>
        </p:nvSpPr>
        <p:spPr>
          <a:xfrm flipH="1">
            <a:off x="188316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1" name=""/>
          <p:cNvSpPr/>
          <p:nvPr/>
        </p:nvSpPr>
        <p:spPr>
          <a:xfrm>
            <a:off x="1883160" y="299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2" name=""/>
          <p:cNvSpPr/>
          <p:nvPr/>
        </p:nvSpPr>
        <p:spPr>
          <a:xfrm>
            <a:off x="188316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3" name=""/>
          <p:cNvSpPr/>
          <p:nvPr/>
        </p:nvSpPr>
        <p:spPr>
          <a:xfrm flipH="1">
            <a:off x="1878480" y="300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4" name=""/>
          <p:cNvSpPr/>
          <p:nvPr/>
        </p:nvSpPr>
        <p:spPr>
          <a:xfrm>
            <a:off x="1878480" y="3012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5" name=""/>
          <p:cNvSpPr/>
          <p:nvPr/>
        </p:nvSpPr>
        <p:spPr>
          <a:xfrm>
            <a:off x="1878480" y="3017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6" name=""/>
          <p:cNvSpPr/>
          <p:nvPr/>
        </p:nvSpPr>
        <p:spPr>
          <a:xfrm flipH="1">
            <a:off x="1873440" y="30222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7" name=""/>
          <p:cNvSpPr/>
          <p:nvPr/>
        </p:nvSpPr>
        <p:spPr>
          <a:xfrm>
            <a:off x="187344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8" name=""/>
          <p:cNvSpPr/>
          <p:nvPr/>
        </p:nvSpPr>
        <p:spPr>
          <a:xfrm>
            <a:off x="1873440" y="30412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9" name=""/>
          <p:cNvSpPr/>
          <p:nvPr/>
        </p:nvSpPr>
        <p:spPr>
          <a:xfrm>
            <a:off x="1878480" y="3051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0" name=""/>
          <p:cNvSpPr/>
          <p:nvPr/>
        </p:nvSpPr>
        <p:spPr>
          <a:xfrm>
            <a:off x="194976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1" name=""/>
          <p:cNvSpPr/>
          <p:nvPr/>
        </p:nvSpPr>
        <p:spPr>
          <a:xfrm>
            <a:off x="1949760" y="2984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2" name=""/>
          <p:cNvSpPr/>
          <p:nvPr/>
        </p:nvSpPr>
        <p:spPr>
          <a:xfrm>
            <a:off x="194976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3" name=""/>
          <p:cNvSpPr/>
          <p:nvPr/>
        </p:nvSpPr>
        <p:spPr>
          <a:xfrm flipH="1">
            <a:off x="194508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4" name=""/>
          <p:cNvSpPr/>
          <p:nvPr/>
        </p:nvSpPr>
        <p:spPr>
          <a:xfrm>
            <a:off x="1945080" y="2998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5" name=""/>
          <p:cNvSpPr/>
          <p:nvPr/>
        </p:nvSpPr>
        <p:spPr>
          <a:xfrm>
            <a:off x="1945080" y="3008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6" name=""/>
          <p:cNvSpPr/>
          <p:nvPr/>
        </p:nvSpPr>
        <p:spPr>
          <a:xfrm flipH="1">
            <a:off x="1940400" y="301752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7" name=""/>
          <p:cNvSpPr/>
          <p:nvPr/>
        </p:nvSpPr>
        <p:spPr>
          <a:xfrm>
            <a:off x="1940400" y="3051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8" name=""/>
          <p:cNvSpPr/>
          <p:nvPr/>
        </p:nvSpPr>
        <p:spPr>
          <a:xfrm>
            <a:off x="1940400" y="3060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9" name=""/>
          <p:cNvSpPr/>
          <p:nvPr/>
        </p:nvSpPr>
        <p:spPr>
          <a:xfrm>
            <a:off x="1940400" y="3079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0" name=""/>
          <p:cNvSpPr/>
          <p:nvPr/>
        </p:nvSpPr>
        <p:spPr>
          <a:xfrm flipV="1">
            <a:off x="1945080" y="30794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1" name=""/>
          <p:cNvSpPr/>
          <p:nvPr/>
        </p:nvSpPr>
        <p:spPr>
          <a:xfrm flipV="1">
            <a:off x="1959480" y="3074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2" name=""/>
          <p:cNvSpPr/>
          <p:nvPr/>
        </p:nvSpPr>
        <p:spPr>
          <a:xfrm flipV="1">
            <a:off x="1964160" y="3070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3" name=""/>
          <p:cNvSpPr/>
          <p:nvPr/>
        </p:nvSpPr>
        <p:spPr>
          <a:xfrm flipV="1">
            <a:off x="1968840" y="30463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4" name=""/>
          <p:cNvSpPr/>
          <p:nvPr/>
        </p:nvSpPr>
        <p:spPr>
          <a:xfrm flipV="1">
            <a:off x="1987920" y="30366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5" name=""/>
          <p:cNvSpPr/>
          <p:nvPr/>
        </p:nvSpPr>
        <p:spPr>
          <a:xfrm flipV="1">
            <a:off x="1992960" y="3031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6" name=""/>
          <p:cNvSpPr/>
          <p:nvPr/>
        </p:nvSpPr>
        <p:spPr>
          <a:xfrm flipV="1">
            <a:off x="2002320" y="30081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7" name=""/>
          <p:cNvSpPr/>
          <p:nvPr/>
        </p:nvSpPr>
        <p:spPr>
          <a:xfrm flipV="1">
            <a:off x="2021400" y="3003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8" name=""/>
          <p:cNvSpPr/>
          <p:nvPr/>
        </p:nvSpPr>
        <p:spPr>
          <a:xfrm flipV="1">
            <a:off x="2026080" y="2998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9" name=""/>
          <p:cNvSpPr/>
          <p:nvPr/>
        </p:nvSpPr>
        <p:spPr>
          <a:xfrm flipV="1">
            <a:off x="2031120" y="29890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0" name=""/>
          <p:cNvSpPr/>
          <p:nvPr/>
        </p:nvSpPr>
        <p:spPr>
          <a:xfrm>
            <a:off x="2040480" y="298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1" name=""/>
          <p:cNvSpPr/>
          <p:nvPr/>
        </p:nvSpPr>
        <p:spPr>
          <a:xfrm>
            <a:off x="204516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2" name=""/>
          <p:cNvSpPr/>
          <p:nvPr/>
        </p:nvSpPr>
        <p:spPr>
          <a:xfrm>
            <a:off x="2049840" y="29984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3" name=""/>
          <p:cNvSpPr/>
          <p:nvPr/>
        </p:nvSpPr>
        <p:spPr>
          <a:xfrm>
            <a:off x="2054880" y="3012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4" name=""/>
          <p:cNvSpPr/>
          <p:nvPr/>
        </p:nvSpPr>
        <p:spPr>
          <a:xfrm>
            <a:off x="2054880" y="3017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5" name=""/>
          <p:cNvSpPr/>
          <p:nvPr/>
        </p:nvSpPr>
        <p:spPr>
          <a:xfrm>
            <a:off x="2054880" y="30272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6" name=""/>
          <p:cNvSpPr/>
          <p:nvPr/>
        </p:nvSpPr>
        <p:spPr>
          <a:xfrm>
            <a:off x="2059560" y="3051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7" name=""/>
          <p:cNvSpPr/>
          <p:nvPr/>
        </p:nvSpPr>
        <p:spPr>
          <a:xfrm>
            <a:off x="2059560" y="3060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8" name=""/>
          <p:cNvSpPr/>
          <p:nvPr/>
        </p:nvSpPr>
        <p:spPr>
          <a:xfrm>
            <a:off x="2059560" y="30700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9" name=""/>
          <p:cNvSpPr/>
          <p:nvPr/>
        </p:nvSpPr>
        <p:spPr>
          <a:xfrm>
            <a:off x="2068920" y="30794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0" name=""/>
          <p:cNvSpPr/>
          <p:nvPr/>
        </p:nvSpPr>
        <p:spPr>
          <a:xfrm>
            <a:off x="2369520" y="291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1" name=""/>
          <p:cNvSpPr/>
          <p:nvPr/>
        </p:nvSpPr>
        <p:spPr>
          <a:xfrm flipH="1">
            <a:off x="2364840" y="292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2" name=""/>
          <p:cNvSpPr/>
          <p:nvPr/>
        </p:nvSpPr>
        <p:spPr>
          <a:xfrm>
            <a:off x="2364840" y="2922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3" name=""/>
          <p:cNvSpPr/>
          <p:nvPr/>
        </p:nvSpPr>
        <p:spPr>
          <a:xfrm flipH="1">
            <a:off x="2359800" y="2927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4" name=""/>
          <p:cNvSpPr/>
          <p:nvPr/>
        </p:nvSpPr>
        <p:spPr>
          <a:xfrm>
            <a:off x="2359800" y="292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5" name=""/>
          <p:cNvSpPr/>
          <p:nvPr/>
        </p:nvSpPr>
        <p:spPr>
          <a:xfrm flipH="1">
            <a:off x="2355120" y="293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6" name=""/>
          <p:cNvSpPr/>
          <p:nvPr/>
        </p:nvSpPr>
        <p:spPr>
          <a:xfrm flipH="1">
            <a:off x="2350440" y="293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7" name=""/>
          <p:cNvSpPr/>
          <p:nvPr/>
        </p:nvSpPr>
        <p:spPr>
          <a:xfrm flipH="1">
            <a:off x="2345760" y="293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8" name=""/>
          <p:cNvSpPr/>
          <p:nvPr/>
        </p:nvSpPr>
        <p:spPr>
          <a:xfrm flipH="1">
            <a:off x="2331360" y="29365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9" name=""/>
          <p:cNvSpPr/>
          <p:nvPr/>
        </p:nvSpPr>
        <p:spPr>
          <a:xfrm flipH="1">
            <a:off x="2326680" y="295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0" name=""/>
          <p:cNvSpPr/>
          <p:nvPr/>
        </p:nvSpPr>
        <p:spPr>
          <a:xfrm flipH="1">
            <a:off x="2321640" y="29556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1" name=""/>
          <p:cNvSpPr/>
          <p:nvPr/>
        </p:nvSpPr>
        <p:spPr>
          <a:xfrm flipH="1">
            <a:off x="231696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2" name=""/>
          <p:cNvSpPr/>
          <p:nvPr/>
        </p:nvSpPr>
        <p:spPr>
          <a:xfrm flipH="1">
            <a:off x="2302560" y="29700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3" name=""/>
          <p:cNvSpPr/>
          <p:nvPr/>
        </p:nvSpPr>
        <p:spPr>
          <a:xfrm flipH="1">
            <a:off x="2297880" y="2993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4" name=""/>
          <p:cNvSpPr/>
          <p:nvPr/>
        </p:nvSpPr>
        <p:spPr>
          <a:xfrm flipH="1">
            <a:off x="2293200" y="3003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5" name=""/>
          <p:cNvSpPr/>
          <p:nvPr/>
        </p:nvSpPr>
        <p:spPr>
          <a:xfrm>
            <a:off x="2293200" y="3008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6" name=""/>
          <p:cNvSpPr/>
          <p:nvPr/>
        </p:nvSpPr>
        <p:spPr>
          <a:xfrm>
            <a:off x="2293200" y="3017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7" name=""/>
          <p:cNvSpPr/>
          <p:nvPr/>
        </p:nvSpPr>
        <p:spPr>
          <a:xfrm>
            <a:off x="2293200" y="3022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8" name=""/>
          <p:cNvSpPr/>
          <p:nvPr/>
        </p:nvSpPr>
        <p:spPr>
          <a:xfrm>
            <a:off x="2293200" y="30272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9" name=""/>
          <p:cNvSpPr/>
          <p:nvPr/>
        </p:nvSpPr>
        <p:spPr>
          <a:xfrm>
            <a:off x="2302560" y="3036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0" name=""/>
          <p:cNvSpPr/>
          <p:nvPr/>
        </p:nvSpPr>
        <p:spPr>
          <a:xfrm>
            <a:off x="2307600" y="304128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1" name=""/>
          <p:cNvSpPr/>
          <p:nvPr/>
        </p:nvSpPr>
        <p:spPr>
          <a:xfrm>
            <a:off x="2331360" y="3051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2" name=""/>
          <p:cNvSpPr/>
          <p:nvPr/>
        </p:nvSpPr>
        <p:spPr>
          <a:xfrm>
            <a:off x="2340720" y="3055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3" name=""/>
          <p:cNvSpPr/>
          <p:nvPr/>
        </p:nvSpPr>
        <p:spPr>
          <a:xfrm>
            <a:off x="2345760" y="305568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4" name=""/>
          <p:cNvSpPr/>
          <p:nvPr/>
        </p:nvSpPr>
        <p:spPr>
          <a:xfrm>
            <a:off x="249336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5" name=""/>
          <p:cNvSpPr/>
          <p:nvPr/>
        </p:nvSpPr>
        <p:spPr>
          <a:xfrm>
            <a:off x="2498040" y="297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6" name=""/>
          <p:cNvSpPr/>
          <p:nvPr/>
        </p:nvSpPr>
        <p:spPr>
          <a:xfrm>
            <a:off x="2498040" y="2974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7" name=""/>
          <p:cNvSpPr/>
          <p:nvPr/>
        </p:nvSpPr>
        <p:spPr>
          <a:xfrm>
            <a:off x="2498040" y="2979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8" name=""/>
          <p:cNvSpPr/>
          <p:nvPr/>
        </p:nvSpPr>
        <p:spPr>
          <a:xfrm>
            <a:off x="250308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9" name=""/>
          <p:cNvSpPr/>
          <p:nvPr/>
        </p:nvSpPr>
        <p:spPr>
          <a:xfrm>
            <a:off x="2503080" y="2984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0" name=""/>
          <p:cNvSpPr/>
          <p:nvPr/>
        </p:nvSpPr>
        <p:spPr>
          <a:xfrm>
            <a:off x="2503080" y="2989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1" name=""/>
          <p:cNvSpPr/>
          <p:nvPr/>
        </p:nvSpPr>
        <p:spPr>
          <a:xfrm>
            <a:off x="2503080" y="3003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2" name=""/>
          <p:cNvSpPr/>
          <p:nvPr/>
        </p:nvSpPr>
        <p:spPr>
          <a:xfrm>
            <a:off x="2503080" y="30128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3" name=""/>
          <p:cNvSpPr/>
          <p:nvPr/>
        </p:nvSpPr>
        <p:spPr>
          <a:xfrm>
            <a:off x="2507760" y="3041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4" name=""/>
          <p:cNvSpPr/>
          <p:nvPr/>
        </p:nvSpPr>
        <p:spPr>
          <a:xfrm>
            <a:off x="2507760" y="30463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5" name=""/>
          <p:cNvSpPr/>
          <p:nvPr/>
        </p:nvSpPr>
        <p:spPr>
          <a:xfrm>
            <a:off x="2507760" y="306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6" name=""/>
          <p:cNvSpPr/>
          <p:nvPr/>
        </p:nvSpPr>
        <p:spPr>
          <a:xfrm flipV="1">
            <a:off x="2507760" y="3065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7" name=""/>
          <p:cNvSpPr/>
          <p:nvPr/>
        </p:nvSpPr>
        <p:spPr>
          <a:xfrm flipV="1">
            <a:off x="2512440" y="3060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8" name=""/>
          <p:cNvSpPr/>
          <p:nvPr/>
        </p:nvSpPr>
        <p:spPr>
          <a:xfrm flipV="1">
            <a:off x="2517120" y="3055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9" name=""/>
          <p:cNvSpPr/>
          <p:nvPr/>
        </p:nvSpPr>
        <p:spPr>
          <a:xfrm flipV="1">
            <a:off x="252216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0" name=""/>
          <p:cNvSpPr/>
          <p:nvPr/>
        </p:nvSpPr>
        <p:spPr>
          <a:xfrm flipV="1">
            <a:off x="2526840" y="302724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1" name=""/>
          <p:cNvSpPr/>
          <p:nvPr/>
        </p:nvSpPr>
        <p:spPr>
          <a:xfrm flipV="1">
            <a:off x="2540880" y="30175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2" name=""/>
          <p:cNvSpPr/>
          <p:nvPr/>
        </p:nvSpPr>
        <p:spPr>
          <a:xfrm flipV="1">
            <a:off x="2545920" y="30081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3" name=""/>
          <p:cNvSpPr/>
          <p:nvPr/>
        </p:nvSpPr>
        <p:spPr>
          <a:xfrm flipV="1">
            <a:off x="2555280" y="3003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4" name=""/>
          <p:cNvSpPr/>
          <p:nvPr/>
        </p:nvSpPr>
        <p:spPr>
          <a:xfrm flipV="1">
            <a:off x="2559960" y="2998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5" name=""/>
          <p:cNvSpPr/>
          <p:nvPr/>
        </p:nvSpPr>
        <p:spPr>
          <a:xfrm>
            <a:off x="2565000" y="299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6" name=""/>
          <p:cNvSpPr/>
          <p:nvPr/>
        </p:nvSpPr>
        <p:spPr>
          <a:xfrm>
            <a:off x="2569680" y="3003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7" name=""/>
          <p:cNvSpPr/>
          <p:nvPr/>
        </p:nvSpPr>
        <p:spPr>
          <a:xfrm>
            <a:off x="257904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8" name=""/>
          <p:cNvSpPr/>
          <p:nvPr/>
        </p:nvSpPr>
        <p:spPr>
          <a:xfrm>
            <a:off x="2579040" y="3012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9" name=""/>
          <p:cNvSpPr/>
          <p:nvPr/>
        </p:nvSpPr>
        <p:spPr>
          <a:xfrm>
            <a:off x="2584080" y="3017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0" name=""/>
          <p:cNvSpPr/>
          <p:nvPr/>
        </p:nvSpPr>
        <p:spPr>
          <a:xfrm>
            <a:off x="2588760" y="3031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1" name=""/>
          <p:cNvSpPr/>
          <p:nvPr/>
        </p:nvSpPr>
        <p:spPr>
          <a:xfrm>
            <a:off x="259344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2" name=""/>
          <p:cNvSpPr/>
          <p:nvPr/>
        </p:nvSpPr>
        <p:spPr>
          <a:xfrm>
            <a:off x="2593440" y="3041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3" name=""/>
          <p:cNvSpPr/>
          <p:nvPr/>
        </p:nvSpPr>
        <p:spPr>
          <a:xfrm>
            <a:off x="2593440" y="30463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4" name=""/>
          <p:cNvSpPr/>
          <p:nvPr/>
        </p:nvSpPr>
        <p:spPr>
          <a:xfrm>
            <a:off x="2598120" y="3060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5" name=""/>
          <p:cNvSpPr/>
          <p:nvPr/>
        </p:nvSpPr>
        <p:spPr>
          <a:xfrm>
            <a:off x="2603160" y="3065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6" name=""/>
          <p:cNvSpPr/>
          <p:nvPr/>
        </p:nvSpPr>
        <p:spPr>
          <a:xfrm flipV="1">
            <a:off x="2607840" y="30603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7" name=""/>
          <p:cNvSpPr/>
          <p:nvPr/>
        </p:nvSpPr>
        <p:spPr>
          <a:xfrm>
            <a:off x="2617200" y="3060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8" name=""/>
          <p:cNvSpPr/>
          <p:nvPr/>
        </p:nvSpPr>
        <p:spPr>
          <a:xfrm flipV="1">
            <a:off x="2622240" y="305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9" name=""/>
          <p:cNvSpPr/>
          <p:nvPr/>
        </p:nvSpPr>
        <p:spPr>
          <a:xfrm flipV="1">
            <a:off x="2626920" y="30463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0" name=""/>
          <p:cNvSpPr/>
          <p:nvPr/>
        </p:nvSpPr>
        <p:spPr>
          <a:xfrm flipV="1">
            <a:off x="2636280" y="30319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1" name=""/>
          <p:cNvSpPr/>
          <p:nvPr/>
        </p:nvSpPr>
        <p:spPr>
          <a:xfrm flipV="1">
            <a:off x="2646000" y="30272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2" name=""/>
          <p:cNvSpPr/>
          <p:nvPr/>
        </p:nvSpPr>
        <p:spPr>
          <a:xfrm flipV="1">
            <a:off x="2655360" y="3022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3" name=""/>
          <p:cNvSpPr/>
          <p:nvPr/>
        </p:nvSpPr>
        <p:spPr>
          <a:xfrm flipV="1">
            <a:off x="2660400" y="300816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4" name=""/>
          <p:cNvSpPr/>
          <p:nvPr/>
        </p:nvSpPr>
        <p:spPr>
          <a:xfrm flipV="1">
            <a:off x="2674440" y="30031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5" name=""/>
          <p:cNvSpPr/>
          <p:nvPr/>
        </p:nvSpPr>
        <p:spPr>
          <a:xfrm flipV="1">
            <a:off x="2679480" y="299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6" name=""/>
          <p:cNvSpPr/>
          <p:nvPr/>
        </p:nvSpPr>
        <p:spPr>
          <a:xfrm>
            <a:off x="2684160" y="2998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7" name=""/>
          <p:cNvSpPr/>
          <p:nvPr/>
        </p:nvSpPr>
        <p:spPr>
          <a:xfrm flipV="1">
            <a:off x="268884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8" name=""/>
          <p:cNvSpPr/>
          <p:nvPr/>
        </p:nvSpPr>
        <p:spPr>
          <a:xfrm>
            <a:off x="2693520" y="2993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9" name=""/>
          <p:cNvSpPr/>
          <p:nvPr/>
        </p:nvSpPr>
        <p:spPr>
          <a:xfrm>
            <a:off x="2698560" y="2993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0" name=""/>
          <p:cNvSpPr/>
          <p:nvPr/>
        </p:nvSpPr>
        <p:spPr>
          <a:xfrm>
            <a:off x="2703240" y="2998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1" name=""/>
          <p:cNvSpPr/>
          <p:nvPr/>
        </p:nvSpPr>
        <p:spPr>
          <a:xfrm>
            <a:off x="2707920" y="3008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2" name=""/>
          <p:cNvSpPr/>
          <p:nvPr/>
        </p:nvSpPr>
        <p:spPr>
          <a:xfrm>
            <a:off x="2707920" y="3017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3" name=""/>
          <p:cNvSpPr/>
          <p:nvPr/>
        </p:nvSpPr>
        <p:spPr>
          <a:xfrm>
            <a:off x="2707920" y="3031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4" name=""/>
          <p:cNvSpPr/>
          <p:nvPr/>
        </p:nvSpPr>
        <p:spPr>
          <a:xfrm>
            <a:off x="2712600" y="3051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5" name=""/>
          <p:cNvSpPr/>
          <p:nvPr/>
        </p:nvSpPr>
        <p:spPr>
          <a:xfrm>
            <a:off x="2712600" y="30556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6" name=""/>
          <p:cNvSpPr/>
          <p:nvPr/>
        </p:nvSpPr>
        <p:spPr>
          <a:xfrm>
            <a:off x="2722320" y="30700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7" name=""/>
          <p:cNvSpPr/>
          <p:nvPr/>
        </p:nvSpPr>
        <p:spPr>
          <a:xfrm>
            <a:off x="2736360" y="30747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8" name=""/>
          <p:cNvSpPr/>
          <p:nvPr/>
        </p:nvSpPr>
        <p:spPr>
          <a:xfrm>
            <a:off x="2817720" y="3051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9" name=""/>
          <p:cNvSpPr/>
          <p:nvPr/>
        </p:nvSpPr>
        <p:spPr>
          <a:xfrm flipV="1">
            <a:off x="2822400" y="304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0" name=""/>
          <p:cNvSpPr/>
          <p:nvPr/>
        </p:nvSpPr>
        <p:spPr>
          <a:xfrm>
            <a:off x="2827080" y="3046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1" name=""/>
          <p:cNvSpPr/>
          <p:nvPr/>
        </p:nvSpPr>
        <p:spPr>
          <a:xfrm>
            <a:off x="2831760" y="3046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2" name=""/>
          <p:cNvSpPr/>
          <p:nvPr/>
        </p:nvSpPr>
        <p:spPr>
          <a:xfrm>
            <a:off x="2836800" y="3046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3" name=""/>
          <p:cNvSpPr/>
          <p:nvPr/>
        </p:nvSpPr>
        <p:spPr>
          <a:xfrm>
            <a:off x="2846160" y="3046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4" name=""/>
          <p:cNvSpPr/>
          <p:nvPr/>
        </p:nvSpPr>
        <p:spPr>
          <a:xfrm flipV="1">
            <a:off x="2850840" y="30412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5" name=""/>
          <p:cNvSpPr/>
          <p:nvPr/>
        </p:nvSpPr>
        <p:spPr>
          <a:xfrm flipV="1">
            <a:off x="2865240" y="3036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6" name=""/>
          <p:cNvSpPr/>
          <p:nvPr/>
        </p:nvSpPr>
        <p:spPr>
          <a:xfrm flipV="1">
            <a:off x="2869920" y="30272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7" name=""/>
          <p:cNvSpPr/>
          <p:nvPr/>
        </p:nvSpPr>
        <p:spPr>
          <a:xfrm flipV="1">
            <a:off x="2884320" y="3022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8" name=""/>
          <p:cNvSpPr/>
          <p:nvPr/>
        </p:nvSpPr>
        <p:spPr>
          <a:xfrm flipV="1">
            <a:off x="2889000" y="3012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9" name=""/>
          <p:cNvSpPr/>
          <p:nvPr/>
        </p:nvSpPr>
        <p:spPr>
          <a:xfrm flipV="1">
            <a:off x="2889000" y="300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0" name=""/>
          <p:cNvSpPr/>
          <p:nvPr/>
        </p:nvSpPr>
        <p:spPr>
          <a:xfrm flipV="1">
            <a:off x="289368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1" name=""/>
          <p:cNvSpPr/>
          <p:nvPr/>
        </p:nvSpPr>
        <p:spPr>
          <a:xfrm flipV="1">
            <a:off x="2893680" y="2989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2" name=""/>
          <p:cNvSpPr/>
          <p:nvPr/>
        </p:nvSpPr>
        <p:spPr>
          <a:xfrm flipV="1">
            <a:off x="2893680" y="2974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3" name=""/>
          <p:cNvSpPr/>
          <p:nvPr/>
        </p:nvSpPr>
        <p:spPr>
          <a:xfrm flipV="1">
            <a:off x="2893680" y="297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4" name=""/>
          <p:cNvSpPr/>
          <p:nvPr/>
        </p:nvSpPr>
        <p:spPr>
          <a:xfrm flipH="1" flipV="1">
            <a:off x="288900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5" name=""/>
          <p:cNvSpPr/>
          <p:nvPr/>
        </p:nvSpPr>
        <p:spPr>
          <a:xfrm flipH="1">
            <a:off x="2869920" y="29649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6" name=""/>
          <p:cNvSpPr/>
          <p:nvPr/>
        </p:nvSpPr>
        <p:spPr>
          <a:xfrm flipH="1">
            <a:off x="286524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7" name=""/>
          <p:cNvSpPr/>
          <p:nvPr/>
        </p:nvSpPr>
        <p:spPr>
          <a:xfrm flipH="1">
            <a:off x="2860560" y="297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8" name=""/>
          <p:cNvSpPr/>
          <p:nvPr/>
        </p:nvSpPr>
        <p:spPr>
          <a:xfrm flipH="1">
            <a:off x="2841480" y="297468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9" name=""/>
          <p:cNvSpPr/>
          <p:nvPr/>
        </p:nvSpPr>
        <p:spPr>
          <a:xfrm flipH="1">
            <a:off x="2836800" y="3003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0" name=""/>
          <p:cNvSpPr/>
          <p:nvPr/>
        </p:nvSpPr>
        <p:spPr>
          <a:xfrm flipH="1">
            <a:off x="2827080" y="30128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1" name=""/>
          <p:cNvSpPr/>
          <p:nvPr/>
        </p:nvSpPr>
        <p:spPr>
          <a:xfrm flipH="1">
            <a:off x="2822400" y="3031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2" name=""/>
          <p:cNvSpPr/>
          <p:nvPr/>
        </p:nvSpPr>
        <p:spPr>
          <a:xfrm>
            <a:off x="2822400" y="30366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3" name=""/>
          <p:cNvSpPr/>
          <p:nvPr/>
        </p:nvSpPr>
        <p:spPr>
          <a:xfrm>
            <a:off x="2822400" y="3060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4" name=""/>
          <p:cNvSpPr/>
          <p:nvPr/>
        </p:nvSpPr>
        <p:spPr>
          <a:xfrm>
            <a:off x="2822400" y="3065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5" name=""/>
          <p:cNvSpPr/>
          <p:nvPr/>
        </p:nvSpPr>
        <p:spPr>
          <a:xfrm>
            <a:off x="2827080" y="3070080"/>
            <a:ext cx="288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6" name=""/>
          <p:cNvSpPr/>
          <p:nvPr/>
        </p:nvSpPr>
        <p:spPr>
          <a:xfrm>
            <a:off x="2855880" y="30844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7" name=""/>
          <p:cNvSpPr/>
          <p:nvPr/>
        </p:nvSpPr>
        <p:spPr>
          <a:xfrm>
            <a:off x="2869920" y="3089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8" name=""/>
          <p:cNvSpPr/>
          <p:nvPr/>
        </p:nvSpPr>
        <p:spPr>
          <a:xfrm>
            <a:off x="2879640" y="30891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9" name=""/>
          <p:cNvSpPr/>
          <p:nvPr/>
        </p:nvSpPr>
        <p:spPr>
          <a:xfrm flipH="1">
            <a:off x="3065400" y="2845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0" name=""/>
          <p:cNvSpPr/>
          <p:nvPr/>
        </p:nvSpPr>
        <p:spPr>
          <a:xfrm flipH="1">
            <a:off x="3060720" y="2845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1" name=""/>
          <p:cNvSpPr/>
          <p:nvPr/>
        </p:nvSpPr>
        <p:spPr>
          <a:xfrm>
            <a:off x="3060720" y="285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2" name=""/>
          <p:cNvSpPr/>
          <p:nvPr/>
        </p:nvSpPr>
        <p:spPr>
          <a:xfrm>
            <a:off x="3060720" y="2855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3" name=""/>
          <p:cNvSpPr/>
          <p:nvPr/>
        </p:nvSpPr>
        <p:spPr>
          <a:xfrm flipH="1">
            <a:off x="3056040" y="2860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4" name=""/>
          <p:cNvSpPr/>
          <p:nvPr/>
        </p:nvSpPr>
        <p:spPr>
          <a:xfrm>
            <a:off x="3056040" y="2864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5" name=""/>
          <p:cNvSpPr/>
          <p:nvPr/>
        </p:nvSpPr>
        <p:spPr>
          <a:xfrm flipH="1">
            <a:off x="3051000" y="28746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6" name=""/>
          <p:cNvSpPr/>
          <p:nvPr/>
        </p:nvSpPr>
        <p:spPr>
          <a:xfrm flipH="1">
            <a:off x="3036960" y="2883960"/>
            <a:ext cx="1404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7" name=""/>
          <p:cNvSpPr/>
          <p:nvPr/>
        </p:nvSpPr>
        <p:spPr>
          <a:xfrm>
            <a:off x="3036960" y="2931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8" name=""/>
          <p:cNvSpPr/>
          <p:nvPr/>
        </p:nvSpPr>
        <p:spPr>
          <a:xfrm flipH="1">
            <a:off x="3027240" y="294588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9" name=""/>
          <p:cNvSpPr/>
          <p:nvPr/>
        </p:nvSpPr>
        <p:spPr>
          <a:xfrm>
            <a:off x="3027240" y="2979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0" name=""/>
          <p:cNvSpPr/>
          <p:nvPr/>
        </p:nvSpPr>
        <p:spPr>
          <a:xfrm>
            <a:off x="3027240" y="2993760"/>
            <a:ext cx="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1" name=""/>
          <p:cNvSpPr/>
          <p:nvPr/>
        </p:nvSpPr>
        <p:spPr>
          <a:xfrm>
            <a:off x="3027240" y="3051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2" name=""/>
          <p:cNvSpPr/>
          <p:nvPr/>
        </p:nvSpPr>
        <p:spPr>
          <a:xfrm>
            <a:off x="3027240" y="3060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3" name=""/>
          <p:cNvSpPr/>
          <p:nvPr/>
        </p:nvSpPr>
        <p:spPr>
          <a:xfrm>
            <a:off x="3027240" y="3079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4" name=""/>
          <p:cNvSpPr/>
          <p:nvPr/>
        </p:nvSpPr>
        <p:spPr>
          <a:xfrm>
            <a:off x="3032280" y="308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5" name=""/>
          <p:cNvSpPr/>
          <p:nvPr/>
        </p:nvSpPr>
        <p:spPr>
          <a:xfrm>
            <a:off x="3032280" y="3089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6" name=""/>
          <p:cNvSpPr/>
          <p:nvPr/>
        </p:nvSpPr>
        <p:spPr>
          <a:xfrm>
            <a:off x="3036960" y="3089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7" name=""/>
          <p:cNvSpPr/>
          <p:nvPr/>
        </p:nvSpPr>
        <p:spPr>
          <a:xfrm flipV="1">
            <a:off x="3041640" y="3074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8" name=""/>
          <p:cNvSpPr/>
          <p:nvPr/>
        </p:nvSpPr>
        <p:spPr>
          <a:xfrm flipV="1">
            <a:off x="3041640" y="307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9" name=""/>
          <p:cNvSpPr/>
          <p:nvPr/>
        </p:nvSpPr>
        <p:spPr>
          <a:xfrm flipH="1" flipV="1">
            <a:off x="3036960" y="3051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0" name=""/>
          <p:cNvSpPr/>
          <p:nvPr/>
        </p:nvSpPr>
        <p:spPr>
          <a:xfrm flipH="1" flipV="1">
            <a:off x="3027240" y="30412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1" name=""/>
          <p:cNvSpPr/>
          <p:nvPr/>
        </p:nvSpPr>
        <p:spPr>
          <a:xfrm flipH="1">
            <a:off x="3022560" y="304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2" name=""/>
          <p:cNvSpPr/>
          <p:nvPr/>
        </p:nvSpPr>
        <p:spPr>
          <a:xfrm flipH="1">
            <a:off x="3003480" y="3041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3" name=""/>
          <p:cNvSpPr/>
          <p:nvPr/>
        </p:nvSpPr>
        <p:spPr>
          <a:xfrm flipH="1">
            <a:off x="2998800" y="304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4" name=""/>
          <p:cNvSpPr/>
          <p:nvPr/>
        </p:nvSpPr>
        <p:spPr>
          <a:xfrm flipH="1">
            <a:off x="2989080" y="30412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5" name=""/>
          <p:cNvSpPr/>
          <p:nvPr/>
        </p:nvSpPr>
        <p:spPr>
          <a:xfrm flipH="1">
            <a:off x="2984400" y="304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6" name=""/>
          <p:cNvSpPr/>
          <p:nvPr/>
        </p:nvSpPr>
        <p:spPr>
          <a:xfrm flipH="1">
            <a:off x="2975040" y="30510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7" name=""/>
          <p:cNvSpPr/>
          <p:nvPr/>
        </p:nvSpPr>
        <p:spPr>
          <a:xfrm flipH="1">
            <a:off x="2960640" y="30603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8" name=""/>
          <p:cNvSpPr/>
          <p:nvPr/>
        </p:nvSpPr>
        <p:spPr>
          <a:xfrm>
            <a:off x="2960640" y="3074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9" name=""/>
          <p:cNvSpPr/>
          <p:nvPr/>
        </p:nvSpPr>
        <p:spPr>
          <a:xfrm>
            <a:off x="2960640" y="308448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0" name=""/>
          <p:cNvSpPr/>
          <p:nvPr/>
        </p:nvSpPr>
        <p:spPr>
          <a:xfrm>
            <a:off x="2965320" y="3103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1" name=""/>
          <p:cNvSpPr/>
          <p:nvPr/>
        </p:nvSpPr>
        <p:spPr>
          <a:xfrm>
            <a:off x="2970000" y="3108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2" name=""/>
          <p:cNvSpPr/>
          <p:nvPr/>
        </p:nvSpPr>
        <p:spPr>
          <a:xfrm>
            <a:off x="2979720" y="3108240"/>
            <a:ext cx="381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3" name=""/>
          <p:cNvSpPr/>
          <p:nvPr/>
        </p:nvSpPr>
        <p:spPr>
          <a:xfrm flipV="1">
            <a:off x="3017880" y="311292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4" name=""/>
          <p:cNvSpPr/>
          <p:nvPr/>
        </p:nvSpPr>
        <p:spPr>
          <a:xfrm flipH="1">
            <a:off x="3279960" y="2989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5" name=""/>
          <p:cNvSpPr/>
          <p:nvPr/>
        </p:nvSpPr>
        <p:spPr>
          <a:xfrm flipH="1">
            <a:off x="3275280" y="298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6" name=""/>
          <p:cNvSpPr/>
          <p:nvPr/>
        </p:nvSpPr>
        <p:spPr>
          <a:xfrm flipH="1">
            <a:off x="327060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7" name=""/>
          <p:cNvSpPr/>
          <p:nvPr/>
        </p:nvSpPr>
        <p:spPr>
          <a:xfrm flipH="1">
            <a:off x="3260880" y="2993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8" name=""/>
          <p:cNvSpPr/>
          <p:nvPr/>
        </p:nvSpPr>
        <p:spPr>
          <a:xfrm flipH="1">
            <a:off x="3256200" y="2998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9" name=""/>
          <p:cNvSpPr/>
          <p:nvPr/>
        </p:nvSpPr>
        <p:spPr>
          <a:xfrm flipH="1">
            <a:off x="3232440" y="29984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0" name=""/>
          <p:cNvSpPr/>
          <p:nvPr/>
        </p:nvSpPr>
        <p:spPr>
          <a:xfrm flipH="1">
            <a:off x="3227400" y="3003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1" name=""/>
          <p:cNvSpPr/>
          <p:nvPr/>
        </p:nvSpPr>
        <p:spPr>
          <a:xfrm flipH="1">
            <a:off x="3218040" y="3003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2" name=""/>
          <p:cNvSpPr/>
          <p:nvPr/>
        </p:nvSpPr>
        <p:spPr>
          <a:xfrm flipH="1">
            <a:off x="3198960" y="300312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3" name=""/>
          <p:cNvSpPr/>
          <p:nvPr/>
        </p:nvSpPr>
        <p:spPr>
          <a:xfrm flipH="1">
            <a:off x="3189600" y="3008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4" name=""/>
          <p:cNvSpPr/>
          <p:nvPr/>
        </p:nvSpPr>
        <p:spPr>
          <a:xfrm flipH="1">
            <a:off x="3179880" y="3008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5" name=""/>
          <p:cNvSpPr/>
          <p:nvPr/>
        </p:nvSpPr>
        <p:spPr>
          <a:xfrm flipH="1">
            <a:off x="3175200" y="300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6" name=""/>
          <p:cNvSpPr/>
          <p:nvPr/>
        </p:nvSpPr>
        <p:spPr>
          <a:xfrm flipH="1">
            <a:off x="3170520" y="300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7" name=""/>
          <p:cNvSpPr/>
          <p:nvPr/>
        </p:nvSpPr>
        <p:spPr>
          <a:xfrm>
            <a:off x="3170520" y="3008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8" name=""/>
          <p:cNvSpPr/>
          <p:nvPr/>
        </p:nvSpPr>
        <p:spPr>
          <a:xfrm flipH="1">
            <a:off x="3294360" y="3051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9" name=""/>
          <p:cNvSpPr/>
          <p:nvPr/>
        </p:nvSpPr>
        <p:spPr>
          <a:xfrm flipH="1">
            <a:off x="3289680" y="3051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0" name=""/>
          <p:cNvSpPr/>
          <p:nvPr/>
        </p:nvSpPr>
        <p:spPr>
          <a:xfrm flipH="1">
            <a:off x="3284640" y="3051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1" name=""/>
          <p:cNvSpPr/>
          <p:nvPr/>
        </p:nvSpPr>
        <p:spPr>
          <a:xfrm flipH="1">
            <a:off x="3275280" y="3055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2" name=""/>
          <p:cNvSpPr/>
          <p:nvPr/>
        </p:nvSpPr>
        <p:spPr>
          <a:xfrm flipH="1">
            <a:off x="3270600" y="3055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3" name=""/>
          <p:cNvSpPr/>
          <p:nvPr/>
        </p:nvSpPr>
        <p:spPr>
          <a:xfrm flipH="1">
            <a:off x="3260880" y="3055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4" name=""/>
          <p:cNvSpPr/>
          <p:nvPr/>
        </p:nvSpPr>
        <p:spPr>
          <a:xfrm flipH="1">
            <a:off x="3256200" y="3060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5" name=""/>
          <p:cNvSpPr/>
          <p:nvPr/>
        </p:nvSpPr>
        <p:spPr>
          <a:xfrm flipH="1">
            <a:off x="3246480" y="3060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6" name=""/>
          <p:cNvSpPr/>
          <p:nvPr/>
        </p:nvSpPr>
        <p:spPr>
          <a:xfrm flipH="1">
            <a:off x="3241800" y="3060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7" name=""/>
          <p:cNvSpPr/>
          <p:nvPr/>
        </p:nvSpPr>
        <p:spPr>
          <a:xfrm flipH="1" flipV="1">
            <a:off x="3237120" y="305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8" name=""/>
          <p:cNvSpPr/>
          <p:nvPr/>
        </p:nvSpPr>
        <p:spPr>
          <a:xfrm flipH="1" flipV="1">
            <a:off x="3218040" y="30510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9" name=""/>
          <p:cNvSpPr/>
          <p:nvPr/>
        </p:nvSpPr>
        <p:spPr>
          <a:xfrm>
            <a:off x="3437280" y="294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0" name=""/>
          <p:cNvSpPr/>
          <p:nvPr/>
        </p:nvSpPr>
        <p:spPr>
          <a:xfrm>
            <a:off x="3437280" y="294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1" name=""/>
          <p:cNvSpPr/>
          <p:nvPr/>
        </p:nvSpPr>
        <p:spPr>
          <a:xfrm>
            <a:off x="343728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2" name=""/>
          <p:cNvSpPr/>
          <p:nvPr/>
        </p:nvSpPr>
        <p:spPr>
          <a:xfrm>
            <a:off x="3437280" y="295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3" name=""/>
          <p:cNvSpPr/>
          <p:nvPr/>
        </p:nvSpPr>
        <p:spPr>
          <a:xfrm>
            <a:off x="3437280" y="296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4" name=""/>
          <p:cNvSpPr/>
          <p:nvPr/>
        </p:nvSpPr>
        <p:spPr>
          <a:xfrm>
            <a:off x="3437280" y="2964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5" name=""/>
          <p:cNvSpPr/>
          <p:nvPr/>
        </p:nvSpPr>
        <p:spPr>
          <a:xfrm>
            <a:off x="3437280" y="2970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6" name=""/>
          <p:cNvSpPr/>
          <p:nvPr/>
        </p:nvSpPr>
        <p:spPr>
          <a:xfrm>
            <a:off x="343728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7" name=""/>
          <p:cNvSpPr/>
          <p:nvPr/>
        </p:nvSpPr>
        <p:spPr>
          <a:xfrm>
            <a:off x="3437280" y="29840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8" name=""/>
          <p:cNvSpPr/>
          <p:nvPr/>
        </p:nvSpPr>
        <p:spPr>
          <a:xfrm>
            <a:off x="3437280" y="3017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9" name=""/>
          <p:cNvSpPr/>
          <p:nvPr/>
        </p:nvSpPr>
        <p:spPr>
          <a:xfrm>
            <a:off x="3437280" y="3022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0" name=""/>
          <p:cNvSpPr/>
          <p:nvPr/>
        </p:nvSpPr>
        <p:spPr>
          <a:xfrm>
            <a:off x="3437280" y="3041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1" name=""/>
          <p:cNvSpPr/>
          <p:nvPr/>
        </p:nvSpPr>
        <p:spPr>
          <a:xfrm>
            <a:off x="3437280" y="3046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2" name=""/>
          <p:cNvSpPr/>
          <p:nvPr/>
        </p:nvSpPr>
        <p:spPr>
          <a:xfrm flipV="1">
            <a:off x="3441960" y="3041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3" name=""/>
          <p:cNvSpPr/>
          <p:nvPr/>
        </p:nvSpPr>
        <p:spPr>
          <a:xfrm>
            <a:off x="3447000" y="304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4" name=""/>
          <p:cNvSpPr/>
          <p:nvPr/>
        </p:nvSpPr>
        <p:spPr>
          <a:xfrm flipV="1">
            <a:off x="3451680" y="30272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5" name=""/>
          <p:cNvSpPr/>
          <p:nvPr/>
        </p:nvSpPr>
        <p:spPr>
          <a:xfrm flipV="1">
            <a:off x="3456360" y="30128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6" name=""/>
          <p:cNvSpPr/>
          <p:nvPr/>
        </p:nvSpPr>
        <p:spPr>
          <a:xfrm flipV="1">
            <a:off x="3466080" y="300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7" name=""/>
          <p:cNvSpPr/>
          <p:nvPr/>
        </p:nvSpPr>
        <p:spPr>
          <a:xfrm flipV="1">
            <a:off x="3470760" y="29890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8" name=""/>
          <p:cNvSpPr/>
          <p:nvPr/>
        </p:nvSpPr>
        <p:spPr>
          <a:xfrm flipV="1">
            <a:off x="3485160" y="2974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9" name=""/>
          <p:cNvSpPr/>
          <p:nvPr/>
        </p:nvSpPr>
        <p:spPr>
          <a:xfrm>
            <a:off x="3494520" y="297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0" name=""/>
          <p:cNvSpPr/>
          <p:nvPr/>
        </p:nvSpPr>
        <p:spPr>
          <a:xfrm flipV="1">
            <a:off x="3499200" y="2970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1" name=""/>
          <p:cNvSpPr/>
          <p:nvPr/>
        </p:nvSpPr>
        <p:spPr>
          <a:xfrm>
            <a:off x="350892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2" name=""/>
          <p:cNvSpPr/>
          <p:nvPr/>
        </p:nvSpPr>
        <p:spPr>
          <a:xfrm>
            <a:off x="351360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3" name=""/>
          <p:cNvSpPr/>
          <p:nvPr/>
        </p:nvSpPr>
        <p:spPr>
          <a:xfrm>
            <a:off x="3518280" y="29700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4" name=""/>
          <p:cNvSpPr/>
          <p:nvPr/>
        </p:nvSpPr>
        <p:spPr>
          <a:xfrm>
            <a:off x="3528000" y="2984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5" name=""/>
          <p:cNvSpPr/>
          <p:nvPr/>
        </p:nvSpPr>
        <p:spPr>
          <a:xfrm>
            <a:off x="3532680" y="29890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6" name=""/>
          <p:cNvSpPr/>
          <p:nvPr/>
        </p:nvSpPr>
        <p:spPr>
          <a:xfrm>
            <a:off x="354240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7" name=""/>
          <p:cNvSpPr/>
          <p:nvPr/>
        </p:nvSpPr>
        <p:spPr>
          <a:xfrm>
            <a:off x="3542400" y="30081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8" name=""/>
          <p:cNvSpPr/>
          <p:nvPr/>
        </p:nvSpPr>
        <p:spPr>
          <a:xfrm>
            <a:off x="3547080" y="3022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9" name=""/>
          <p:cNvSpPr/>
          <p:nvPr/>
        </p:nvSpPr>
        <p:spPr>
          <a:xfrm>
            <a:off x="3551760" y="3027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0" name=""/>
          <p:cNvSpPr/>
          <p:nvPr/>
        </p:nvSpPr>
        <p:spPr>
          <a:xfrm>
            <a:off x="3556440" y="3036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1" name=""/>
          <p:cNvSpPr/>
          <p:nvPr/>
        </p:nvSpPr>
        <p:spPr>
          <a:xfrm flipV="1">
            <a:off x="3561120" y="3031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2" name=""/>
          <p:cNvSpPr/>
          <p:nvPr/>
        </p:nvSpPr>
        <p:spPr>
          <a:xfrm flipV="1">
            <a:off x="3566160" y="302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3" name=""/>
          <p:cNvSpPr/>
          <p:nvPr/>
        </p:nvSpPr>
        <p:spPr>
          <a:xfrm flipV="1">
            <a:off x="3570840" y="30175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4" name=""/>
          <p:cNvSpPr/>
          <p:nvPr/>
        </p:nvSpPr>
        <p:spPr>
          <a:xfrm flipV="1">
            <a:off x="3580200" y="29984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5" name=""/>
          <p:cNvSpPr/>
          <p:nvPr/>
        </p:nvSpPr>
        <p:spPr>
          <a:xfrm flipV="1">
            <a:off x="3594600" y="2989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6" name=""/>
          <p:cNvSpPr/>
          <p:nvPr/>
        </p:nvSpPr>
        <p:spPr>
          <a:xfrm flipV="1">
            <a:off x="3599280" y="29746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7" name=""/>
          <p:cNvSpPr/>
          <p:nvPr/>
        </p:nvSpPr>
        <p:spPr>
          <a:xfrm>
            <a:off x="3613680" y="297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8" name=""/>
          <p:cNvSpPr/>
          <p:nvPr/>
        </p:nvSpPr>
        <p:spPr>
          <a:xfrm flipV="1">
            <a:off x="3618360" y="2970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9" name=""/>
          <p:cNvSpPr/>
          <p:nvPr/>
        </p:nvSpPr>
        <p:spPr>
          <a:xfrm>
            <a:off x="3628080" y="297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0" name=""/>
          <p:cNvSpPr/>
          <p:nvPr/>
        </p:nvSpPr>
        <p:spPr>
          <a:xfrm>
            <a:off x="3632760" y="2974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1" name=""/>
          <p:cNvSpPr/>
          <p:nvPr/>
        </p:nvSpPr>
        <p:spPr>
          <a:xfrm>
            <a:off x="3637440" y="2979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2" name=""/>
          <p:cNvSpPr/>
          <p:nvPr/>
        </p:nvSpPr>
        <p:spPr>
          <a:xfrm>
            <a:off x="3637440" y="2998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3" name=""/>
          <p:cNvSpPr/>
          <p:nvPr/>
        </p:nvSpPr>
        <p:spPr>
          <a:xfrm>
            <a:off x="364248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4" name=""/>
          <p:cNvSpPr/>
          <p:nvPr/>
        </p:nvSpPr>
        <p:spPr>
          <a:xfrm>
            <a:off x="3642480" y="30081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5" name=""/>
          <p:cNvSpPr/>
          <p:nvPr/>
        </p:nvSpPr>
        <p:spPr>
          <a:xfrm>
            <a:off x="3647160" y="3022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6" name=""/>
          <p:cNvSpPr/>
          <p:nvPr/>
        </p:nvSpPr>
        <p:spPr>
          <a:xfrm flipH="1">
            <a:off x="377100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7" name=""/>
          <p:cNvSpPr/>
          <p:nvPr/>
        </p:nvSpPr>
        <p:spPr>
          <a:xfrm flipH="1">
            <a:off x="3761640" y="30556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8" name=""/>
          <p:cNvSpPr/>
          <p:nvPr/>
        </p:nvSpPr>
        <p:spPr>
          <a:xfrm flipH="1">
            <a:off x="3751920" y="30603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9" name=""/>
          <p:cNvSpPr/>
          <p:nvPr/>
        </p:nvSpPr>
        <p:spPr>
          <a:xfrm flipH="1">
            <a:off x="3747240" y="3065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0" name=""/>
          <p:cNvSpPr/>
          <p:nvPr/>
        </p:nvSpPr>
        <p:spPr>
          <a:xfrm flipH="1">
            <a:off x="3742560" y="3065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1" name=""/>
          <p:cNvSpPr/>
          <p:nvPr/>
        </p:nvSpPr>
        <p:spPr>
          <a:xfrm flipH="1">
            <a:off x="3732840" y="3065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2" name=""/>
          <p:cNvSpPr/>
          <p:nvPr/>
        </p:nvSpPr>
        <p:spPr>
          <a:xfrm flipH="1" flipV="1">
            <a:off x="3723480" y="30463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3" name=""/>
          <p:cNvSpPr/>
          <p:nvPr/>
        </p:nvSpPr>
        <p:spPr>
          <a:xfrm flipV="1">
            <a:off x="3723480" y="3036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4" name=""/>
          <p:cNvSpPr/>
          <p:nvPr/>
        </p:nvSpPr>
        <p:spPr>
          <a:xfrm flipV="1">
            <a:off x="3723480" y="3022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5" name=""/>
          <p:cNvSpPr/>
          <p:nvPr/>
        </p:nvSpPr>
        <p:spPr>
          <a:xfrm flipV="1">
            <a:off x="3723480" y="298404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6" name=""/>
          <p:cNvSpPr/>
          <p:nvPr/>
        </p:nvSpPr>
        <p:spPr>
          <a:xfrm flipV="1">
            <a:off x="3732840" y="29700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7" name=""/>
          <p:cNvSpPr/>
          <p:nvPr/>
        </p:nvSpPr>
        <p:spPr>
          <a:xfrm flipV="1">
            <a:off x="3737520" y="29602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8" name=""/>
          <p:cNvSpPr/>
          <p:nvPr/>
        </p:nvSpPr>
        <p:spPr>
          <a:xfrm flipV="1">
            <a:off x="3742560" y="2950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9" name=""/>
          <p:cNvSpPr/>
          <p:nvPr/>
        </p:nvSpPr>
        <p:spPr>
          <a:xfrm flipV="1">
            <a:off x="3747240" y="29365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0" name=""/>
          <p:cNvSpPr/>
          <p:nvPr/>
        </p:nvSpPr>
        <p:spPr>
          <a:xfrm flipV="1">
            <a:off x="3761640" y="293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1" name=""/>
          <p:cNvSpPr/>
          <p:nvPr/>
        </p:nvSpPr>
        <p:spPr>
          <a:xfrm flipV="1">
            <a:off x="3766320" y="2927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2" name=""/>
          <p:cNvSpPr/>
          <p:nvPr/>
        </p:nvSpPr>
        <p:spPr>
          <a:xfrm>
            <a:off x="3775680" y="29271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3" name=""/>
          <p:cNvSpPr/>
          <p:nvPr/>
        </p:nvSpPr>
        <p:spPr>
          <a:xfrm>
            <a:off x="3790080" y="2936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4" name=""/>
          <p:cNvSpPr/>
          <p:nvPr/>
        </p:nvSpPr>
        <p:spPr>
          <a:xfrm>
            <a:off x="3794760" y="2950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5" name=""/>
          <p:cNvSpPr/>
          <p:nvPr/>
        </p:nvSpPr>
        <p:spPr>
          <a:xfrm>
            <a:off x="3794760" y="2960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6" name=""/>
          <p:cNvSpPr/>
          <p:nvPr/>
        </p:nvSpPr>
        <p:spPr>
          <a:xfrm>
            <a:off x="3794760" y="297000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7" name=""/>
          <p:cNvSpPr/>
          <p:nvPr/>
        </p:nvSpPr>
        <p:spPr>
          <a:xfrm>
            <a:off x="3947400" y="2793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8" name=""/>
          <p:cNvSpPr/>
          <p:nvPr/>
        </p:nvSpPr>
        <p:spPr>
          <a:xfrm>
            <a:off x="3947400" y="279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9" name=""/>
          <p:cNvSpPr/>
          <p:nvPr/>
        </p:nvSpPr>
        <p:spPr>
          <a:xfrm flipH="1">
            <a:off x="3942720" y="280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0" name=""/>
          <p:cNvSpPr/>
          <p:nvPr/>
        </p:nvSpPr>
        <p:spPr>
          <a:xfrm>
            <a:off x="394272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1" name=""/>
          <p:cNvSpPr/>
          <p:nvPr/>
        </p:nvSpPr>
        <p:spPr>
          <a:xfrm>
            <a:off x="3942720" y="28126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2" name=""/>
          <p:cNvSpPr/>
          <p:nvPr/>
        </p:nvSpPr>
        <p:spPr>
          <a:xfrm>
            <a:off x="3942720" y="2836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3" name=""/>
          <p:cNvSpPr/>
          <p:nvPr/>
        </p:nvSpPr>
        <p:spPr>
          <a:xfrm>
            <a:off x="3942720" y="2845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4" name=""/>
          <p:cNvSpPr/>
          <p:nvPr/>
        </p:nvSpPr>
        <p:spPr>
          <a:xfrm>
            <a:off x="3942720" y="2855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5" name=""/>
          <p:cNvSpPr/>
          <p:nvPr/>
        </p:nvSpPr>
        <p:spPr>
          <a:xfrm>
            <a:off x="3942720" y="2864880"/>
            <a:ext cx="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6" name=""/>
          <p:cNvSpPr/>
          <p:nvPr/>
        </p:nvSpPr>
        <p:spPr>
          <a:xfrm>
            <a:off x="3942720" y="2908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7" name=""/>
          <p:cNvSpPr/>
          <p:nvPr/>
        </p:nvSpPr>
        <p:spPr>
          <a:xfrm>
            <a:off x="3942720" y="29221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8" name=""/>
          <p:cNvSpPr/>
          <p:nvPr/>
        </p:nvSpPr>
        <p:spPr>
          <a:xfrm>
            <a:off x="3942720" y="295560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9" name=""/>
          <p:cNvSpPr/>
          <p:nvPr/>
        </p:nvSpPr>
        <p:spPr>
          <a:xfrm flipH="1">
            <a:off x="3938040" y="2998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0" name=""/>
          <p:cNvSpPr/>
          <p:nvPr/>
        </p:nvSpPr>
        <p:spPr>
          <a:xfrm>
            <a:off x="3938040" y="3008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1" name=""/>
          <p:cNvSpPr/>
          <p:nvPr/>
        </p:nvSpPr>
        <p:spPr>
          <a:xfrm>
            <a:off x="3938040" y="3017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2" name=""/>
          <p:cNvSpPr/>
          <p:nvPr/>
        </p:nvSpPr>
        <p:spPr>
          <a:xfrm flipH="1">
            <a:off x="3933000" y="3031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3" name=""/>
          <p:cNvSpPr/>
          <p:nvPr/>
        </p:nvSpPr>
        <p:spPr>
          <a:xfrm flipV="1">
            <a:off x="3933000" y="302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4" name=""/>
          <p:cNvSpPr/>
          <p:nvPr/>
        </p:nvSpPr>
        <p:spPr>
          <a:xfrm flipH="1" flipV="1">
            <a:off x="3928320" y="3012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5" name=""/>
          <p:cNvSpPr/>
          <p:nvPr/>
        </p:nvSpPr>
        <p:spPr>
          <a:xfrm flipV="1">
            <a:off x="3928320" y="3003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6" name=""/>
          <p:cNvSpPr/>
          <p:nvPr/>
        </p:nvSpPr>
        <p:spPr>
          <a:xfrm flipV="1">
            <a:off x="3928320" y="299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7" name=""/>
          <p:cNvSpPr/>
          <p:nvPr/>
        </p:nvSpPr>
        <p:spPr>
          <a:xfrm flipH="1" flipV="1">
            <a:off x="3918960" y="29746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8" name=""/>
          <p:cNvSpPr/>
          <p:nvPr/>
        </p:nvSpPr>
        <p:spPr>
          <a:xfrm flipH="1" flipV="1">
            <a:off x="3913920" y="29649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9" name=""/>
          <p:cNvSpPr/>
          <p:nvPr/>
        </p:nvSpPr>
        <p:spPr>
          <a:xfrm flipH="1" flipV="1">
            <a:off x="3909240" y="29509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0" name=""/>
          <p:cNvSpPr/>
          <p:nvPr/>
        </p:nvSpPr>
        <p:spPr>
          <a:xfrm flipH="1">
            <a:off x="3904560" y="295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1" name=""/>
          <p:cNvSpPr/>
          <p:nvPr/>
        </p:nvSpPr>
        <p:spPr>
          <a:xfrm flipH="1">
            <a:off x="3899880" y="295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2" name=""/>
          <p:cNvSpPr/>
          <p:nvPr/>
        </p:nvSpPr>
        <p:spPr>
          <a:xfrm flipH="1">
            <a:off x="3885480" y="29556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3" name=""/>
          <p:cNvSpPr/>
          <p:nvPr/>
        </p:nvSpPr>
        <p:spPr>
          <a:xfrm flipH="1">
            <a:off x="3880800" y="2974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4" name=""/>
          <p:cNvSpPr/>
          <p:nvPr/>
        </p:nvSpPr>
        <p:spPr>
          <a:xfrm flipH="1">
            <a:off x="3857040" y="2984040"/>
            <a:ext cx="237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5" name=""/>
          <p:cNvSpPr/>
          <p:nvPr/>
        </p:nvSpPr>
        <p:spPr>
          <a:xfrm flipH="1">
            <a:off x="3852000" y="3022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6" name=""/>
          <p:cNvSpPr/>
          <p:nvPr/>
        </p:nvSpPr>
        <p:spPr>
          <a:xfrm flipH="1">
            <a:off x="3847320" y="3027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7" name=""/>
          <p:cNvSpPr/>
          <p:nvPr/>
        </p:nvSpPr>
        <p:spPr>
          <a:xfrm flipH="1">
            <a:off x="3842640" y="3036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8" name=""/>
          <p:cNvSpPr/>
          <p:nvPr/>
        </p:nvSpPr>
        <p:spPr>
          <a:xfrm flipH="1">
            <a:off x="3837960" y="3051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9" name=""/>
          <p:cNvSpPr/>
          <p:nvPr/>
        </p:nvSpPr>
        <p:spPr>
          <a:xfrm>
            <a:off x="3837960" y="30603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0" name=""/>
          <p:cNvSpPr/>
          <p:nvPr/>
        </p:nvSpPr>
        <p:spPr>
          <a:xfrm>
            <a:off x="3847320" y="3070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1" name=""/>
          <p:cNvSpPr/>
          <p:nvPr/>
        </p:nvSpPr>
        <p:spPr>
          <a:xfrm>
            <a:off x="3852000" y="3070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2" name=""/>
          <p:cNvSpPr/>
          <p:nvPr/>
        </p:nvSpPr>
        <p:spPr>
          <a:xfrm>
            <a:off x="3861720" y="30700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3" name=""/>
          <p:cNvSpPr/>
          <p:nvPr/>
        </p:nvSpPr>
        <p:spPr>
          <a:xfrm>
            <a:off x="399996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4" name=""/>
          <p:cNvSpPr/>
          <p:nvPr/>
        </p:nvSpPr>
        <p:spPr>
          <a:xfrm>
            <a:off x="399996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5" name=""/>
          <p:cNvSpPr/>
          <p:nvPr/>
        </p:nvSpPr>
        <p:spPr>
          <a:xfrm>
            <a:off x="400464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6" name=""/>
          <p:cNvSpPr/>
          <p:nvPr/>
        </p:nvSpPr>
        <p:spPr>
          <a:xfrm>
            <a:off x="4009320" y="2993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7" name=""/>
          <p:cNvSpPr/>
          <p:nvPr/>
        </p:nvSpPr>
        <p:spPr>
          <a:xfrm>
            <a:off x="401436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8" name=""/>
          <p:cNvSpPr/>
          <p:nvPr/>
        </p:nvSpPr>
        <p:spPr>
          <a:xfrm>
            <a:off x="4019040" y="299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9" name=""/>
          <p:cNvSpPr/>
          <p:nvPr/>
        </p:nvSpPr>
        <p:spPr>
          <a:xfrm flipV="1">
            <a:off x="4023720" y="2989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0" name=""/>
          <p:cNvSpPr/>
          <p:nvPr/>
        </p:nvSpPr>
        <p:spPr>
          <a:xfrm>
            <a:off x="4033440" y="2989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1" name=""/>
          <p:cNvSpPr/>
          <p:nvPr/>
        </p:nvSpPr>
        <p:spPr>
          <a:xfrm flipV="1">
            <a:off x="4038120" y="29840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2" name=""/>
          <p:cNvSpPr/>
          <p:nvPr/>
        </p:nvSpPr>
        <p:spPr>
          <a:xfrm flipV="1">
            <a:off x="4052520" y="297000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3" name=""/>
          <p:cNvSpPr/>
          <p:nvPr/>
        </p:nvSpPr>
        <p:spPr>
          <a:xfrm flipV="1">
            <a:off x="407628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4" name=""/>
          <p:cNvSpPr/>
          <p:nvPr/>
        </p:nvSpPr>
        <p:spPr>
          <a:xfrm flipV="1">
            <a:off x="4080960" y="2960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5" name=""/>
          <p:cNvSpPr/>
          <p:nvPr/>
        </p:nvSpPr>
        <p:spPr>
          <a:xfrm flipV="1">
            <a:off x="4085640" y="2955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6" name=""/>
          <p:cNvSpPr/>
          <p:nvPr/>
        </p:nvSpPr>
        <p:spPr>
          <a:xfrm flipV="1">
            <a:off x="4090320" y="29412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7" name=""/>
          <p:cNvSpPr/>
          <p:nvPr/>
        </p:nvSpPr>
        <p:spPr>
          <a:xfrm flipV="1">
            <a:off x="4095360" y="2936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8" name=""/>
          <p:cNvSpPr/>
          <p:nvPr/>
        </p:nvSpPr>
        <p:spPr>
          <a:xfrm flipV="1">
            <a:off x="4100040" y="29221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9" name=""/>
          <p:cNvSpPr/>
          <p:nvPr/>
        </p:nvSpPr>
        <p:spPr>
          <a:xfrm flipH="1" flipV="1">
            <a:off x="4095360" y="2912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0" name=""/>
          <p:cNvSpPr/>
          <p:nvPr/>
        </p:nvSpPr>
        <p:spPr>
          <a:xfrm flipH="1" flipV="1">
            <a:off x="4090320" y="2908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1" name=""/>
          <p:cNvSpPr/>
          <p:nvPr/>
        </p:nvSpPr>
        <p:spPr>
          <a:xfrm flipH="1">
            <a:off x="4085640" y="290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2" name=""/>
          <p:cNvSpPr/>
          <p:nvPr/>
        </p:nvSpPr>
        <p:spPr>
          <a:xfrm flipH="1" flipV="1">
            <a:off x="4080960" y="2903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3" name=""/>
          <p:cNvSpPr/>
          <p:nvPr/>
        </p:nvSpPr>
        <p:spPr>
          <a:xfrm flipH="1">
            <a:off x="4071240" y="2903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4" name=""/>
          <p:cNvSpPr/>
          <p:nvPr/>
        </p:nvSpPr>
        <p:spPr>
          <a:xfrm flipH="1">
            <a:off x="4066560" y="2903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5" name=""/>
          <p:cNvSpPr/>
          <p:nvPr/>
        </p:nvSpPr>
        <p:spPr>
          <a:xfrm flipH="1">
            <a:off x="4052520" y="290304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6" name=""/>
          <p:cNvSpPr/>
          <p:nvPr/>
        </p:nvSpPr>
        <p:spPr>
          <a:xfrm flipH="1">
            <a:off x="4047480" y="29127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7" name=""/>
          <p:cNvSpPr/>
          <p:nvPr/>
        </p:nvSpPr>
        <p:spPr>
          <a:xfrm flipH="1">
            <a:off x="4038120" y="29221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8" name=""/>
          <p:cNvSpPr/>
          <p:nvPr/>
        </p:nvSpPr>
        <p:spPr>
          <a:xfrm flipH="1">
            <a:off x="4028400" y="29412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9" name=""/>
          <p:cNvSpPr/>
          <p:nvPr/>
        </p:nvSpPr>
        <p:spPr>
          <a:xfrm flipH="1">
            <a:off x="4023720" y="2960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0" name=""/>
          <p:cNvSpPr/>
          <p:nvPr/>
        </p:nvSpPr>
        <p:spPr>
          <a:xfrm flipH="1">
            <a:off x="4019040" y="2974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1" name=""/>
          <p:cNvSpPr/>
          <p:nvPr/>
        </p:nvSpPr>
        <p:spPr>
          <a:xfrm>
            <a:off x="4019040" y="2998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2" name=""/>
          <p:cNvSpPr/>
          <p:nvPr/>
        </p:nvSpPr>
        <p:spPr>
          <a:xfrm>
            <a:off x="4019040" y="3008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3" name=""/>
          <p:cNvSpPr/>
          <p:nvPr/>
        </p:nvSpPr>
        <p:spPr>
          <a:xfrm>
            <a:off x="4019040" y="30272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4" name=""/>
          <p:cNvSpPr/>
          <p:nvPr/>
        </p:nvSpPr>
        <p:spPr>
          <a:xfrm>
            <a:off x="4028400" y="30412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5" name=""/>
          <p:cNvSpPr/>
          <p:nvPr/>
        </p:nvSpPr>
        <p:spPr>
          <a:xfrm>
            <a:off x="4042800" y="3046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6" name=""/>
          <p:cNvSpPr/>
          <p:nvPr/>
        </p:nvSpPr>
        <p:spPr>
          <a:xfrm>
            <a:off x="4052520" y="30510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7" name=""/>
          <p:cNvSpPr/>
          <p:nvPr/>
        </p:nvSpPr>
        <p:spPr>
          <a:xfrm flipV="1">
            <a:off x="4076280" y="3041280"/>
            <a:ext cx="331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8" name=""/>
          <p:cNvSpPr/>
          <p:nvPr/>
        </p:nvSpPr>
        <p:spPr>
          <a:xfrm>
            <a:off x="4252680" y="286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9" name=""/>
          <p:cNvSpPr/>
          <p:nvPr/>
        </p:nvSpPr>
        <p:spPr>
          <a:xfrm>
            <a:off x="4252680" y="2864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0" name=""/>
          <p:cNvSpPr/>
          <p:nvPr/>
        </p:nvSpPr>
        <p:spPr>
          <a:xfrm>
            <a:off x="4252680" y="286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1" name=""/>
          <p:cNvSpPr/>
          <p:nvPr/>
        </p:nvSpPr>
        <p:spPr>
          <a:xfrm flipH="1">
            <a:off x="4247640" y="2874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2" name=""/>
          <p:cNvSpPr/>
          <p:nvPr/>
        </p:nvSpPr>
        <p:spPr>
          <a:xfrm flipH="1">
            <a:off x="4242960" y="2879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3" name=""/>
          <p:cNvSpPr/>
          <p:nvPr/>
        </p:nvSpPr>
        <p:spPr>
          <a:xfrm>
            <a:off x="4209840" y="3046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4" name=""/>
          <p:cNvSpPr/>
          <p:nvPr/>
        </p:nvSpPr>
        <p:spPr>
          <a:xfrm>
            <a:off x="4214520" y="3046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5" name=""/>
          <p:cNvSpPr/>
          <p:nvPr/>
        </p:nvSpPr>
        <p:spPr>
          <a:xfrm>
            <a:off x="4214520" y="3051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6" name=""/>
          <p:cNvSpPr/>
          <p:nvPr/>
        </p:nvSpPr>
        <p:spPr>
          <a:xfrm>
            <a:off x="4214520" y="3055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7" name=""/>
          <p:cNvSpPr/>
          <p:nvPr/>
        </p:nvSpPr>
        <p:spPr>
          <a:xfrm>
            <a:off x="4214520" y="3060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8" name=""/>
          <p:cNvSpPr/>
          <p:nvPr/>
        </p:nvSpPr>
        <p:spPr>
          <a:xfrm flipH="1">
            <a:off x="4495680" y="278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9" name=""/>
          <p:cNvSpPr/>
          <p:nvPr/>
        </p:nvSpPr>
        <p:spPr>
          <a:xfrm flipH="1">
            <a:off x="4486320" y="2783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0" name=""/>
          <p:cNvSpPr/>
          <p:nvPr/>
        </p:nvSpPr>
        <p:spPr>
          <a:xfrm flipH="1">
            <a:off x="4481280" y="2783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1" name=""/>
          <p:cNvSpPr/>
          <p:nvPr/>
        </p:nvSpPr>
        <p:spPr>
          <a:xfrm flipH="1">
            <a:off x="4476600" y="278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2" name=""/>
          <p:cNvSpPr/>
          <p:nvPr/>
        </p:nvSpPr>
        <p:spPr>
          <a:xfrm flipH="1">
            <a:off x="4467240" y="2783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3" name=""/>
          <p:cNvSpPr/>
          <p:nvPr/>
        </p:nvSpPr>
        <p:spPr>
          <a:xfrm flipH="1">
            <a:off x="4462200" y="27838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4" name=""/>
          <p:cNvSpPr/>
          <p:nvPr/>
        </p:nvSpPr>
        <p:spPr>
          <a:xfrm flipH="1">
            <a:off x="4452840" y="27889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5" name=""/>
          <p:cNvSpPr/>
          <p:nvPr/>
        </p:nvSpPr>
        <p:spPr>
          <a:xfrm flipH="1">
            <a:off x="4448160" y="2798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6" name=""/>
          <p:cNvSpPr/>
          <p:nvPr/>
        </p:nvSpPr>
        <p:spPr>
          <a:xfrm>
            <a:off x="444816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7" name=""/>
          <p:cNvSpPr/>
          <p:nvPr/>
        </p:nvSpPr>
        <p:spPr>
          <a:xfrm>
            <a:off x="444816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8" name=""/>
          <p:cNvSpPr/>
          <p:nvPr/>
        </p:nvSpPr>
        <p:spPr>
          <a:xfrm flipH="1">
            <a:off x="4443120" y="2817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9" name=""/>
          <p:cNvSpPr/>
          <p:nvPr/>
        </p:nvSpPr>
        <p:spPr>
          <a:xfrm>
            <a:off x="4443120" y="282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0" name=""/>
          <p:cNvSpPr/>
          <p:nvPr/>
        </p:nvSpPr>
        <p:spPr>
          <a:xfrm>
            <a:off x="4443120" y="2826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1" name=""/>
          <p:cNvSpPr/>
          <p:nvPr/>
        </p:nvSpPr>
        <p:spPr>
          <a:xfrm>
            <a:off x="4443120" y="2831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2" name=""/>
          <p:cNvSpPr/>
          <p:nvPr/>
        </p:nvSpPr>
        <p:spPr>
          <a:xfrm>
            <a:off x="4448160" y="2831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3" name=""/>
          <p:cNvSpPr/>
          <p:nvPr/>
        </p:nvSpPr>
        <p:spPr>
          <a:xfrm>
            <a:off x="4448160" y="2836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4" name=""/>
          <p:cNvSpPr/>
          <p:nvPr/>
        </p:nvSpPr>
        <p:spPr>
          <a:xfrm>
            <a:off x="4448160" y="284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5" name=""/>
          <p:cNvSpPr/>
          <p:nvPr/>
        </p:nvSpPr>
        <p:spPr>
          <a:xfrm>
            <a:off x="4448160" y="2845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6" name=""/>
          <p:cNvSpPr/>
          <p:nvPr/>
        </p:nvSpPr>
        <p:spPr>
          <a:xfrm>
            <a:off x="4448160" y="285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7" name=""/>
          <p:cNvSpPr/>
          <p:nvPr/>
        </p:nvSpPr>
        <p:spPr>
          <a:xfrm flipH="1">
            <a:off x="4443120" y="2855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8" name=""/>
          <p:cNvSpPr/>
          <p:nvPr/>
        </p:nvSpPr>
        <p:spPr>
          <a:xfrm>
            <a:off x="4443120" y="286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9" name=""/>
          <p:cNvSpPr/>
          <p:nvPr/>
        </p:nvSpPr>
        <p:spPr>
          <a:xfrm flipH="1">
            <a:off x="4438440" y="2864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0" name=""/>
          <p:cNvSpPr/>
          <p:nvPr/>
        </p:nvSpPr>
        <p:spPr>
          <a:xfrm>
            <a:off x="4438440" y="2883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1" name=""/>
          <p:cNvSpPr/>
          <p:nvPr/>
        </p:nvSpPr>
        <p:spPr>
          <a:xfrm flipH="1">
            <a:off x="4433760" y="2889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2" name=""/>
          <p:cNvSpPr/>
          <p:nvPr/>
        </p:nvSpPr>
        <p:spPr>
          <a:xfrm flipH="1">
            <a:off x="4429080" y="28983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3" name=""/>
          <p:cNvSpPr/>
          <p:nvPr/>
        </p:nvSpPr>
        <p:spPr>
          <a:xfrm flipH="1">
            <a:off x="4419360" y="2908080"/>
            <a:ext cx="97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4" name=""/>
          <p:cNvSpPr/>
          <p:nvPr/>
        </p:nvSpPr>
        <p:spPr>
          <a:xfrm flipH="1">
            <a:off x="4414680" y="2950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5" name=""/>
          <p:cNvSpPr/>
          <p:nvPr/>
        </p:nvSpPr>
        <p:spPr>
          <a:xfrm>
            <a:off x="4414680" y="2960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6" name=""/>
          <p:cNvSpPr/>
          <p:nvPr/>
        </p:nvSpPr>
        <p:spPr>
          <a:xfrm flipH="1">
            <a:off x="4410000" y="29700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7" name=""/>
          <p:cNvSpPr/>
          <p:nvPr/>
        </p:nvSpPr>
        <p:spPr>
          <a:xfrm>
            <a:off x="4410000" y="2998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8" name=""/>
          <p:cNvSpPr/>
          <p:nvPr/>
        </p:nvSpPr>
        <p:spPr>
          <a:xfrm>
            <a:off x="441000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9" name=""/>
          <p:cNvSpPr/>
          <p:nvPr/>
        </p:nvSpPr>
        <p:spPr>
          <a:xfrm>
            <a:off x="4410000" y="30128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0" name=""/>
          <p:cNvSpPr/>
          <p:nvPr/>
        </p:nvSpPr>
        <p:spPr>
          <a:xfrm>
            <a:off x="4419360" y="3027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1" name=""/>
          <p:cNvSpPr/>
          <p:nvPr/>
        </p:nvSpPr>
        <p:spPr>
          <a:xfrm>
            <a:off x="4429080" y="30319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2" name=""/>
          <p:cNvSpPr/>
          <p:nvPr/>
        </p:nvSpPr>
        <p:spPr>
          <a:xfrm>
            <a:off x="4443120" y="3036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3" name=""/>
          <p:cNvSpPr/>
          <p:nvPr/>
        </p:nvSpPr>
        <p:spPr>
          <a:xfrm>
            <a:off x="4452840" y="3036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4" name=""/>
          <p:cNvSpPr/>
          <p:nvPr/>
        </p:nvSpPr>
        <p:spPr>
          <a:xfrm>
            <a:off x="4457520" y="304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5" name=""/>
          <p:cNvSpPr/>
          <p:nvPr/>
        </p:nvSpPr>
        <p:spPr>
          <a:xfrm>
            <a:off x="4462200" y="3041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6" name=""/>
          <p:cNvSpPr/>
          <p:nvPr/>
        </p:nvSpPr>
        <p:spPr>
          <a:xfrm>
            <a:off x="4476600" y="304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7" name=""/>
          <p:cNvSpPr/>
          <p:nvPr/>
        </p:nvSpPr>
        <p:spPr>
          <a:xfrm flipV="1">
            <a:off x="4481280" y="3036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8" name=""/>
          <p:cNvSpPr/>
          <p:nvPr/>
        </p:nvSpPr>
        <p:spPr>
          <a:xfrm>
            <a:off x="400932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9" name=""/>
          <p:cNvSpPr/>
          <p:nvPr/>
        </p:nvSpPr>
        <p:spPr>
          <a:xfrm flipH="1">
            <a:off x="400464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0" name=""/>
          <p:cNvSpPr/>
          <p:nvPr/>
        </p:nvSpPr>
        <p:spPr>
          <a:xfrm flipH="1">
            <a:off x="399996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1" name=""/>
          <p:cNvSpPr/>
          <p:nvPr/>
        </p:nvSpPr>
        <p:spPr>
          <a:xfrm flipH="1">
            <a:off x="3990240" y="1649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2" name=""/>
          <p:cNvSpPr/>
          <p:nvPr/>
        </p:nvSpPr>
        <p:spPr>
          <a:xfrm flipH="1">
            <a:off x="398556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3" name=""/>
          <p:cNvSpPr/>
          <p:nvPr/>
        </p:nvSpPr>
        <p:spPr>
          <a:xfrm flipH="1">
            <a:off x="398088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4" name=""/>
          <p:cNvSpPr/>
          <p:nvPr/>
        </p:nvSpPr>
        <p:spPr>
          <a:xfrm flipH="1">
            <a:off x="3961800" y="1649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5" name=""/>
          <p:cNvSpPr/>
          <p:nvPr/>
        </p:nvSpPr>
        <p:spPr>
          <a:xfrm flipH="1">
            <a:off x="395712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6" name=""/>
          <p:cNvSpPr/>
          <p:nvPr/>
        </p:nvSpPr>
        <p:spPr>
          <a:xfrm flipH="1">
            <a:off x="3947400" y="1649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7" name=""/>
          <p:cNvSpPr/>
          <p:nvPr/>
        </p:nvSpPr>
        <p:spPr>
          <a:xfrm flipH="1">
            <a:off x="3933000" y="1649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8" name=""/>
          <p:cNvSpPr/>
          <p:nvPr/>
        </p:nvSpPr>
        <p:spPr>
          <a:xfrm flipH="1">
            <a:off x="3928320" y="1654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9" name=""/>
          <p:cNvSpPr/>
          <p:nvPr/>
        </p:nvSpPr>
        <p:spPr>
          <a:xfrm flipH="1">
            <a:off x="3913920" y="16635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0" name=""/>
          <p:cNvSpPr/>
          <p:nvPr/>
        </p:nvSpPr>
        <p:spPr>
          <a:xfrm>
            <a:off x="4142880" y="1544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1" name=""/>
          <p:cNvSpPr/>
          <p:nvPr/>
        </p:nvSpPr>
        <p:spPr>
          <a:xfrm>
            <a:off x="4142880" y="154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2" name=""/>
          <p:cNvSpPr/>
          <p:nvPr/>
        </p:nvSpPr>
        <p:spPr>
          <a:xfrm>
            <a:off x="414288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3" name=""/>
          <p:cNvSpPr/>
          <p:nvPr/>
        </p:nvSpPr>
        <p:spPr>
          <a:xfrm flipH="1">
            <a:off x="4138200" y="155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4" name=""/>
          <p:cNvSpPr/>
          <p:nvPr/>
        </p:nvSpPr>
        <p:spPr>
          <a:xfrm>
            <a:off x="413820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5" name=""/>
          <p:cNvSpPr/>
          <p:nvPr/>
        </p:nvSpPr>
        <p:spPr>
          <a:xfrm>
            <a:off x="4138200" y="1568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6" name=""/>
          <p:cNvSpPr/>
          <p:nvPr/>
        </p:nvSpPr>
        <p:spPr>
          <a:xfrm flipH="1">
            <a:off x="4133520" y="157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7" name=""/>
          <p:cNvSpPr/>
          <p:nvPr/>
        </p:nvSpPr>
        <p:spPr>
          <a:xfrm>
            <a:off x="4133520" y="158256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8" name=""/>
          <p:cNvSpPr/>
          <p:nvPr/>
        </p:nvSpPr>
        <p:spPr>
          <a:xfrm flipH="1">
            <a:off x="4128480" y="161136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9" name=""/>
          <p:cNvSpPr/>
          <p:nvPr/>
        </p:nvSpPr>
        <p:spPr>
          <a:xfrm>
            <a:off x="4128480" y="1635120"/>
            <a:ext cx="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0" name=""/>
          <p:cNvSpPr/>
          <p:nvPr/>
        </p:nvSpPr>
        <p:spPr>
          <a:xfrm>
            <a:off x="412848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1" name=""/>
          <p:cNvSpPr/>
          <p:nvPr/>
        </p:nvSpPr>
        <p:spPr>
          <a:xfrm>
            <a:off x="4128480" y="1701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2" name=""/>
          <p:cNvSpPr/>
          <p:nvPr/>
        </p:nvSpPr>
        <p:spPr>
          <a:xfrm>
            <a:off x="4128480" y="1720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3" name=""/>
          <p:cNvSpPr/>
          <p:nvPr/>
        </p:nvSpPr>
        <p:spPr>
          <a:xfrm>
            <a:off x="4133520" y="1730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4" name=""/>
          <p:cNvSpPr/>
          <p:nvPr/>
        </p:nvSpPr>
        <p:spPr>
          <a:xfrm>
            <a:off x="4133520" y="17398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5" name=""/>
          <p:cNvSpPr/>
          <p:nvPr/>
        </p:nvSpPr>
        <p:spPr>
          <a:xfrm flipV="1">
            <a:off x="4142880" y="173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6" name=""/>
          <p:cNvSpPr/>
          <p:nvPr/>
        </p:nvSpPr>
        <p:spPr>
          <a:xfrm flipH="1">
            <a:off x="4304880" y="1601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7" name=""/>
          <p:cNvSpPr/>
          <p:nvPr/>
        </p:nvSpPr>
        <p:spPr>
          <a:xfrm flipH="1">
            <a:off x="4300200" y="160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8" name=""/>
          <p:cNvSpPr/>
          <p:nvPr/>
        </p:nvSpPr>
        <p:spPr>
          <a:xfrm flipH="1">
            <a:off x="4295520" y="160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9" name=""/>
          <p:cNvSpPr/>
          <p:nvPr/>
        </p:nvSpPr>
        <p:spPr>
          <a:xfrm flipH="1">
            <a:off x="4290840" y="160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0" name=""/>
          <p:cNvSpPr/>
          <p:nvPr/>
        </p:nvSpPr>
        <p:spPr>
          <a:xfrm flipH="1">
            <a:off x="4285800" y="16016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1" name=""/>
          <p:cNvSpPr/>
          <p:nvPr/>
        </p:nvSpPr>
        <p:spPr>
          <a:xfrm flipH="1">
            <a:off x="4281120" y="1606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2" name=""/>
          <p:cNvSpPr/>
          <p:nvPr/>
        </p:nvSpPr>
        <p:spPr>
          <a:xfrm flipH="1">
            <a:off x="4266720" y="16066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3" name=""/>
          <p:cNvSpPr/>
          <p:nvPr/>
        </p:nvSpPr>
        <p:spPr>
          <a:xfrm flipH="1">
            <a:off x="4262040" y="1616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4" name=""/>
          <p:cNvSpPr/>
          <p:nvPr/>
        </p:nvSpPr>
        <p:spPr>
          <a:xfrm>
            <a:off x="4262040" y="1620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5" name=""/>
          <p:cNvSpPr/>
          <p:nvPr/>
        </p:nvSpPr>
        <p:spPr>
          <a:xfrm flipH="1">
            <a:off x="4257360" y="1625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6" name=""/>
          <p:cNvSpPr/>
          <p:nvPr/>
        </p:nvSpPr>
        <p:spPr>
          <a:xfrm flipH="1">
            <a:off x="4252680" y="1630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7" name=""/>
          <p:cNvSpPr/>
          <p:nvPr/>
        </p:nvSpPr>
        <p:spPr>
          <a:xfrm flipH="1">
            <a:off x="4247640" y="1635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8" name=""/>
          <p:cNvSpPr/>
          <p:nvPr/>
        </p:nvSpPr>
        <p:spPr>
          <a:xfrm flipH="1">
            <a:off x="4238280" y="16398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9" name=""/>
          <p:cNvSpPr/>
          <p:nvPr/>
        </p:nvSpPr>
        <p:spPr>
          <a:xfrm>
            <a:off x="4238280" y="1654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0" name=""/>
          <p:cNvSpPr/>
          <p:nvPr/>
        </p:nvSpPr>
        <p:spPr>
          <a:xfrm flipH="1">
            <a:off x="4233600" y="1663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1" name=""/>
          <p:cNvSpPr/>
          <p:nvPr/>
        </p:nvSpPr>
        <p:spPr>
          <a:xfrm>
            <a:off x="423360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2" name=""/>
          <p:cNvSpPr/>
          <p:nvPr/>
        </p:nvSpPr>
        <p:spPr>
          <a:xfrm>
            <a:off x="4233600" y="1677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3" name=""/>
          <p:cNvSpPr/>
          <p:nvPr/>
        </p:nvSpPr>
        <p:spPr>
          <a:xfrm>
            <a:off x="4233600" y="168768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4" name=""/>
          <p:cNvSpPr/>
          <p:nvPr/>
        </p:nvSpPr>
        <p:spPr>
          <a:xfrm>
            <a:off x="4238280" y="1725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5" name=""/>
          <p:cNvSpPr/>
          <p:nvPr/>
        </p:nvSpPr>
        <p:spPr>
          <a:xfrm>
            <a:off x="4247640" y="1744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6" name=""/>
          <p:cNvSpPr/>
          <p:nvPr/>
        </p:nvSpPr>
        <p:spPr>
          <a:xfrm>
            <a:off x="4257360" y="17496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7" name=""/>
          <p:cNvSpPr/>
          <p:nvPr/>
        </p:nvSpPr>
        <p:spPr>
          <a:xfrm>
            <a:off x="4271760" y="17589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8" name=""/>
          <p:cNvSpPr/>
          <p:nvPr/>
        </p:nvSpPr>
        <p:spPr>
          <a:xfrm>
            <a:off x="4285800" y="17636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9" name=""/>
          <p:cNvSpPr/>
          <p:nvPr/>
        </p:nvSpPr>
        <p:spPr>
          <a:xfrm>
            <a:off x="4295520" y="17636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0" name=""/>
          <p:cNvSpPr/>
          <p:nvPr/>
        </p:nvSpPr>
        <p:spPr>
          <a:xfrm>
            <a:off x="4304880" y="17636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1" name=""/>
          <p:cNvSpPr/>
          <p:nvPr/>
        </p:nvSpPr>
        <p:spPr>
          <a:xfrm flipV="1">
            <a:off x="4319280" y="1744920"/>
            <a:ext cx="2880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2" name=""/>
          <p:cNvSpPr/>
          <p:nvPr/>
        </p:nvSpPr>
        <p:spPr>
          <a:xfrm flipV="1">
            <a:off x="4348080" y="17398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3" name=""/>
          <p:cNvSpPr/>
          <p:nvPr/>
        </p:nvSpPr>
        <p:spPr>
          <a:xfrm flipV="1">
            <a:off x="4357440" y="17208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4" name=""/>
          <p:cNvSpPr/>
          <p:nvPr/>
        </p:nvSpPr>
        <p:spPr>
          <a:xfrm flipV="1">
            <a:off x="4367160" y="1711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5" name=""/>
          <p:cNvSpPr/>
          <p:nvPr/>
        </p:nvSpPr>
        <p:spPr>
          <a:xfrm flipV="1">
            <a:off x="4367160" y="16970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6" name=""/>
          <p:cNvSpPr/>
          <p:nvPr/>
        </p:nvSpPr>
        <p:spPr>
          <a:xfrm flipH="1" flipV="1">
            <a:off x="4362120" y="16826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7" name=""/>
          <p:cNvSpPr/>
          <p:nvPr/>
        </p:nvSpPr>
        <p:spPr>
          <a:xfrm flipH="1" flipV="1">
            <a:off x="4357440" y="1673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8" name=""/>
          <p:cNvSpPr/>
          <p:nvPr/>
        </p:nvSpPr>
        <p:spPr>
          <a:xfrm flipH="1" flipV="1">
            <a:off x="4343040" y="16635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9" name=""/>
          <p:cNvSpPr/>
          <p:nvPr/>
        </p:nvSpPr>
        <p:spPr>
          <a:xfrm flipH="1" flipV="1">
            <a:off x="4338360" y="1658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0" name=""/>
          <p:cNvSpPr/>
          <p:nvPr/>
        </p:nvSpPr>
        <p:spPr>
          <a:xfrm flipH="1">
            <a:off x="4333680" y="1658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1" name=""/>
          <p:cNvSpPr/>
          <p:nvPr/>
        </p:nvSpPr>
        <p:spPr>
          <a:xfrm flipH="1">
            <a:off x="4314600" y="1658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2" name=""/>
          <p:cNvSpPr/>
          <p:nvPr/>
        </p:nvSpPr>
        <p:spPr>
          <a:xfrm flipH="1">
            <a:off x="4309920" y="1658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3" name=""/>
          <p:cNvSpPr/>
          <p:nvPr/>
        </p:nvSpPr>
        <p:spPr>
          <a:xfrm flipH="1">
            <a:off x="4304880" y="16588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4" name=""/>
          <p:cNvSpPr/>
          <p:nvPr/>
        </p:nvSpPr>
        <p:spPr>
          <a:xfrm>
            <a:off x="4304880" y="1668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5" name=""/>
          <p:cNvSpPr/>
          <p:nvPr/>
        </p:nvSpPr>
        <p:spPr>
          <a:xfrm flipH="1">
            <a:off x="4514760" y="159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6" name=""/>
          <p:cNvSpPr/>
          <p:nvPr/>
        </p:nvSpPr>
        <p:spPr>
          <a:xfrm flipV="1">
            <a:off x="451476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7" name=""/>
          <p:cNvSpPr/>
          <p:nvPr/>
        </p:nvSpPr>
        <p:spPr>
          <a:xfrm flipH="1">
            <a:off x="4510080" y="158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8" name=""/>
          <p:cNvSpPr/>
          <p:nvPr/>
        </p:nvSpPr>
        <p:spPr>
          <a:xfrm flipH="1">
            <a:off x="4505400" y="158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9" name=""/>
          <p:cNvSpPr/>
          <p:nvPr/>
        </p:nvSpPr>
        <p:spPr>
          <a:xfrm flipH="1">
            <a:off x="4500360" y="1587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0" name=""/>
          <p:cNvSpPr/>
          <p:nvPr/>
        </p:nvSpPr>
        <p:spPr>
          <a:xfrm flipH="1">
            <a:off x="4495680" y="158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1" name=""/>
          <p:cNvSpPr/>
          <p:nvPr/>
        </p:nvSpPr>
        <p:spPr>
          <a:xfrm flipH="1">
            <a:off x="4481280" y="15876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2" name=""/>
          <p:cNvSpPr/>
          <p:nvPr/>
        </p:nvSpPr>
        <p:spPr>
          <a:xfrm>
            <a:off x="448128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3" name=""/>
          <p:cNvSpPr/>
          <p:nvPr/>
        </p:nvSpPr>
        <p:spPr>
          <a:xfrm flipH="1">
            <a:off x="4476600" y="1592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4" name=""/>
          <p:cNvSpPr/>
          <p:nvPr/>
        </p:nvSpPr>
        <p:spPr>
          <a:xfrm flipH="1">
            <a:off x="4471920" y="159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5" name=""/>
          <p:cNvSpPr/>
          <p:nvPr/>
        </p:nvSpPr>
        <p:spPr>
          <a:xfrm flipH="1">
            <a:off x="4462200" y="15969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6" name=""/>
          <p:cNvSpPr/>
          <p:nvPr/>
        </p:nvSpPr>
        <p:spPr>
          <a:xfrm flipH="1">
            <a:off x="4457520" y="1611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7" name=""/>
          <p:cNvSpPr/>
          <p:nvPr/>
        </p:nvSpPr>
        <p:spPr>
          <a:xfrm flipH="1">
            <a:off x="4452840" y="1620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8" name=""/>
          <p:cNvSpPr/>
          <p:nvPr/>
        </p:nvSpPr>
        <p:spPr>
          <a:xfrm>
            <a:off x="4452840" y="1625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9" name=""/>
          <p:cNvSpPr/>
          <p:nvPr/>
        </p:nvSpPr>
        <p:spPr>
          <a:xfrm flipH="1">
            <a:off x="4443120" y="163512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0" name=""/>
          <p:cNvSpPr/>
          <p:nvPr/>
        </p:nvSpPr>
        <p:spPr>
          <a:xfrm>
            <a:off x="4443120" y="1658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1" name=""/>
          <p:cNvSpPr/>
          <p:nvPr/>
        </p:nvSpPr>
        <p:spPr>
          <a:xfrm>
            <a:off x="4443120" y="1673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2" name=""/>
          <p:cNvSpPr/>
          <p:nvPr/>
        </p:nvSpPr>
        <p:spPr>
          <a:xfrm>
            <a:off x="4443120" y="168768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3" name=""/>
          <p:cNvSpPr/>
          <p:nvPr/>
        </p:nvSpPr>
        <p:spPr>
          <a:xfrm>
            <a:off x="4443120" y="1725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4" name=""/>
          <p:cNvSpPr/>
          <p:nvPr/>
        </p:nvSpPr>
        <p:spPr>
          <a:xfrm>
            <a:off x="4443120" y="1735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5" name=""/>
          <p:cNvSpPr/>
          <p:nvPr/>
        </p:nvSpPr>
        <p:spPr>
          <a:xfrm>
            <a:off x="4448160" y="174492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6" name=""/>
          <p:cNvSpPr/>
          <p:nvPr/>
        </p:nvSpPr>
        <p:spPr>
          <a:xfrm>
            <a:off x="4457520" y="1758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7" name=""/>
          <p:cNvSpPr/>
          <p:nvPr/>
        </p:nvSpPr>
        <p:spPr>
          <a:xfrm>
            <a:off x="4462200" y="17636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8" name=""/>
          <p:cNvSpPr/>
          <p:nvPr/>
        </p:nvSpPr>
        <p:spPr>
          <a:xfrm flipV="1">
            <a:off x="4471920" y="17636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9" name=""/>
          <p:cNvSpPr/>
          <p:nvPr/>
        </p:nvSpPr>
        <p:spPr>
          <a:xfrm>
            <a:off x="4491000" y="17636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0" name=""/>
          <p:cNvSpPr/>
          <p:nvPr/>
        </p:nvSpPr>
        <p:spPr>
          <a:xfrm flipV="1">
            <a:off x="4500360" y="17542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1" name=""/>
          <p:cNvSpPr/>
          <p:nvPr/>
        </p:nvSpPr>
        <p:spPr>
          <a:xfrm flipV="1">
            <a:off x="4510080" y="173988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2" name=""/>
          <p:cNvSpPr/>
          <p:nvPr/>
        </p:nvSpPr>
        <p:spPr>
          <a:xfrm flipV="1">
            <a:off x="4533840" y="17305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3" name=""/>
          <p:cNvSpPr/>
          <p:nvPr/>
        </p:nvSpPr>
        <p:spPr>
          <a:xfrm flipV="1">
            <a:off x="4543560" y="171144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4" name=""/>
          <p:cNvSpPr/>
          <p:nvPr/>
        </p:nvSpPr>
        <p:spPr>
          <a:xfrm flipV="1">
            <a:off x="4557600" y="16923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5" name=""/>
          <p:cNvSpPr/>
          <p:nvPr/>
        </p:nvSpPr>
        <p:spPr>
          <a:xfrm flipV="1">
            <a:off x="4562640" y="1677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6" name=""/>
          <p:cNvSpPr/>
          <p:nvPr/>
        </p:nvSpPr>
        <p:spPr>
          <a:xfrm flipV="1">
            <a:off x="456264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7" name=""/>
          <p:cNvSpPr/>
          <p:nvPr/>
        </p:nvSpPr>
        <p:spPr>
          <a:xfrm flipH="1" flipV="1">
            <a:off x="4552920" y="16588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8" name=""/>
          <p:cNvSpPr/>
          <p:nvPr/>
        </p:nvSpPr>
        <p:spPr>
          <a:xfrm flipH="1" flipV="1">
            <a:off x="4538520" y="16495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9" name=""/>
          <p:cNvSpPr/>
          <p:nvPr/>
        </p:nvSpPr>
        <p:spPr>
          <a:xfrm flipH="1">
            <a:off x="453384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0" name=""/>
          <p:cNvSpPr/>
          <p:nvPr/>
        </p:nvSpPr>
        <p:spPr>
          <a:xfrm flipH="1" flipV="1">
            <a:off x="4519440" y="16444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1" name=""/>
          <p:cNvSpPr/>
          <p:nvPr/>
        </p:nvSpPr>
        <p:spPr>
          <a:xfrm flipH="1">
            <a:off x="4514760" y="1644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2" name=""/>
          <p:cNvSpPr/>
          <p:nvPr/>
        </p:nvSpPr>
        <p:spPr>
          <a:xfrm flipH="1">
            <a:off x="4505400" y="1644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3" name=""/>
          <p:cNvSpPr/>
          <p:nvPr/>
        </p:nvSpPr>
        <p:spPr>
          <a:xfrm flipH="1">
            <a:off x="4495680" y="1644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4" name=""/>
          <p:cNvSpPr/>
          <p:nvPr/>
        </p:nvSpPr>
        <p:spPr>
          <a:xfrm flipH="1">
            <a:off x="449100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5" name=""/>
          <p:cNvSpPr/>
          <p:nvPr/>
        </p:nvSpPr>
        <p:spPr>
          <a:xfrm>
            <a:off x="449100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6" name=""/>
          <p:cNvSpPr/>
          <p:nvPr/>
        </p:nvSpPr>
        <p:spPr>
          <a:xfrm>
            <a:off x="4491000" y="165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7" name=""/>
          <p:cNvSpPr/>
          <p:nvPr/>
        </p:nvSpPr>
        <p:spPr>
          <a:xfrm flipV="1">
            <a:off x="471024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8" name=""/>
          <p:cNvSpPr/>
          <p:nvPr/>
        </p:nvSpPr>
        <p:spPr>
          <a:xfrm flipV="1">
            <a:off x="471024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9" name=""/>
          <p:cNvSpPr/>
          <p:nvPr/>
        </p:nvSpPr>
        <p:spPr>
          <a:xfrm flipV="1">
            <a:off x="471024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0" name=""/>
          <p:cNvSpPr/>
          <p:nvPr/>
        </p:nvSpPr>
        <p:spPr>
          <a:xfrm flipH="1">
            <a:off x="4705560" y="159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1" name=""/>
          <p:cNvSpPr/>
          <p:nvPr/>
        </p:nvSpPr>
        <p:spPr>
          <a:xfrm flipH="1">
            <a:off x="4700880" y="159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2" name=""/>
          <p:cNvSpPr/>
          <p:nvPr/>
        </p:nvSpPr>
        <p:spPr>
          <a:xfrm flipH="1">
            <a:off x="4695840" y="1592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3" name=""/>
          <p:cNvSpPr/>
          <p:nvPr/>
        </p:nvSpPr>
        <p:spPr>
          <a:xfrm flipH="1">
            <a:off x="4691160" y="159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4" name=""/>
          <p:cNvSpPr/>
          <p:nvPr/>
        </p:nvSpPr>
        <p:spPr>
          <a:xfrm flipH="1">
            <a:off x="4676760" y="15922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5" name=""/>
          <p:cNvSpPr/>
          <p:nvPr/>
        </p:nvSpPr>
        <p:spPr>
          <a:xfrm flipH="1">
            <a:off x="4672080" y="1601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6" name=""/>
          <p:cNvSpPr/>
          <p:nvPr/>
        </p:nvSpPr>
        <p:spPr>
          <a:xfrm flipH="1">
            <a:off x="4667400" y="1606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7" name=""/>
          <p:cNvSpPr/>
          <p:nvPr/>
        </p:nvSpPr>
        <p:spPr>
          <a:xfrm flipH="1">
            <a:off x="4643640" y="161604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8" name=""/>
          <p:cNvSpPr/>
          <p:nvPr/>
        </p:nvSpPr>
        <p:spPr>
          <a:xfrm>
            <a:off x="4643640" y="1639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9" name=""/>
          <p:cNvSpPr/>
          <p:nvPr/>
        </p:nvSpPr>
        <p:spPr>
          <a:xfrm flipH="1">
            <a:off x="4633920" y="164952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0" name=""/>
          <p:cNvSpPr/>
          <p:nvPr/>
        </p:nvSpPr>
        <p:spPr>
          <a:xfrm>
            <a:off x="4633920" y="168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1" name=""/>
          <p:cNvSpPr/>
          <p:nvPr/>
        </p:nvSpPr>
        <p:spPr>
          <a:xfrm>
            <a:off x="4633920" y="16970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2" name=""/>
          <p:cNvSpPr/>
          <p:nvPr/>
        </p:nvSpPr>
        <p:spPr>
          <a:xfrm>
            <a:off x="4648320" y="1720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3" name=""/>
          <p:cNvSpPr/>
          <p:nvPr/>
        </p:nvSpPr>
        <p:spPr>
          <a:xfrm>
            <a:off x="465300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4" name=""/>
          <p:cNvSpPr/>
          <p:nvPr/>
        </p:nvSpPr>
        <p:spPr>
          <a:xfrm>
            <a:off x="4657680" y="17352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5" name=""/>
          <p:cNvSpPr/>
          <p:nvPr/>
        </p:nvSpPr>
        <p:spPr>
          <a:xfrm>
            <a:off x="4667400" y="1744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6" name=""/>
          <p:cNvSpPr/>
          <p:nvPr/>
        </p:nvSpPr>
        <p:spPr>
          <a:xfrm>
            <a:off x="4676760" y="1749600"/>
            <a:ext cx="432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7" name=""/>
          <p:cNvSpPr/>
          <p:nvPr/>
        </p:nvSpPr>
        <p:spPr>
          <a:xfrm flipV="1">
            <a:off x="4719960" y="17496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8" name=""/>
          <p:cNvSpPr/>
          <p:nvPr/>
        </p:nvSpPr>
        <p:spPr>
          <a:xfrm flipV="1">
            <a:off x="4739040" y="172584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9" name=""/>
          <p:cNvSpPr/>
          <p:nvPr/>
        </p:nvSpPr>
        <p:spPr>
          <a:xfrm flipV="1">
            <a:off x="4762800" y="1716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0" name=""/>
          <p:cNvSpPr/>
          <p:nvPr/>
        </p:nvSpPr>
        <p:spPr>
          <a:xfrm flipV="1">
            <a:off x="4767480" y="168264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1" name=""/>
          <p:cNvSpPr/>
          <p:nvPr/>
        </p:nvSpPr>
        <p:spPr>
          <a:xfrm flipV="1">
            <a:off x="4772160" y="1673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2" name=""/>
          <p:cNvSpPr/>
          <p:nvPr/>
        </p:nvSpPr>
        <p:spPr>
          <a:xfrm flipH="1" flipV="1">
            <a:off x="4767480" y="164448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3" name=""/>
          <p:cNvSpPr/>
          <p:nvPr/>
        </p:nvSpPr>
        <p:spPr>
          <a:xfrm flipH="1" flipV="1">
            <a:off x="4757760" y="163044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4" name=""/>
          <p:cNvSpPr/>
          <p:nvPr/>
        </p:nvSpPr>
        <p:spPr>
          <a:xfrm flipH="1" flipV="1">
            <a:off x="4753080" y="1620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5" name=""/>
          <p:cNvSpPr/>
          <p:nvPr/>
        </p:nvSpPr>
        <p:spPr>
          <a:xfrm flipH="1">
            <a:off x="4724640" y="16207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6" name=""/>
          <p:cNvSpPr/>
          <p:nvPr/>
        </p:nvSpPr>
        <p:spPr>
          <a:xfrm flipH="1">
            <a:off x="4714920" y="1620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7" name=""/>
          <p:cNvSpPr/>
          <p:nvPr/>
        </p:nvSpPr>
        <p:spPr>
          <a:xfrm flipH="1">
            <a:off x="4700880" y="16254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8" name=""/>
          <p:cNvSpPr/>
          <p:nvPr/>
        </p:nvSpPr>
        <p:spPr>
          <a:xfrm flipH="1">
            <a:off x="4691160" y="16444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9" name=""/>
          <p:cNvSpPr/>
          <p:nvPr/>
        </p:nvSpPr>
        <p:spPr>
          <a:xfrm flipH="1">
            <a:off x="4681800" y="16588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0" name=""/>
          <p:cNvSpPr/>
          <p:nvPr/>
        </p:nvSpPr>
        <p:spPr>
          <a:xfrm>
            <a:off x="487224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1" name=""/>
          <p:cNvSpPr/>
          <p:nvPr/>
        </p:nvSpPr>
        <p:spPr>
          <a:xfrm flipH="1">
            <a:off x="4867560" y="175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2" name=""/>
          <p:cNvSpPr/>
          <p:nvPr/>
        </p:nvSpPr>
        <p:spPr>
          <a:xfrm>
            <a:off x="4867560" y="1758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3" name=""/>
          <p:cNvSpPr/>
          <p:nvPr/>
        </p:nvSpPr>
        <p:spPr>
          <a:xfrm flipH="1">
            <a:off x="4862880" y="17686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4" name=""/>
          <p:cNvSpPr/>
          <p:nvPr/>
        </p:nvSpPr>
        <p:spPr>
          <a:xfrm flipH="1">
            <a:off x="4858200" y="1782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5" name=""/>
          <p:cNvSpPr/>
          <p:nvPr/>
        </p:nvSpPr>
        <p:spPr>
          <a:xfrm flipH="1">
            <a:off x="4848480" y="17924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6" name=""/>
          <p:cNvSpPr/>
          <p:nvPr/>
        </p:nvSpPr>
        <p:spPr>
          <a:xfrm flipH="1">
            <a:off x="4839120" y="18115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7" name=""/>
          <p:cNvSpPr/>
          <p:nvPr/>
        </p:nvSpPr>
        <p:spPr>
          <a:xfrm>
            <a:off x="4839120" y="1820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8" name=""/>
          <p:cNvSpPr/>
          <p:nvPr/>
        </p:nvSpPr>
        <p:spPr>
          <a:xfrm flipH="1">
            <a:off x="4834080" y="1825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9" name=""/>
          <p:cNvSpPr/>
          <p:nvPr/>
        </p:nvSpPr>
        <p:spPr>
          <a:xfrm>
            <a:off x="503460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0" name=""/>
          <p:cNvSpPr/>
          <p:nvPr/>
        </p:nvSpPr>
        <p:spPr>
          <a:xfrm flipV="1">
            <a:off x="503928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1" name=""/>
          <p:cNvSpPr/>
          <p:nvPr/>
        </p:nvSpPr>
        <p:spPr>
          <a:xfrm flipV="1">
            <a:off x="5039280" y="1620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2" name=""/>
          <p:cNvSpPr/>
          <p:nvPr/>
        </p:nvSpPr>
        <p:spPr>
          <a:xfrm flipV="1">
            <a:off x="5039280" y="161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3" name=""/>
          <p:cNvSpPr/>
          <p:nvPr/>
        </p:nvSpPr>
        <p:spPr>
          <a:xfrm flipH="1" flipV="1">
            <a:off x="5034600" y="1611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4" name=""/>
          <p:cNvSpPr/>
          <p:nvPr/>
        </p:nvSpPr>
        <p:spPr>
          <a:xfrm flipV="1">
            <a:off x="5034600" y="160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5" name=""/>
          <p:cNvSpPr/>
          <p:nvPr/>
        </p:nvSpPr>
        <p:spPr>
          <a:xfrm flipV="1">
            <a:off x="503460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6" name=""/>
          <p:cNvSpPr/>
          <p:nvPr/>
        </p:nvSpPr>
        <p:spPr>
          <a:xfrm flipV="1">
            <a:off x="503460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7" name=""/>
          <p:cNvSpPr/>
          <p:nvPr/>
        </p:nvSpPr>
        <p:spPr>
          <a:xfrm flipV="1">
            <a:off x="503460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8" name=""/>
          <p:cNvSpPr/>
          <p:nvPr/>
        </p:nvSpPr>
        <p:spPr>
          <a:xfrm>
            <a:off x="503460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9" name=""/>
          <p:cNvSpPr/>
          <p:nvPr/>
        </p:nvSpPr>
        <p:spPr>
          <a:xfrm>
            <a:off x="503460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0" name=""/>
          <p:cNvSpPr/>
          <p:nvPr/>
        </p:nvSpPr>
        <p:spPr>
          <a:xfrm flipH="1">
            <a:off x="5029560" y="16016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1" name=""/>
          <p:cNvSpPr/>
          <p:nvPr/>
        </p:nvSpPr>
        <p:spPr>
          <a:xfrm flipH="1">
            <a:off x="5024880" y="1606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2" name=""/>
          <p:cNvSpPr/>
          <p:nvPr/>
        </p:nvSpPr>
        <p:spPr>
          <a:xfrm>
            <a:off x="5024880" y="1630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3" name=""/>
          <p:cNvSpPr/>
          <p:nvPr/>
        </p:nvSpPr>
        <p:spPr>
          <a:xfrm flipH="1">
            <a:off x="5020200" y="16495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4" name=""/>
          <p:cNvSpPr/>
          <p:nvPr/>
        </p:nvSpPr>
        <p:spPr>
          <a:xfrm>
            <a:off x="5020200" y="166356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5" name=""/>
          <p:cNvSpPr/>
          <p:nvPr/>
        </p:nvSpPr>
        <p:spPr>
          <a:xfrm>
            <a:off x="5020200" y="1692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6" name=""/>
          <p:cNvSpPr/>
          <p:nvPr/>
        </p:nvSpPr>
        <p:spPr>
          <a:xfrm flipH="1">
            <a:off x="5015520" y="1701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7" name=""/>
          <p:cNvSpPr/>
          <p:nvPr/>
        </p:nvSpPr>
        <p:spPr>
          <a:xfrm>
            <a:off x="5015520" y="1711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8" name=""/>
          <p:cNvSpPr/>
          <p:nvPr/>
        </p:nvSpPr>
        <p:spPr>
          <a:xfrm>
            <a:off x="501552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9" name=""/>
          <p:cNvSpPr/>
          <p:nvPr/>
        </p:nvSpPr>
        <p:spPr>
          <a:xfrm>
            <a:off x="515376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0" name=""/>
          <p:cNvSpPr/>
          <p:nvPr/>
        </p:nvSpPr>
        <p:spPr>
          <a:xfrm flipH="1">
            <a:off x="5148720" y="1758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1" name=""/>
          <p:cNvSpPr/>
          <p:nvPr/>
        </p:nvSpPr>
        <p:spPr>
          <a:xfrm>
            <a:off x="514872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2" name=""/>
          <p:cNvSpPr/>
          <p:nvPr/>
        </p:nvSpPr>
        <p:spPr>
          <a:xfrm flipH="1">
            <a:off x="5144040" y="176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3" name=""/>
          <p:cNvSpPr/>
          <p:nvPr/>
        </p:nvSpPr>
        <p:spPr>
          <a:xfrm flipH="1">
            <a:off x="5134680" y="17733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4" name=""/>
          <p:cNvSpPr/>
          <p:nvPr/>
        </p:nvSpPr>
        <p:spPr>
          <a:xfrm>
            <a:off x="5134680" y="178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5" name=""/>
          <p:cNvSpPr/>
          <p:nvPr/>
        </p:nvSpPr>
        <p:spPr>
          <a:xfrm flipH="1">
            <a:off x="5120280" y="17924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6" name=""/>
          <p:cNvSpPr/>
          <p:nvPr/>
        </p:nvSpPr>
        <p:spPr>
          <a:xfrm>
            <a:off x="5286960" y="1582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7" name=""/>
          <p:cNvSpPr/>
          <p:nvPr/>
        </p:nvSpPr>
        <p:spPr>
          <a:xfrm>
            <a:off x="5292000" y="158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8" name=""/>
          <p:cNvSpPr/>
          <p:nvPr/>
        </p:nvSpPr>
        <p:spPr>
          <a:xfrm>
            <a:off x="5296680" y="158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9" name=""/>
          <p:cNvSpPr/>
          <p:nvPr/>
        </p:nvSpPr>
        <p:spPr>
          <a:xfrm>
            <a:off x="5301360" y="158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0" name=""/>
          <p:cNvSpPr/>
          <p:nvPr/>
        </p:nvSpPr>
        <p:spPr>
          <a:xfrm>
            <a:off x="5306040" y="15825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1" name=""/>
          <p:cNvSpPr/>
          <p:nvPr/>
        </p:nvSpPr>
        <p:spPr>
          <a:xfrm>
            <a:off x="5325120" y="1587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2" name=""/>
          <p:cNvSpPr/>
          <p:nvPr/>
        </p:nvSpPr>
        <p:spPr>
          <a:xfrm>
            <a:off x="5330160" y="159228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3" name=""/>
          <p:cNvSpPr/>
          <p:nvPr/>
        </p:nvSpPr>
        <p:spPr>
          <a:xfrm>
            <a:off x="5344200" y="1606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4" name=""/>
          <p:cNvSpPr/>
          <p:nvPr/>
        </p:nvSpPr>
        <p:spPr>
          <a:xfrm>
            <a:off x="5349240" y="161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5" name=""/>
          <p:cNvSpPr/>
          <p:nvPr/>
        </p:nvSpPr>
        <p:spPr>
          <a:xfrm flipH="1">
            <a:off x="5344200" y="1616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6" name=""/>
          <p:cNvSpPr/>
          <p:nvPr/>
        </p:nvSpPr>
        <p:spPr>
          <a:xfrm flipH="1">
            <a:off x="5339520" y="1630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7" name=""/>
          <p:cNvSpPr/>
          <p:nvPr/>
        </p:nvSpPr>
        <p:spPr>
          <a:xfrm flipH="1">
            <a:off x="5334840" y="163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8" name=""/>
          <p:cNvSpPr/>
          <p:nvPr/>
        </p:nvSpPr>
        <p:spPr>
          <a:xfrm flipH="1">
            <a:off x="5330160" y="1644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9" name=""/>
          <p:cNvSpPr/>
          <p:nvPr/>
        </p:nvSpPr>
        <p:spPr>
          <a:xfrm flipH="1">
            <a:off x="5320440" y="16542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0" name=""/>
          <p:cNvSpPr/>
          <p:nvPr/>
        </p:nvSpPr>
        <p:spPr>
          <a:xfrm flipH="1">
            <a:off x="5311080" y="1663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1" name=""/>
          <p:cNvSpPr/>
          <p:nvPr/>
        </p:nvSpPr>
        <p:spPr>
          <a:xfrm flipH="1">
            <a:off x="5306040" y="16779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2" name=""/>
          <p:cNvSpPr/>
          <p:nvPr/>
        </p:nvSpPr>
        <p:spPr>
          <a:xfrm flipH="1">
            <a:off x="5296680" y="16876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3" name=""/>
          <p:cNvSpPr/>
          <p:nvPr/>
        </p:nvSpPr>
        <p:spPr>
          <a:xfrm flipH="1">
            <a:off x="5286960" y="17017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4" name=""/>
          <p:cNvSpPr/>
          <p:nvPr/>
        </p:nvSpPr>
        <p:spPr>
          <a:xfrm>
            <a:off x="5286960" y="1711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5" name=""/>
          <p:cNvSpPr/>
          <p:nvPr/>
        </p:nvSpPr>
        <p:spPr>
          <a:xfrm>
            <a:off x="5286960" y="1720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6" name=""/>
          <p:cNvSpPr/>
          <p:nvPr/>
        </p:nvSpPr>
        <p:spPr>
          <a:xfrm>
            <a:off x="5286960" y="1730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7" name=""/>
          <p:cNvSpPr/>
          <p:nvPr/>
        </p:nvSpPr>
        <p:spPr>
          <a:xfrm>
            <a:off x="529200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8" name=""/>
          <p:cNvSpPr/>
          <p:nvPr/>
        </p:nvSpPr>
        <p:spPr>
          <a:xfrm>
            <a:off x="5296680" y="17398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9" name=""/>
          <p:cNvSpPr/>
          <p:nvPr/>
        </p:nvSpPr>
        <p:spPr>
          <a:xfrm>
            <a:off x="5311080" y="1744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0" name=""/>
          <p:cNvSpPr/>
          <p:nvPr/>
        </p:nvSpPr>
        <p:spPr>
          <a:xfrm>
            <a:off x="5320440" y="174960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1" name=""/>
          <p:cNvSpPr/>
          <p:nvPr/>
        </p:nvSpPr>
        <p:spPr>
          <a:xfrm>
            <a:off x="5501520" y="172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2" name=""/>
          <p:cNvSpPr/>
          <p:nvPr/>
        </p:nvSpPr>
        <p:spPr>
          <a:xfrm flipH="1">
            <a:off x="549684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3" name=""/>
          <p:cNvSpPr/>
          <p:nvPr/>
        </p:nvSpPr>
        <p:spPr>
          <a:xfrm>
            <a:off x="549684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4" name=""/>
          <p:cNvSpPr/>
          <p:nvPr/>
        </p:nvSpPr>
        <p:spPr>
          <a:xfrm flipH="1">
            <a:off x="5492160" y="1739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5" name=""/>
          <p:cNvSpPr/>
          <p:nvPr/>
        </p:nvSpPr>
        <p:spPr>
          <a:xfrm flipH="1">
            <a:off x="5487480" y="175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6" name=""/>
          <p:cNvSpPr/>
          <p:nvPr/>
        </p:nvSpPr>
        <p:spPr>
          <a:xfrm flipH="1">
            <a:off x="5482440" y="17589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7" name=""/>
          <p:cNvSpPr/>
          <p:nvPr/>
        </p:nvSpPr>
        <p:spPr>
          <a:xfrm flipH="1">
            <a:off x="5468400" y="176868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8" name=""/>
          <p:cNvSpPr/>
          <p:nvPr/>
        </p:nvSpPr>
        <p:spPr>
          <a:xfrm>
            <a:off x="5468400" y="179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9" name=""/>
          <p:cNvSpPr/>
          <p:nvPr/>
        </p:nvSpPr>
        <p:spPr>
          <a:xfrm flipH="1">
            <a:off x="5463360" y="179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0" name=""/>
          <p:cNvSpPr/>
          <p:nvPr/>
        </p:nvSpPr>
        <p:spPr>
          <a:xfrm>
            <a:off x="5463360" y="179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1" name=""/>
          <p:cNvSpPr/>
          <p:nvPr/>
        </p:nvSpPr>
        <p:spPr>
          <a:xfrm>
            <a:off x="559692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2" name=""/>
          <p:cNvSpPr/>
          <p:nvPr/>
        </p:nvSpPr>
        <p:spPr>
          <a:xfrm flipV="1">
            <a:off x="560160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3" name=""/>
          <p:cNvSpPr/>
          <p:nvPr/>
        </p:nvSpPr>
        <p:spPr>
          <a:xfrm>
            <a:off x="5601600" y="1563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4" name=""/>
          <p:cNvSpPr/>
          <p:nvPr/>
        </p:nvSpPr>
        <p:spPr>
          <a:xfrm>
            <a:off x="5606640" y="156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5" name=""/>
          <p:cNvSpPr/>
          <p:nvPr/>
        </p:nvSpPr>
        <p:spPr>
          <a:xfrm flipV="1">
            <a:off x="5611320" y="155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6" name=""/>
          <p:cNvSpPr/>
          <p:nvPr/>
        </p:nvSpPr>
        <p:spPr>
          <a:xfrm>
            <a:off x="5616000" y="1558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7" name=""/>
          <p:cNvSpPr/>
          <p:nvPr/>
        </p:nvSpPr>
        <p:spPr>
          <a:xfrm>
            <a:off x="562572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8" name=""/>
          <p:cNvSpPr/>
          <p:nvPr/>
        </p:nvSpPr>
        <p:spPr>
          <a:xfrm>
            <a:off x="5630400" y="15588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9" name=""/>
          <p:cNvSpPr/>
          <p:nvPr/>
        </p:nvSpPr>
        <p:spPr>
          <a:xfrm>
            <a:off x="5658840" y="155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0" name=""/>
          <p:cNvSpPr/>
          <p:nvPr/>
        </p:nvSpPr>
        <p:spPr>
          <a:xfrm>
            <a:off x="5663880" y="1558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1" name=""/>
          <p:cNvSpPr/>
          <p:nvPr/>
        </p:nvSpPr>
        <p:spPr>
          <a:xfrm>
            <a:off x="567324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2" name=""/>
          <p:cNvSpPr/>
          <p:nvPr/>
        </p:nvSpPr>
        <p:spPr>
          <a:xfrm>
            <a:off x="567324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3" name=""/>
          <p:cNvSpPr/>
          <p:nvPr/>
        </p:nvSpPr>
        <p:spPr>
          <a:xfrm flipH="1">
            <a:off x="5668560" y="15732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4" name=""/>
          <p:cNvSpPr/>
          <p:nvPr/>
        </p:nvSpPr>
        <p:spPr>
          <a:xfrm flipH="1">
            <a:off x="5663880" y="1596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5" name=""/>
          <p:cNvSpPr/>
          <p:nvPr/>
        </p:nvSpPr>
        <p:spPr>
          <a:xfrm flipH="1">
            <a:off x="5658840" y="16066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6" name=""/>
          <p:cNvSpPr/>
          <p:nvPr/>
        </p:nvSpPr>
        <p:spPr>
          <a:xfrm flipH="1">
            <a:off x="5654160" y="1620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7" name=""/>
          <p:cNvSpPr/>
          <p:nvPr/>
        </p:nvSpPr>
        <p:spPr>
          <a:xfrm flipH="1">
            <a:off x="5649480" y="1630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8" name=""/>
          <p:cNvSpPr/>
          <p:nvPr/>
        </p:nvSpPr>
        <p:spPr>
          <a:xfrm flipH="1">
            <a:off x="5639760" y="16398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9" name=""/>
          <p:cNvSpPr/>
          <p:nvPr/>
        </p:nvSpPr>
        <p:spPr>
          <a:xfrm flipH="1">
            <a:off x="5635080" y="1654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0" name=""/>
          <p:cNvSpPr/>
          <p:nvPr/>
        </p:nvSpPr>
        <p:spPr>
          <a:xfrm flipH="1">
            <a:off x="5630400" y="166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1" name=""/>
          <p:cNvSpPr/>
          <p:nvPr/>
        </p:nvSpPr>
        <p:spPr>
          <a:xfrm flipH="1">
            <a:off x="5625720" y="1668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2" name=""/>
          <p:cNvSpPr/>
          <p:nvPr/>
        </p:nvSpPr>
        <p:spPr>
          <a:xfrm>
            <a:off x="562572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3" name=""/>
          <p:cNvSpPr/>
          <p:nvPr/>
        </p:nvSpPr>
        <p:spPr>
          <a:xfrm>
            <a:off x="563040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4" name=""/>
          <p:cNvSpPr/>
          <p:nvPr/>
        </p:nvSpPr>
        <p:spPr>
          <a:xfrm>
            <a:off x="5635080" y="16779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5" name=""/>
          <p:cNvSpPr/>
          <p:nvPr/>
        </p:nvSpPr>
        <p:spPr>
          <a:xfrm>
            <a:off x="5658840" y="1677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6" name=""/>
          <p:cNvSpPr/>
          <p:nvPr/>
        </p:nvSpPr>
        <p:spPr>
          <a:xfrm>
            <a:off x="566856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7" name=""/>
          <p:cNvSpPr/>
          <p:nvPr/>
        </p:nvSpPr>
        <p:spPr>
          <a:xfrm>
            <a:off x="5673240" y="1677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8" name=""/>
          <p:cNvSpPr/>
          <p:nvPr/>
        </p:nvSpPr>
        <p:spPr>
          <a:xfrm>
            <a:off x="5682960" y="1677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9" name=""/>
          <p:cNvSpPr/>
          <p:nvPr/>
        </p:nvSpPr>
        <p:spPr>
          <a:xfrm>
            <a:off x="5692320" y="167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0" name=""/>
          <p:cNvSpPr/>
          <p:nvPr/>
        </p:nvSpPr>
        <p:spPr>
          <a:xfrm>
            <a:off x="5692320" y="1682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1" name=""/>
          <p:cNvSpPr/>
          <p:nvPr/>
        </p:nvSpPr>
        <p:spPr>
          <a:xfrm>
            <a:off x="569700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2" name=""/>
          <p:cNvSpPr/>
          <p:nvPr/>
        </p:nvSpPr>
        <p:spPr>
          <a:xfrm flipH="1">
            <a:off x="5687640" y="16923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3" name=""/>
          <p:cNvSpPr/>
          <p:nvPr/>
        </p:nvSpPr>
        <p:spPr>
          <a:xfrm flipH="1">
            <a:off x="5673240" y="17017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4" name=""/>
          <p:cNvSpPr/>
          <p:nvPr/>
        </p:nvSpPr>
        <p:spPr>
          <a:xfrm flipH="1">
            <a:off x="5644800" y="1720800"/>
            <a:ext cx="2844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5" name=""/>
          <p:cNvSpPr/>
          <p:nvPr/>
        </p:nvSpPr>
        <p:spPr>
          <a:xfrm flipH="1">
            <a:off x="5635080" y="17542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6" name=""/>
          <p:cNvSpPr/>
          <p:nvPr/>
        </p:nvSpPr>
        <p:spPr>
          <a:xfrm flipH="1">
            <a:off x="5625720" y="17636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7" name=""/>
          <p:cNvSpPr/>
          <p:nvPr/>
        </p:nvSpPr>
        <p:spPr>
          <a:xfrm flipH="1">
            <a:off x="5620680" y="17733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8" name=""/>
          <p:cNvSpPr/>
          <p:nvPr/>
        </p:nvSpPr>
        <p:spPr>
          <a:xfrm flipH="1">
            <a:off x="5601600" y="17827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9" name=""/>
          <p:cNvSpPr/>
          <p:nvPr/>
        </p:nvSpPr>
        <p:spPr>
          <a:xfrm flipH="1">
            <a:off x="5582880" y="1797120"/>
            <a:ext cx="18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0" name=""/>
          <p:cNvSpPr/>
          <p:nvPr/>
        </p:nvSpPr>
        <p:spPr>
          <a:xfrm>
            <a:off x="5797080" y="1782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1" name=""/>
          <p:cNvSpPr/>
          <p:nvPr/>
        </p:nvSpPr>
        <p:spPr>
          <a:xfrm>
            <a:off x="5797080" y="1787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2" name=""/>
          <p:cNvSpPr/>
          <p:nvPr/>
        </p:nvSpPr>
        <p:spPr>
          <a:xfrm>
            <a:off x="5797080" y="179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3" name=""/>
          <p:cNvSpPr/>
          <p:nvPr/>
        </p:nvSpPr>
        <p:spPr>
          <a:xfrm>
            <a:off x="5797080" y="1801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4" name=""/>
          <p:cNvSpPr/>
          <p:nvPr/>
        </p:nvSpPr>
        <p:spPr>
          <a:xfrm flipH="1">
            <a:off x="5792400" y="1806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5" name=""/>
          <p:cNvSpPr/>
          <p:nvPr/>
        </p:nvSpPr>
        <p:spPr>
          <a:xfrm flipH="1">
            <a:off x="5787720" y="1820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6" name=""/>
          <p:cNvSpPr/>
          <p:nvPr/>
        </p:nvSpPr>
        <p:spPr>
          <a:xfrm flipH="1">
            <a:off x="5778000" y="18259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7" name=""/>
          <p:cNvSpPr/>
          <p:nvPr/>
        </p:nvSpPr>
        <p:spPr>
          <a:xfrm>
            <a:off x="5778000" y="1839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8" name=""/>
          <p:cNvSpPr/>
          <p:nvPr/>
        </p:nvSpPr>
        <p:spPr>
          <a:xfrm flipH="1">
            <a:off x="5773320" y="1845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9" name=""/>
          <p:cNvSpPr/>
          <p:nvPr/>
        </p:nvSpPr>
        <p:spPr>
          <a:xfrm flipH="1">
            <a:off x="5768640" y="1849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0" name=""/>
          <p:cNvSpPr/>
          <p:nvPr/>
        </p:nvSpPr>
        <p:spPr>
          <a:xfrm flipH="1">
            <a:off x="5935320" y="1558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1" name=""/>
          <p:cNvSpPr/>
          <p:nvPr/>
        </p:nvSpPr>
        <p:spPr>
          <a:xfrm>
            <a:off x="593532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2" name=""/>
          <p:cNvSpPr/>
          <p:nvPr/>
        </p:nvSpPr>
        <p:spPr>
          <a:xfrm flipH="1">
            <a:off x="5930640" y="156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3" name=""/>
          <p:cNvSpPr/>
          <p:nvPr/>
        </p:nvSpPr>
        <p:spPr>
          <a:xfrm>
            <a:off x="593064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4" name=""/>
          <p:cNvSpPr/>
          <p:nvPr/>
        </p:nvSpPr>
        <p:spPr>
          <a:xfrm>
            <a:off x="5930640" y="157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5" name=""/>
          <p:cNvSpPr/>
          <p:nvPr/>
        </p:nvSpPr>
        <p:spPr>
          <a:xfrm>
            <a:off x="5930640" y="158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6" name=""/>
          <p:cNvSpPr/>
          <p:nvPr/>
        </p:nvSpPr>
        <p:spPr>
          <a:xfrm flipH="1">
            <a:off x="5925960" y="1587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7" name=""/>
          <p:cNvSpPr/>
          <p:nvPr/>
        </p:nvSpPr>
        <p:spPr>
          <a:xfrm>
            <a:off x="592596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8" name=""/>
          <p:cNvSpPr/>
          <p:nvPr/>
        </p:nvSpPr>
        <p:spPr>
          <a:xfrm>
            <a:off x="5925960" y="1601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9" name=""/>
          <p:cNvSpPr/>
          <p:nvPr/>
        </p:nvSpPr>
        <p:spPr>
          <a:xfrm>
            <a:off x="5925960" y="1620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0" name=""/>
          <p:cNvSpPr/>
          <p:nvPr/>
        </p:nvSpPr>
        <p:spPr>
          <a:xfrm>
            <a:off x="592596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1" name=""/>
          <p:cNvSpPr/>
          <p:nvPr/>
        </p:nvSpPr>
        <p:spPr>
          <a:xfrm>
            <a:off x="5925960" y="1635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2" name=""/>
          <p:cNvSpPr/>
          <p:nvPr/>
        </p:nvSpPr>
        <p:spPr>
          <a:xfrm>
            <a:off x="592596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3" name=""/>
          <p:cNvSpPr/>
          <p:nvPr/>
        </p:nvSpPr>
        <p:spPr>
          <a:xfrm>
            <a:off x="5925960" y="164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4" name=""/>
          <p:cNvSpPr/>
          <p:nvPr/>
        </p:nvSpPr>
        <p:spPr>
          <a:xfrm>
            <a:off x="593064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5" name=""/>
          <p:cNvSpPr/>
          <p:nvPr/>
        </p:nvSpPr>
        <p:spPr>
          <a:xfrm>
            <a:off x="5930640" y="1658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6" name=""/>
          <p:cNvSpPr/>
          <p:nvPr/>
        </p:nvSpPr>
        <p:spPr>
          <a:xfrm flipV="1">
            <a:off x="5940360" y="1654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7" name=""/>
          <p:cNvSpPr/>
          <p:nvPr/>
        </p:nvSpPr>
        <p:spPr>
          <a:xfrm>
            <a:off x="594972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8" name=""/>
          <p:cNvSpPr/>
          <p:nvPr/>
        </p:nvSpPr>
        <p:spPr>
          <a:xfrm flipV="1">
            <a:off x="595440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9" name=""/>
          <p:cNvSpPr/>
          <p:nvPr/>
        </p:nvSpPr>
        <p:spPr>
          <a:xfrm>
            <a:off x="5954400" y="1649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0" name=""/>
          <p:cNvSpPr/>
          <p:nvPr/>
        </p:nvSpPr>
        <p:spPr>
          <a:xfrm>
            <a:off x="595944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1" name=""/>
          <p:cNvSpPr/>
          <p:nvPr/>
        </p:nvSpPr>
        <p:spPr>
          <a:xfrm flipV="1">
            <a:off x="5964120" y="16444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2" name=""/>
          <p:cNvSpPr/>
          <p:nvPr/>
        </p:nvSpPr>
        <p:spPr>
          <a:xfrm flipV="1">
            <a:off x="5973480" y="1639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3" name=""/>
          <p:cNvSpPr/>
          <p:nvPr/>
        </p:nvSpPr>
        <p:spPr>
          <a:xfrm>
            <a:off x="5978520" y="1639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4" name=""/>
          <p:cNvSpPr/>
          <p:nvPr/>
        </p:nvSpPr>
        <p:spPr>
          <a:xfrm>
            <a:off x="5987880" y="16444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5" name=""/>
          <p:cNvSpPr/>
          <p:nvPr/>
        </p:nvSpPr>
        <p:spPr>
          <a:xfrm>
            <a:off x="605952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6" name=""/>
          <p:cNvSpPr/>
          <p:nvPr/>
        </p:nvSpPr>
        <p:spPr>
          <a:xfrm flipH="1">
            <a:off x="605484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7" name=""/>
          <p:cNvSpPr/>
          <p:nvPr/>
        </p:nvSpPr>
        <p:spPr>
          <a:xfrm>
            <a:off x="605484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8" name=""/>
          <p:cNvSpPr/>
          <p:nvPr/>
        </p:nvSpPr>
        <p:spPr>
          <a:xfrm>
            <a:off x="605484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9" name=""/>
          <p:cNvSpPr/>
          <p:nvPr/>
        </p:nvSpPr>
        <p:spPr>
          <a:xfrm>
            <a:off x="605484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0" name=""/>
          <p:cNvSpPr/>
          <p:nvPr/>
        </p:nvSpPr>
        <p:spPr>
          <a:xfrm flipH="1">
            <a:off x="6049800" y="15732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1" name=""/>
          <p:cNvSpPr/>
          <p:nvPr/>
        </p:nvSpPr>
        <p:spPr>
          <a:xfrm>
            <a:off x="6049800" y="1592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2" name=""/>
          <p:cNvSpPr/>
          <p:nvPr/>
        </p:nvSpPr>
        <p:spPr>
          <a:xfrm>
            <a:off x="604980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3" name=""/>
          <p:cNvSpPr/>
          <p:nvPr/>
        </p:nvSpPr>
        <p:spPr>
          <a:xfrm>
            <a:off x="6049800" y="16066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4" name=""/>
          <p:cNvSpPr/>
          <p:nvPr/>
        </p:nvSpPr>
        <p:spPr>
          <a:xfrm>
            <a:off x="6049800" y="1620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5" name=""/>
          <p:cNvSpPr/>
          <p:nvPr/>
        </p:nvSpPr>
        <p:spPr>
          <a:xfrm>
            <a:off x="6049800" y="163044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6" name=""/>
          <p:cNvSpPr/>
          <p:nvPr/>
        </p:nvSpPr>
        <p:spPr>
          <a:xfrm>
            <a:off x="6054840" y="16686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7" name=""/>
          <p:cNvSpPr/>
          <p:nvPr/>
        </p:nvSpPr>
        <p:spPr>
          <a:xfrm>
            <a:off x="6054840" y="16826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8" name=""/>
          <p:cNvSpPr/>
          <p:nvPr/>
        </p:nvSpPr>
        <p:spPr>
          <a:xfrm>
            <a:off x="6054840" y="1697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9" name=""/>
          <p:cNvSpPr/>
          <p:nvPr/>
        </p:nvSpPr>
        <p:spPr>
          <a:xfrm>
            <a:off x="6059520" y="1706760"/>
            <a:ext cx="46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0" name=""/>
          <p:cNvSpPr/>
          <p:nvPr/>
        </p:nvSpPr>
        <p:spPr>
          <a:xfrm>
            <a:off x="6064200" y="1739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1" name=""/>
          <p:cNvSpPr/>
          <p:nvPr/>
        </p:nvSpPr>
        <p:spPr>
          <a:xfrm>
            <a:off x="6064200" y="17496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2" name=""/>
          <p:cNvSpPr/>
          <p:nvPr/>
        </p:nvSpPr>
        <p:spPr>
          <a:xfrm>
            <a:off x="6226200" y="153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3" name=""/>
          <p:cNvSpPr/>
          <p:nvPr/>
        </p:nvSpPr>
        <p:spPr>
          <a:xfrm>
            <a:off x="6226200" y="15444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4" name=""/>
          <p:cNvSpPr/>
          <p:nvPr/>
        </p:nvSpPr>
        <p:spPr>
          <a:xfrm>
            <a:off x="6231240" y="154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5" name=""/>
          <p:cNvSpPr/>
          <p:nvPr/>
        </p:nvSpPr>
        <p:spPr>
          <a:xfrm>
            <a:off x="6235920" y="154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6" name=""/>
          <p:cNvSpPr/>
          <p:nvPr/>
        </p:nvSpPr>
        <p:spPr>
          <a:xfrm>
            <a:off x="6240600" y="154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7" name=""/>
          <p:cNvSpPr/>
          <p:nvPr/>
        </p:nvSpPr>
        <p:spPr>
          <a:xfrm flipV="1">
            <a:off x="6245280" y="15444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8" name=""/>
          <p:cNvSpPr/>
          <p:nvPr/>
        </p:nvSpPr>
        <p:spPr>
          <a:xfrm>
            <a:off x="6255000" y="1544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9" name=""/>
          <p:cNvSpPr/>
          <p:nvPr/>
        </p:nvSpPr>
        <p:spPr>
          <a:xfrm flipV="1">
            <a:off x="6259680" y="153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0" name=""/>
          <p:cNvSpPr/>
          <p:nvPr/>
        </p:nvSpPr>
        <p:spPr>
          <a:xfrm flipV="1">
            <a:off x="6264360" y="15350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1" name=""/>
          <p:cNvSpPr/>
          <p:nvPr/>
        </p:nvSpPr>
        <p:spPr>
          <a:xfrm flipV="1">
            <a:off x="6274080" y="1530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2" name=""/>
          <p:cNvSpPr/>
          <p:nvPr/>
        </p:nvSpPr>
        <p:spPr>
          <a:xfrm flipV="1">
            <a:off x="6278760" y="15253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3" name=""/>
          <p:cNvSpPr/>
          <p:nvPr/>
        </p:nvSpPr>
        <p:spPr>
          <a:xfrm flipV="1">
            <a:off x="6288120" y="15112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4" name=""/>
          <p:cNvSpPr/>
          <p:nvPr/>
        </p:nvSpPr>
        <p:spPr>
          <a:xfrm flipV="1">
            <a:off x="6302520" y="1506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5" name=""/>
          <p:cNvSpPr/>
          <p:nvPr/>
        </p:nvSpPr>
        <p:spPr>
          <a:xfrm>
            <a:off x="6307200" y="1506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6" name=""/>
          <p:cNvSpPr/>
          <p:nvPr/>
        </p:nvSpPr>
        <p:spPr>
          <a:xfrm>
            <a:off x="6312240" y="1506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7" name=""/>
          <p:cNvSpPr/>
          <p:nvPr/>
        </p:nvSpPr>
        <p:spPr>
          <a:xfrm>
            <a:off x="6312240" y="1511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8" name=""/>
          <p:cNvSpPr/>
          <p:nvPr/>
        </p:nvSpPr>
        <p:spPr>
          <a:xfrm>
            <a:off x="6312240" y="151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9" name=""/>
          <p:cNvSpPr/>
          <p:nvPr/>
        </p:nvSpPr>
        <p:spPr>
          <a:xfrm>
            <a:off x="6312240" y="152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0" name=""/>
          <p:cNvSpPr/>
          <p:nvPr/>
        </p:nvSpPr>
        <p:spPr>
          <a:xfrm>
            <a:off x="6312240" y="1525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1" name=""/>
          <p:cNvSpPr/>
          <p:nvPr/>
        </p:nvSpPr>
        <p:spPr>
          <a:xfrm>
            <a:off x="6312240" y="153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2" name=""/>
          <p:cNvSpPr/>
          <p:nvPr/>
        </p:nvSpPr>
        <p:spPr>
          <a:xfrm flipH="1">
            <a:off x="6307200" y="1535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3" name=""/>
          <p:cNvSpPr/>
          <p:nvPr/>
        </p:nvSpPr>
        <p:spPr>
          <a:xfrm>
            <a:off x="6307200" y="154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4" name=""/>
          <p:cNvSpPr/>
          <p:nvPr/>
        </p:nvSpPr>
        <p:spPr>
          <a:xfrm flipH="1">
            <a:off x="6302520" y="155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5" name=""/>
          <p:cNvSpPr/>
          <p:nvPr/>
        </p:nvSpPr>
        <p:spPr>
          <a:xfrm>
            <a:off x="6302520" y="1558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6" name=""/>
          <p:cNvSpPr/>
          <p:nvPr/>
        </p:nvSpPr>
        <p:spPr>
          <a:xfrm>
            <a:off x="630252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7" name=""/>
          <p:cNvSpPr/>
          <p:nvPr/>
        </p:nvSpPr>
        <p:spPr>
          <a:xfrm flipH="1">
            <a:off x="6297840" y="1573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8" name=""/>
          <p:cNvSpPr/>
          <p:nvPr/>
        </p:nvSpPr>
        <p:spPr>
          <a:xfrm>
            <a:off x="6297840" y="1582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9" name=""/>
          <p:cNvSpPr/>
          <p:nvPr/>
        </p:nvSpPr>
        <p:spPr>
          <a:xfrm flipH="1">
            <a:off x="6293160" y="1592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0" name=""/>
          <p:cNvSpPr/>
          <p:nvPr/>
        </p:nvSpPr>
        <p:spPr>
          <a:xfrm>
            <a:off x="6293160" y="16016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1" name=""/>
          <p:cNvSpPr/>
          <p:nvPr/>
        </p:nvSpPr>
        <p:spPr>
          <a:xfrm flipH="1">
            <a:off x="6288120" y="162540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2" name=""/>
          <p:cNvSpPr/>
          <p:nvPr/>
        </p:nvSpPr>
        <p:spPr>
          <a:xfrm flipH="1">
            <a:off x="6283440" y="1654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3" name=""/>
          <p:cNvSpPr/>
          <p:nvPr/>
        </p:nvSpPr>
        <p:spPr>
          <a:xfrm flipH="1">
            <a:off x="6278760" y="16686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4" name=""/>
          <p:cNvSpPr/>
          <p:nvPr/>
        </p:nvSpPr>
        <p:spPr>
          <a:xfrm>
            <a:off x="6278760" y="169704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5" name=""/>
          <p:cNvSpPr/>
          <p:nvPr/>
        </p:nvSpPr>
        <p:spPr>
          <a:xfrm flipH="1">
            <a:off x="6274080" y="1725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6" name=""/>
          <p:cNvSpPr/>
          <p:nvPr/>
        </p:nvSpPr>
        <p:spPr>
          <a:xfrm>
            <a:off x="6274080" y="17352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7" name=""/>
          <p:cNvSpPr/>
          <p:nvPr/>
        </p:nvSpPr>
        <p:spPr>
          <a:xfrm>
            <a:off x="6274080" y="1758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8" name=""/>
          <p:cNvSpPr/>
          <p:nvPr/>
        </p:nvSpPr>
        <p:spPr>
          <a:xfrm flipH="1">
            <a:off x="6269040" y="177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9" name=""/>
          <p:cNvSpPr/>
          <p:nvPr/>
        </p:nvSpPr>
        <p:spPr>
          <a:xfrm>
            <a:off x="6269040" y="177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0" name=""/>
          <p:cNvSpPr/>
          <p:nvPr/>
        </p:nvSpPr>
        <p:spPr>
          <a:xfrm>
            <a:off x="6269040" y="1782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1" name=""/>
          <p:cNvSpPr/>
          <p:nvPr/>
        </p:nvSpPr>
        <p:spPr>
          <a:xfrm>
            <a:off x="6269040" y="178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2" name=""/>
          <p:cNvSpPr/>
          <p:nvPr/>
        </p:nvSpPr>
        <p:spPr>
          <a:xfrm flipH="1">
            <a:off x="6264360" y="1792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3" name=""/>
          <p:cNvSpPr/>
          <p:nvPr/>
        </p:nvSpPr>
        <p:spPr>
          <a:xfrm flipH="1">
            <a:off x="6255000" y="1792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4" name=""/>
          <p:cNvSpPr/>
          <p:nvPr/>
        </p:nvSpPr>
        <p:spPr>
          <a:xfrm flipH="1">
            <a:off x="625032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5" name=""/>
          <p:cNvSpPr/>
          <p:nvPr/>
        </p:nvSpPr>
        <p:spPr>
          <a:xfrm flipH="1">
            <a:off x="6235920" y="1797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6" name=""/>
          <p:cNvSpPr/>
          <p:nvPr/>
        </p:nvSpPr>
        <p:spPr>
          <a:xfrm flipH="1">
            <a:off x="623124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7" name=""/>
          <p:cNvSpPr/>
          <p:nvPr/>
        </p:nvSpPr>
        <p:spPr>
          <a:xfrm flipH="1">
            <a:off x="6216840" y="1797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8" name=""/>
          <p:cNvSpPr/>
          <p:nvPr/>
        </p:nvSpPr>
        <p:spPr>
          <a:xfrm flipH="1">
            <a:off x="6202440" y="1797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9" name=""/>
          <p:cNvSpPr/>
          <p:nvPr/>
        </p:nvSpPr>
        <p:spPr>
          <a:xfrm flipH="1">
            <a:off x="619776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0" name=""/>
          <p:cNvSpPr/>
          <p:nvPr/>
        </p:nvSpPr>
        <p:spPr>
          <a:xfrm flipH="1">
            <a:off x="619308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1" name=""/>
          <p:cNvSpPr/>
          <p:nvPr/>
        </p:nvSpPr>
        <p:spPr>
          <a:xfrm flipV="1">
            <a:off x="4748400" y="2836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2" name=""/>
          <p:cNvSpPr/>
          <p:nvPr/>
        </p:nvSpPr>
        <p:spPr>
          <a:xfrm flipV="1">
            <a:off x="4748400" y="2831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3" name=""/>
          <p:cNvSpPr/>
          <p:nvPr/>
        </p:nvSpPr>
        <p:spPr>
          <a:xfrm flipV="1">
            <a:off x="4748400" y="2826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4" name=""/>
          <p:cNvSpPr/>
          <p:nvPr/>
        </p:nvSpPr>
        <p:spPr>
          <a:xfrm flipV="1">
            <a:off x="4748400" y="282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5" name=""/>
          <p:cNvSpPr/>
          <p:nvPr/>
        </p:nvSpPr>
        <p:spPr>
          <a:xfrm flipV="1">
            <a:off x="474840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6" name=""/>
          <p:cNvSpPr/>
          <p:nvPr/>
        </p:nvSpPr>
        <p:spPr>
          <a:xfrm>
            <a:off x="474840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7" name=""/>
          <p:cNvSpPr/>
          <p:nvPr/>
        </p:nvSpPr>
        <p:spPr>
          <a:xfrm flipH="1">
            <a:off x="4743720" y="282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8" name=""/>
          <p:cNvSpPr/>
          <p:nvPr/>
        </p:nvSpPr>
        <p:spPr>
          <a:xfrm flipH="1">
            <a:off x="4739040" y="282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9" name=""/>
          <p:cNvSpPr/>
          <p:nvPr/>
        </p:nvSpPr>
        <p:spPr>
          <a:xfrm flipH="1">
            <a:off x="4734000" y="2822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0" name=""/>
          <p:cNvSpPr/>
          <p:nvPr/>
        </p:nvSpPr>
        <p:spPr>
          <a:xfrm flipH="1">
            <a:off x="4729320" y="2831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1" name=""/>
          <p:cNvSpPr/>
          <p:nvPr/>
        </p:nvSpPr>
        <p:spPr>
          <a:xfrm flipH="1">
            <a:off x="4719960" y="2831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2" name=""/>
          <p:cNvSpPr/>
          <p:nvPr/>
        </p:nvSpPr>
        <p:spPr>
          <a:xfrm flipH="1">
            <a:off x="4710240" y="28364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3" name=""/>
          <p:cNvSpPr/>
          <p:nvPr/>
        </p:nvSpPr>
        <p:spPr>
          <a:xfrm flipH="1">
            <a:off x="4700880" y="28508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4" name=""/>
          <p:cNvSpPr/>
          <p:nvPr/>
        </p:nvSpPr>
        <p:spPr>
          <a:xfrm flipH="1">
            <a:off x="4695840" y="2860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5" name=""/>
          <p:cNvSpPr/>
          <p:nvPr/>
        </p:nvSpPr>
        <p:spPr>
          <a:xfrm flipH="1">
            <a:off x="4676760" y="286488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6" name=""/>
          <p:cNvSpPr/>
          <p:nvPr/>
        </p:nvSpPr>
        <p:spPr>
          <a:xfrm>
            <a:off x="4676760" y="288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7" name=""/>
          <p:cNvSpPr/>
          <p:nvPr/>
        </p:nvSpPr>
        <p:spPr>
          <a:xfrm flipH="1">
            <a:off x="4672080" y="2893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8" name=""/>
          <p:cNvSpPr/>
          <p:nvPr/>
        </p:nvSpPr>
        <p:spPr>
          <a:xfrm>
            <a:off x="4672080" y="2917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9" name=""/>
          <p:cNvSpPr/>
          <p:nvPr/>
        </p:nvSpPr>
        <p:spPr>
          <a:xfrm>
            <a:off x="4672080" y="2931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0" name=""/>
          <p:cNvSpPr/>
          <p:nvPr/>
        </p:nvSpPr>
        <p:spPr>
          <a:xfrm>
            <a:off x="4676760" y="2941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1" name=""/>
          <p:cNvSpPr/>
          <p:nvPr/>
        </p:nvSpPr>
        <p:spPr>
          <a:xfrm>
            <a:off x="4681800" y="294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2" name=""/>
          <p:cNvSpPr/>
          <p:nvPr/>
        </p:nvSpPr>
        <p:spPr>
          <a:xfrm>
            <a:off x="4686480" y="295092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3" name=""/>
          <p:cNvSpPr/>
          <p:nvPr/>
        </p:nvSpPr>
        <p:spPr>
          <a:xfrm>
            <a:off x="4695840" y="29649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4" name=""/>
          <p:cNvSpPr/>
          <p:nvPr/>
        </p:nvSpPr>
        <p:spPr>
          <a:xfrm>
            <a:off x="4705560" y="2970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5" name=""/>
          <p:cNvSpPr/>
          <p:nvPr/>
        </p:nvSpPr>
        <p:spPr>
          <a:xfrm>
            <a:off x="4714920" y="2970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6" name=""/>
          <p:cNvSpPr/>
          <p:nvPr/>
        </p:nvSpPr>
        <p:spPr>
          <a:xfrm>
            <a:off x="4724640" y="29746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7" name=""/>
          <p:cNvSpPr/>
          <p:nvPr/>
        </p:nvSpPr>
        <p:spPr>
          <a:xfrm flipV="1">
            <a:off x="4748400" y="29700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8" name=""/>
          <p:cNvSpPr/>
          <p:nvPr/>
        </p:nvSpPr>
        <p:spPr>
          <a:xfrm flipV="1">
            <a:off x="4767480" y="29649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9" name=""/>
          <p:cNvSpPr/>
          <p:nvPr/>
        </p:nvSpPr>
        <p:spPr>
          <a:xfrm flipV="1">
            <a:off x="4776840" y="295092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0" name=""/>
          <p:cNvSpPr/>
          <p:nvPr/>
        </p:nvSpPr>
        <p:spPr>
          <a:xfrm flipV="1">
            <a:off x="4795920" y="29318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1" name=""/>
          <p:cNvSpPr/>
          <p:nvPr/>
        </p:nvSpPr>
        <p:spPr>
          <a:xfrm flipV="1">
            <a:off x="4810320" y="2922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2" name=""/>
          <p:cNvSpPr/>
          <p:nvPr/>
        </p:nvSpPr>
        <p:spPr>
          <a:xfrm flipV="1">
            <a:off x="4815000" y="29030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3" name=""/>
          <p:cNvSpPr/>
          <p:nvPr/>
        </p:nvSpPr>
        <p:spPr>
          <a:xfrm flipV="1">
            <a:off x="4824720" y="28890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4" name=""/>
          <p:cNvSpPr/>
          <p:nvPr/>
        </p:nvSpPr>
        <p:spPr>
          <a:xfrm flipH="1" flipV="1">
            <a:off x="4820040" y="2879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5" name=""/>
          <p:cNvSpPr/>
          <p:nvPr/>
        </p:nvSpPr>
        <p:spPr>
          <a:xfrm flipH="1" flipV="1">
            <a:off x="4815000" y="2869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6" name=""/>
          <p:cNvSpPr/>
          <p:nvPr/>
        </p:nvSpPr>
        <p:spPr>
          <a:xfrm flipH="1" flipV="1">
            <a:off x="4810320" y="2864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7" name=""/>
          <p:cNvSpPr/>
          <p:nvPr/>
        </p:nvSpPr>
        <p:spPr>
          <a:xfrm flipH="1" flipV="1">
            <a:off x="4795920" y="28602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8" name=""/>
          <p:cNvSpPr/>
          <p:nvPr/>
        </p:nvSpPr>
        <p:spPr>
          <a:xfrm flipH="1" flipV="1">
            <a:off x="4781880" y="28555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9" name=""/>
          <p:cNvSpPr/>
          <p:nvPr/>
        </p:nvSpPr>
        <p:spPr>
          <a:xfrm flipH="1">
            <a:off x="4767480" y="2855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0" name=""/>
          <p:cNvSpPr/>
          <p:nvPr/>
        </p:nvSpPr>
        <p:spPr>
          <a:xfrm flipH="1">
            <a:off x="4762800" y="2860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1" name=""/>
          <p:cNvSpPr/>
          <p:nvPr/>
        </p:nvSpPr>
        <p:spPr>
          <a:xfrm flipH="1">
            <a:off x="4748400" y="28602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2" name=""/>
          <p:cNvSpPr/>
          <p:nvPr/>
        </p:nvSpPr>
        <p:spPr>
          <a:xfrm flipH="1">
            <a:off x="5001120" y="297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3" name=""/>
          <p:cNvSpPr/>
          <p:nvPr/>
        </p:nvSpPr>
        <p:spPr>
          <a:xfrm>
            <a:off x="5001120" y="2974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4" name=""/>
          <p:cNvSpPr/>
          <p:nvPr/>
        </p:nvSpPr>
        <p:spPr>
          <a:xfrm>
            <a:off x="500112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5" name=""/>
          <p:cNvSpPr/>
          <p:nvPr/>
        </p:nvSpPr>
        <p:spPr>
          <a:xfrm flipH="1">
            <a:off x="4996440" y="2984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6" name=""/>
          <p:cNvSpPr/>
          <p:nvPr/>
        </p:nvSpPr>
        <p:spPr>
          <a:xfrm>
            <a:off x="4996440" y="2989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7" name=""/>
          <p:cNvSpPr/>
          <p:nvPr/>
        </p:nvSpPr>
        <p:spPr>
          <a:xfrm flipH="1">
            <a:off x="4991400" y="2998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8" name=""/>
          <p:cNvSpPr/>
          <p:nvPr/>
        </p:nvSpPr>
        <p:spPr>
          <a:xfrm flipH="1">
            <a:off x="4986720" y="300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9" name=""/>
          <p:cNvSpPr/>
          <p:nvPr/>
        </p:nvSpPr>
        <p:spPr>
          <a:xfrm flipH="1">
            <a:off x="4962960" y="301284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0" name=""/>
          <p:cNvSpPr/>
          <p:nvPr/>
        </p:nvSpPr>
        <p:spPr>
          <a:xfrm flipH="1">
            <a:off x="4953240" y="30412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1" name=""/>
          <p:cNvSpPr/>
          <p:nvPr/>
        </p:nvSpPr>
        <p:spPr>
          <a:xfrm>
            <a:off x="5163120" y="287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2" name=""/>
          <p:cNvSpPr/>
          <p:nvPr/>
        </p:nvSpPr>
        <p:spPr>
          <a:xfrm>
            <a:off x="5163120" y="2883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3" name=""/>
          <p:cNvSpPr/>
          <p:nvPr/>
        </p:nvSpPr>
        <p:spPr>
          <a:xfrm>
            <a:off x="5167800" y="2883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4" name=""/>
          <p:cNvSpPr/>
          <p:nvPr/>
        </p:nvSpPr>
        <p:spPr>
          <a:xfrm>
            <a:off x="5167800" y="2889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5" name=""/>
          <p:cNvSpPr/>
          <p:nvPr/>
        </p:nvSpPr>
        <p:spPr>
          <a:xfrm>
            <a:off x="5172840" y="2889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6" name=""/>
          <p:cNvSpPr/>
          <p:nvPr/>
        </p:nvSpPr>
        <p:spPr>
          <a:xfrm>
            <a:off x="5177520" y="288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7" name=""/>
          <p:cNvSpPr/>
          <p:nvPr/>
        </p:nvSpPr>
        <p:spPr>
          <a:xfrm flipV="1">
            <a:off x="5177520" y="28890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8" name=""/>
          <p:cNvSpPr/>
          <p:nvPr/>
        </p:nvSpPr>
        <p:spPr>
          <a:xfrm flipV="1">
            <a:off x="5196600" y="2883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9" name=""/>
          <p:cNvSpPr/>
          <p:nvPr/>
        </p:nvSpPr>
        <p:spPr>
          <a:xfrm flipV="1">
            <a:off x="5201280" y="2879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0" name=""/>
          <p:cNvSpPr/>
          <p:nvPr/>
        </p:nvSpPr>
        <p:spPr>
          <a:xfrm flipV="1">
            <a:off x="5211000" y="28648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1" name=""/>
          <p:cNvSpPr/>
          <p:nvPr/>
        </p:nvSpPr>
        <p:spPr>
          <a:xfrm flipV="1">
            <a:off x="5230080" y="2855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2" name=""/>
          <p:cNvSpPr/>
          <p:nvPr/>
        </p:nvSpPr>
        <p:spPr>
          <a:xfrm flipV="1">
            <a:off x="5234760" y="2850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3" name=""/>
          <p:cNvSpPr/>
          <p:nvPr/>
        </p:nvSpPr>
        <p:spPr>
          <a:xfrm flipV="1">
            <a:off x="5239440" y="2841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4" name=""/>
          <p:cNvSpPr/>
          <p:nvPr/>
        </p:nvSpPr>
        <p:spPr>
          <a:xfrm flipV="1">
            <a:off x="5244120" y="28317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5" name=""/>
          <p:cNvSpPr/>
          <p:nvPr/>
        </p:nvSpPr>
        <p:spPr>
          <a:xfrm flipV="1">
            <a:off x="5249160" y="2817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6" name=""/>
          <p:cNvSpPr/>
          <p:nvPr/>
        </p:nvSpPr>
        <p:spPr>
          <a:xfrm flipV="1">
            <a:off x="524916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7" name=""/>
          <p:cNvSpPr/>
          <p:nvPr/>
        </p:nvSpPr>
        <p:spPr>
          <a:xfrm flipV="1">
            <a:off x="524916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8" name=""/>
          <p:cNvSpPr/>
          <p:nvPr/>
        </p:nvSpPr>
        <p:spPr>
          <a:xfrm flipH="1">
            <a:off x="5244120" y="2807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9" name=""/>
          <p:cNvSpPr/>
          <p:nvPr/>
        </p:nvSpPr>
        <p:spPr>
          <a:xfrm flipH="1">
            <a:off x="5234760" y="28076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0" name=""/>
          <p:cNvSpPr/>
          <p:nvPr/>
        </p:nvSpPr>
        <p:spPr>
          <a:xfrm flipH="1">
            <a:off x="5230080" y="2817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1" name=""/>
          <p:cNvSpPr/>
          <p:nvPr/>
        </p:nvSpPr>
        <p:spPr>
          <a:xfrm>
            <a:off x="5230080" y="282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2" name=""/>
          <p:cNvSpPr/>
          <p:nvPr/>
        </p:nvSpPr>
        <p:spPr>
          <a:xfrm flipH="1">
            <a:off x="5225040" y="2826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3" name=""/>
          <p:cNvSpPr/>
          <p:nvPr/>
        </p:nvSpPr>
        <p:spPr>
          <a:xfrm flipH="1">
            <a:off x="5220360" y="28364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4" name=""/>
          <p:cNvSpPr/>
          <p:nvPr/>
        </p:nvSpPr>
        <p:spPr>
          <a:xfrm flipH="1">
            <a:off x="5215680" y="2855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5" name=""/>
          <p:cNvSpPr/>
          <p:nvPr/>
        </p:nvSpPr>
        <p:spPr>
          <a:xfrm flipH="1">
            <a:off x="5211000" y="2860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6" name=""/>
          <p:cNvSpPr/>
          <p:nvPr/>
        </p:nvSpPr>
        <p:spPr>
          <a:xfrm>
            <a:off x="5211000" y="287928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7" name=""/>
          <p:cNvSpPr/>
          <p:nvPr/>
        </p:nvSpPr>
        <p:spPr>
          <a:xfrm>
            <a:off x="5211000" y="290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8" name=""/>
          <p:cNvSpPr/>
          <p:nvPr/>
        </p:nvSpPr>
        <p:spPr>
          <a:xfrm>
            <a:off x="5211000" y="2912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9" name=""/>
          <p:cNvSpPr/>
          <p:nvPr/>
        </p:nvSpPr>
        <p:spPr>
          <a:xfrm>
            <a:off x="5211000" y="29221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0" name=""/>
          <p:cNvSpPr/>
          <p:nvPr/>
        </p:nvSpPr>
        <p:spPr>
          <a:xfrm>
            <a:off x="5211000" y="2941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1" name=""/>
          <p:cNvSpPr/>
          <p:nvPr/>
        </p:nvSpPr>
        <p:spPr>
          <a:xfrm>
            <a:off x="540144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2" name=""/>
          <p:cNvSpPr/>
          <p:nvPr/>
        </p:nvSpPr>
        <p:spPr>
          <a:xfrm flipH="1">
            <a:off x="5396760" y="3012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3" name=""/>
          <p:cNvSpPr/>
          <p:nvPr/>
        </p:nvSpPr>
        <p:spPr>
          <a:xfrm>
            <a:off x="5396760" y="3017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4" name=""/>
          <p:cNvSpPr/>
          <p:nvPr/>
        </p:nvSpPr>
        <p:spPr>
          <a:xfrm flipH="1">
            <a:off x="5392080" y="3022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5" name=""/>
          <p:cNvSpPr/>
          <p:nvPr/>
        </p:nvSpPr>
        <p:spPr>
          <a:xfrm flipH="1">
            <a:off x="5382360" y="30319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6" name=""/>
          <p:cNvSpPr/>
          <p:nvPr/>
        </p:nvSpPr>
        <p:spPr>
          <a:xfrm flipH="1">
            <a:off x="5377680" y="3041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7" name=""/>
          <p:cNvSpPr/>
          <p:nvPr/>
        </p:nvSpPr>
        <p:spPr>
          <a:xfrm flipH="1">
            <a:off x="5368320" y="3046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8" name=""/>
          <p:cNvSpPr/>
          <p:nvPr/>
        </p:nvSpPr>
        <p:spPr>
          <a:xfrm>
            <a:off x="5616000" y="286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9" name=""/>
          <p:cNvSpPr/>
          <p:nvPr/>
        </p:nvSpPr>
        <p:spPr>
          <a:xfrm>
            <a:off x="5616000" y="2874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0" name=""/>
          <p:cNvSpPr/>
          <p:nvPr/>
        </p:nvSpPr>
        <p:spPr>
          <a:xfrm>
            <a:off x="5620680" y="2874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1" name=""/>
          <p:cNvSpPr/>
          <p:nvPr/>
        </p:nvSpPr>
        <p:spPr>
          <a:xfrm>
            <a:off x="5625720" y="2874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2" name=""/>
          <p:cNvSpPr/>
          <p:nvPr/>
        </p:nvSpPr>
        <p:spPr>
          <a:xfrm flipV="1">
            <a:off x="5630400" y="28699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3" name=""/>
          <p:cNvSpPr/>
          <p:nvPr/>
        </p:nvSpPr>
        <p:spPr>
          <a:xfrm>
            <a:off x="5649480" y="2869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4" name=""/>
          <p:cNvSpPr/>
          <p:nvPr/>
        </p:nvSpPr>
        <p:spPr>
          <a:xfrm flipV="1">
            <a:off x="5654160" y="2864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5" name=""/>
          <p:cNvSpPr/>
          <p:nvPr/>
        </p:nvSpPr>
        <p:spPr>
          <a:xfrm flipV="1">
            <a:off x="5658840" y="285084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6" name=""/>
          <p:cNvSpPr/>
          <p:nvPr/>
        </p:nvSpPr>
        <p:spPr>
          <a:xfrm flipV="1">
            <a:off x="5677920" y="28411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7" name=""/>
          <p:cNvSpPr/>
          <p:nvPr/>
        </p:nvSpPr>
        <p:spPr>
          <a:xfrm flipV="1">
            <a:off x="5687640" y="2836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8" name=""/>
          <p:cNvSpPr/>
          <p:nvPr/>
        </p:nvSpPr>
        <p:spPr>
          <a:xfrm flipV="1">
            <a:off x="5692320" y="28220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9" name=""/>
          <p:cNvSpPr/>
          <p:nvPr/>
        </p:nvSpPr>
        <p:spPr>
          <a:xfrm flipV="1">
            <a:off x="569700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0" name=""/>
          <p:cNvSpPr/>
          <p:nvPr/>
        </p:nvSpPr>
        <p:spPr>
          <a:xfrm flipH="1">
            <a:off x="569232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1" name=""/>
          <p:cNvSpPr/>
          <p:nvPr/>
        </p:nvSpPr>
        <p:spPr>
          <a:xfrm flipH="1">
            <a:off x="5687640" y="2817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2" name=""/>
          <p:cNvSpPr/>
          <p:nvPr/>
        </p:nvSpPr>
        <p:spPr>
          <a:xfrm>
            <a:off x="5687640" y="282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3" name=""/>
          <p:cNvSpPr/>
          <p:nvPr/>
        </p:nvSpPr>
        <p:spPr>
          <a:xfrm>
            <a:off x="5687640" y="2826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4" name=""/>
          <p:cNvSpPr/>
          <p:nvPr/>
        </p:nvSpPr>
        <p:spPr>
          <a:xfrm flipH="1">
            <a:off x="5682960" y="2831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5" name=""/>
          <p:cNvSpPr/>
          <p:nvPr/>
        </p:nvSpPr>
        <p:spPr>
          <a:xfrm>
            <a:off x="5682960" y="2836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6" name=""/>
          <p:cNvSpPr/>
          <p:nvPr/>
        </p:nvSpPr>
        <p:spPr>
          <a:xfrm>
            <a:off x="5682960" y="284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7" name=""/>
          <p:cNvSpPr/>
          <p:nvPr/>
        </p:nvSpPr>
        <p:spPr>
          <a:xfrm>
            <a:off x="5682960" y="2845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8" name=""/>
          <p:cNvSpPr/>
          <p:nvPr/>
        </p:nvSpPr>
        <p:spPr>
          <a:xfrm>
            <a:off x="5682960" y="2864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9" name=""/>
          <p:cNvSpPr/>
          <p:nvPr/>
        </p:nvSpPr>
        <p:spPr>
          <a:xfrm>
            <a:off x="5682960" y="2879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0" name=""/>
          <p:cNvSpPr/>
          <p:nvPr/>
        </p:nvSpPr>
        <p:spPr>
          <a:xfrm>
            <a:off x="5682960" y="288900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1" name=""/>
          <p:cNvSpPr/>
          <p:nvPr/>
        </p:nvSpPr>
        <p:spPr>
          <a:xfrm>
            <a:off x="5682960" y="2922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2" name=""/>
          <p:cNvSpPr/>
          <p:nvPr/>
        </p:nvSpPr>
        <p:spPr>
          <a:xfrm>
            <a:off x="5687640" y="2936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3" name=""/>
          <p:cNvSpPr/>
          <p:nvPr/>
        </p:nvSpPr>
        <p:spPr>
          <a:xfrm>
            <a:off x="5687640" y="2945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4" name=""/>
          <p:cNvSpPr/>
          <p:nvPr/>
        </p:nvSpPr>
        <p:spPr>
          <a:xfrm>
            <a:off x="5692320" y="2964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5" name=""/>
          <p:cNvSpPr/>
          <p:nvPr/>
        </p:nvSpPr>
        <p:spPr>
          <a:xfrm>
            <a:off x="5692320" y="2974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6" name=""/>
          <p:cNvSpPr/>
          <p:nvPr/>
        </p:nvSpPr>
        <p:spPr>
          <a:xfrm>
            <a:off x="5692320" y="2984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7" name=""/>
          <p:cNvSpPr/>
          <p:nvPr/>
        </p:nvSpPr>
        <p:spPr>
          <a:xfrm>
            <a:off x="5697000" y="29890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8" name=""/>
          <p:cNvSpPr/>
          <p:nvPr/>
        </p:nvSpPr>
        <p:spPr>
          <a:xfrm>
            <a:off x="5702040" y="29984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9" name=""/>
          <p:cNvSpPr/>
          <p:nvPr/>
        </p:nvSpPr>
        <p:spPr>
          <a:xfrm>
            <a:off x="5868720" y="2793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0" name=""/>
          <p:cNvSpPr/>
          <p:nvPr/>
        </p:nvSpPr>
        <p:spPr>
          <a:xfrm>
            <a:off x="5873400" y="2793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1" name=""/>
          <p:cNvSpPr/>
          <p:nvPr/>
        </p:nvSpPr>
        <p:spPr>
          <a:xfrm flipV="1">
            <a:off x="5878440" y="2788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2" name=""/>
          <p:cNvSpPr/>
          <p:nvPr/>
        </p:nvSpPr>
        <p:spPr>
          <a:xfrm>
            <a:off x="5883120" y="2788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3" name=""/>
          <p:cNvSpPr/>
          <p:nvPr/>
        </p:nvSpPr>
        <p:spPr>
          <a:xfrm flipV="1">
            <a:off x="5892480" y="27838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4" name=""/>
          <p:cNvSpPr/>
          <p:nvPr/>
        </p:nvSpPr>
        <p:spPr>
          <a:xfrm flipV="1">
            <a:off x="5911560" y="27792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5" name=""/>
          <p:cNvSpPr/>
          <p:nvPr/>
        </p:nvSpPr>
        <p:spPr>
          <a:xfrm>
            <a:off x="5921280" y="2779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6" name=""/>
          <p:cNvSpPr/>
          <p:nvPr/>
        </p:nvSpPr>
        <p:spPr>
          <a:xfrm flipV="1">
            <a:off x="5930640" y="2774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7" name=""/>
          <p:cNvSpPr/>
          <p:nvPr/>
        </p:nvSpPr>
        <p:spPr>
          <a:xfrm flipV="1">
            <a:off x="5954400" y="27698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8" name=""/>
          <p:cNvSpPr/>
          <p:nvPr/>
        </p:nvSpPr>
        <p:spPr>
          <a:xfrm flipV="1">
            <a:off x="5964120" y="27648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9" name=""/>
          <p:cNvSpPr/>
          <p:nvPr/>
        </p:nvSpPr>
        <p:spPr>
          <a:xfrm>
            <a:off x="5978520" y="276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0" name=""/>
          <p:cNvSpPr/>
          <p:nvPr/>
        </p:nvSpPr>
        <p:spPr>
          <a:xfrm>
            <a:off x="5983200" y="27648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1" name=""/>
          <p:cNvSpPr/>
          <p:nvPr/>
        </p:nvSpPr>
        <p:spPr>
          <a:xfrm>
            <a:off x="5992560" y="2769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2" name=""/>
          <p:cNvSpPr/>
          <p:nvPr/>
        </p:nvSpPr>
        <p:spPr>
          <a:xfrm>
            <a:off x="5992560" y="2774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3" name=""/>
          <p:cNvSpPr/>
          <p:nvPr/>
        </p:nvSpPr>
        <p:spPr>
          <a:xfrm>
            <a:off x="5992560" y="2788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4" name=""/>
          <p:cNvSpPr/>
          <p:nvPr/>
        </p:nvSpPr>
        <p:spPr>
          <a:xfrm>
            <a:off x="5992560" y="27982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5" name=""/>
          <p:cNvSpPr/>
          <p:nvPr/>
        </p:nvSpPr>
        <p:spPr>
          <a:xfrm>
            <a:off x="5992560" y="2826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6" name=""/>
          <p:cNvSpPr/>
          <p:nvPr/>
        </p:nvSpPr>
        <p:spPr>
          <a:xfrm>
            <a:off x="5992560" y="2841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7" name=""/>
          <p:cNvSpPr/>
          <p:nvPr/>
        </p:nvSpPr>
        <p:spPr>
          <a:xfrm>
            <a:off x="5992560" y="2850840"/>
            <a:ext cx="19080" cy="763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8" name=""/>
          <p:cNvSpPr/>
          <p:nvPr/>
        </p:nvSpPr>
        <p:spPr>
          <a:xfrm>
            <a:off x="6011640" y="29271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9" name=""/>
          <p:cNvSpPr/>
          <p:nvPr/>
        </p:nvSpPr>
        <p:spPr>
          <a:xfrm>
            <a:off x="6016680" y="2941200"/>
            <a:ext cx="140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0" name=""/>
          <p:cNvSpPr/>
          <p:nvPr/>
        </p:nvSpPr>
        <p:spPr>
          <a:xfrm>
            <a:off x="6030720" y="2984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1" name=""/>
          <p:cNvSpPr/>
          <p:nvPr/>
        </p:nvSpPr>
        <p:spPr>
          <a:xfrm>
            <a:off x="6035760" y="2998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2" name=""/>
          <p:cNvSpPr/>
          <p:nvPr/>
        </p:nvSpPr>
        <p:spPr>
          <a:xfrm>
            <a:off x="6040440" y="300816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3" name=""/>
          <p:cNvSpPr/>
          <p:nvPr/>
        </p:nvSpPr>
        <p:spPr>
          <a:xfrm>
            <a:off x="6049800" y="30463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4" name=""/>
          <p:cNvSpPr/>
          <p:nvPr/>
        </p:nvSpPr>
        <p:spPr>
          <a:xfrm>
            <a:off x="6049800" y="3060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5" name=""/>
          <p:cNvSpPr/>
          <p:nvPr/>
        </p:nvSpPr>
        <p:spPr>
          <a:xfrm flipH="1">
            <a:off x="6045120" y="3065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6" name=""/>
          <p:cNvSpPr/>
          <p:nvPr/>
        </p:nvSpPr>
        <p:spPr>
          <a:xfrm flipH="1">
            <a:off x="6035760" y="3074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7" name=""/>
          <p:cNvSpPr/>
          <p:nvPr/>
        </p:nvSpPr>
        <p:spPr>
          <a:xfrm flipH="1">
            <a:off x="6026040" y="3079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8" name=""/>
          <p:cNvSpPr/>
          <p:nvPr/>
        </p:nvSpPr>
        <p:spPr>
          <a:xfrm flipH="1">
            <a:off x="6016680" y="3079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9" name=""/>
          <p:cNvSpPr/>
          <p:nvPr/>
        </p:nvSpPr>
        <p:spPr>
          <a:xfrm flipH="1">
            <a:off x="5997600" y="30794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0" name=""/>
          <p:cNvSpPr/>
          <p:nvPr/>
        </p:nvSpPr>
        <p:spPr>
          <a:xfrm flipH="1">
            <a:off x="5968800" y="30844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1" name=""/>
          <p:cNvSpPr/>
          <p:nvPr/>
        </p:nvSpPr>
        <p:spPr>
          <a:xfrm flipH="1">
            <a:off x="5959440" y="3084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2" name=""/>
          <p:cNvSpPr/>
          <p:nvPr/>
        </p:nvSpPr>
        <p:spPr>
          <a:xfrm flipH="1">
            <a:off x="5945040" y="30844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3" name=""/>
          <p:cNvSpPr/>
          <p:nvPr/>
        </p:nvSpPr>
        <p:spPr>
          <a:xfrm flipH="1">
            <a:off x="5911560" y="308916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4" name=""/>
          <p:cNvSpPr/>
          <p:nvPr/>
        </p:nvSpPr>
        <p:spPr>
          <a:xfrm flipH="1">
            <a:off x="4304880" y="3346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5" name=""/>
          <p:cNvSpPr/>
          <p:nvPr/>
        </p:nvSpPr>
        <p:spPr>
          <a:xfrm flipH="1">
            <a:off x="4300200" y="3346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6" name=""/>
          <p:cNvSpPr/>
          <p:nvPr/>
        </p:nvSpPr>
        <p:spPr>
          <a:xfrm flipH="1">
            <a:off x="4290840" y="33465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7" name=""/>
          <p:cNvSpPr/>
          <p:nvPr/>
        </p:nvSpPr>
        <p:spPr>
          <a:xfrm flipH="1">
            <a:off x="4281120" y="3346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8" name=""/>
          <p:cNvSpPr/>
          <p:nvPr/>
        </p:nvSpPr>
        <p:spPr>
          <a:xfrm flipH="1">
            <a:off x="4276440" y="3346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9" name=""/>
          <p:cNvSpPr/>
          <p:nvPr/>
        </p:nvSpPr>
        <p:spPr>
          <a:xfrm flipH="1">
            <a:off x="4266720" y="3346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0" name=""/>
          <p:cNvSpPr/>
          <p:nvPr/>
        </p:nvSpPr>
        <p:spPr>
          <a:xfrm flipH="1">
            <a:off x="4262040" y="3346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1" name=""/>
          <p:cNvSpPr/>
          <p:nvPr/>
        </p:nvSpPr>
        <p:spPr>
          <a:xfrm flipH="1">
            <a:off x="4223880" y="335124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2" name=""/>
          <p:cNvSpPr/>
          <p:nvPr/>
        </p:nvSpPr>
        <p:spPr>
          <a:xfrm flipH="1">
            <a:off x="4219200" y="3351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3" name=""/>
          <p:cNvSpPr/>
          <p:nvPr/>
        </p:nvSpPr>
        <p:spPr>
          <a:xfrm flipH="1">
            <a:off x="4209840" y="3355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4" name=""/>
          <p:cNvSpPr/>
          <p:nvPr/>
        </p:nvSpPr>
        <p:spPr>
          <a:xfrm flipH="1">
            <a:off x="4200120" y="3355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5" name=""/>
          <p:cNvSpPr/>
          <p:nvPr/>
        </p:nvSpPr>
        <p:spPr>
          <a:xfrm flipH="1">
            <a:off x="4185720" y="33559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6" name=""/>
          <p:cNvSpPr/>
          <p:nvPr/>
        </p:nvSpPr>
        <p:spPr>
          <a:xfrm flipH="1">
            <a:off x="4171680" y="33609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7" name=""/>
          <p:cNvSpPr/>
          <p:nvPr/>
        </p:nvSpPr>
        <p:spPr>
          <a:xfrm flipH="1">
            <a:off x="4161960" y="3365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8" name=""/>
          <p:cNvSpPr/>
          <p:nvPr/>
        </p:nvSpPr>
        <p:spPr>
          <a:xfrm flipH="1">
            <a:off x="4147560" y="33703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9" name=""/>
          <p:cNvSpPr/>
          <p:nvPr/>
        </p:nvSpPr>
        <p:spPr>
          <a:xfrm flipH="1">
            <a:off x="4138200" y="33847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0" name=""/>
          <p:cNvSpPr/>
          <p:nvPr/>
        </p:nvSpPr>
        <p:spPr>
          <a:xfrm flipH="1">
            <a:off x="4133520" y="3403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1" name=""/>
          <p:cNvSpPr/>
          <p:nvPr/>
        </p:nvSpPr>
        <p:spPr>
          <a:xfrm>
            <a:off x="4133520" y="3413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2" name=""/>
          <p:cNvSpPr/>
          <p:nvPr/>
        </p:nvSpPr>
        <p:spPr>
          <a:xfrm>
            <a:off x="4133520" y="3432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3" name=""/>
          <p:cNvSpPr/>
          <p:nvPr/>
        </p:nvSpPr>
        <p:spPr>
          <a:xfrm>
            <a:off x="4133520" y="3441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4" name=""/>
          <p:cNvSpPr/>
          <p:nvPr/>
        </p:nvSpPr>
        <p:spPr>
          <a:xfrm>
            <a:off x="4133520" y="34513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5" name=""/>
          <p:cNvSpPr/>
          <p:nvPr/>
        </p:nvSpPr>
        <p:spPr>
          <a:xfrm>
            <a:off x="4133520" y="347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6" name=""/>
          <p:cNvSpPr/>
          <p:nvPr/>
        </p:nvSpPr>
        <p:spPr>
          <a:xfrm>
            <a:off x="4138200" y="3475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7" name=""/>
          <p:cNvSpPr/>
          <p:nvPr/>
        </p:nvSpPr>
        <p:spPr>
          <a:xfrm>
            <a:off x="4138200" y="34848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8" name=""/>
          <p:cNvSpPr/>
          <p:nvPr/>
        </p:nvSpPr>
        <p:spPr>
          <a:xfrm>
            <a:off x="4138200" y="3508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9" name=""/>
          <p:cNvSpPr/>
          <p:nvPr/>
        </p:nvSpPr>
        <p:spPr>
          <a:xfrm>
            <a:off x="4138200" y="3518280"/>
            <a:ext cx="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0" name=""/>
          <p:cNvSpPr/>
          <p:nvPr/>
        </p:nvSpPr>
        <p:spPr>
          <a:xfrm>
            <a:off x="4138200" y="3537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1" name=""/>
          <p:cNvSpPr/>
          <p:nvPr/>
        </p:nvSpPr>
        <p:spPr>
          <a:xfrm>
            <a:off x="4138200" y="355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2" name=""/>
          <p:cNvSpPr/>
          <p:nvPr/>
        </p:nvSpPr>
        <p:spPr>
          <a:xfrm>
            <a:off x="4138200" y="355608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3" name=""/>
          <p:cNvSpPr/>
          <p:nvPr/>
        </p:nvSpPr>
        <p:spPr>
          <a:xfrm>
            <a:off x="4147560" y="358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4" name=""/>
          <p:cNvSpPr/>
          <p:nvPr/>
        </p:nvSpPr>
        <p:spPr>
          <a:xfrm>
            <a:off x="4147560" y="35848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5" name=""/>
          <p:cNvSpPr/>
          <p:nvPr/>
        </p:nvSpPr>
        <p:spPr>
          <a:xfrm>
            <a:off x="4166640" y="3594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6" name=""/>
          <p:cNvSpPr/>
          <p:nvPr/>
        </p:nvSpPr>
        <p:spPr>
          <a:xfrm>
            <a:off x="4171680" y="35942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7" name=""/>
          <p:cNvSpPr/>
          <p:nvPr/>
        </p:nvSpPr>
        <p:spPr>
          <a:xfrm>
            <a:off x="4181040" y="3599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8" name=""/>
          <p:cNvSpPr/>
          <p:nvPr/>
        </p:nvSpPr>
        <p:spPr>
          <a:xfrm>
            <a:off x="4195440" y="3599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9" name=""/>
          <p:cNvSpPr/>
          <p:nvPr/>
        </p:nvSpPr>
        <p:spPr>
          <a:xfrm>
            <a:off x="4200120" y="36039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0" name=""/>
          <p:cNvSpPr/>
          <p:nvPr/>
        </p:nvSpPr>
        <p:spPr>
          <a:xfrm>
            <a:off x="4414680" y="3480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1" name=""/>
          <p:cNvSpPr/>
          <p:nvPr/>
        </p:nvSpPr>
        <p:spPr>
          <a:xfrm>
            <a:off x="4414680" y="348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2" name=""/>
          <p:cNvSpPr/>
          <p:nvPr/>
        </p:nvSpPr>
        <p:spPr>
          <a:xfrm flipH="1">
            <a:off x="4410000" y="348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3" name=""/>
          <p:cNvSpPr/>
          <p:nvPr/>
        </p:nvSpPr>
        <p:spPr>
          <a:xfrm flipH="1">
            <a:off x="4404960" y="3489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4" name=""/>
          <p:cNvSpPr/>
          <p:nvPr/>
        </p:nvSpPr>
        <p:spPr>
          <a:xfrm flipH="1">
            <a:off x="4400280" y="348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5" name=""/>
          <p:cNvSpPr/>
          <p:nvPr/>
        </p:nvSpPr>
        <p:spPr>
          <a:xfrm flipH="1">
            <a:off x="4395600" y="3494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6" name=""/>
          <p:cNvSpPr/>
          <p:nvPr/>
        </p:nvSpPr>
        <p:spPr>
          <a:xfrm flipH="1">
            <a:off x="4381200" y="34941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7" name=""/>
          <p:cNvSpPr/>
          <p:nvPr/>
        </p:nvSpPr>
        <p:spPr>
          <a:xfrm flipH="1">
            <a:off x="4376520" y="3499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8" name=""/>
          <p:cNvSpPr/>
          <p:nvPr/>
        </p:nvSpPr>
        <p:spPr>
          <a:xfrm flipH="1">
            <a:off x="4371840" y="3499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9" name=""/>
          <p:cNvSpPr/>
          <p:nvPr/>
        </p:nvSpPr>
        <p:spPr>
          <a:xfrm flipH="1" flipV="1">
            <a:off x="4352760" y="34941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0" name=""/>
          <p:cNvSpPr/>
          <p:nvPr/>
        </p:nvSpPr>
        <p:spPr>
          <a:xfrm flipH="1" flipV="1">
            <a:off x="4348080" y="348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1" name=""/>
          <p:cNvSpPr/>
          <p:nvPr/>
        </p:nvSpPr>
        <p:spPr>
          <a:xfrm flipH="1">
            <a:off x="4595760" y="3351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2" name=""/>
          <p:cNvSpPr/>
          <p:nvPr/>
        </p:nvSpPr>
        <p:spPr>
          <a:xfrm>
            <a:off x="4595760" y="3355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3" name=""/>
          <p:cNvSpPr/>
          <p:nvPr/>
        </p:nvSpPr>
        <p:spPr>
          <a:xfrm flipH="1">
            <a:off x="4591080" y="3360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4" name=""/>
          <p:cNvSpPr/>
          <p:nvPr/>
        </p:nvSpPr>
        <p:spPr>
          <a:xfrm>
            <a:off x="459108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5" name=""/>
          <p:cNvSpPr/>
          <p:nvPr/>
        </p:nvSpPr>
        <p:spPr>
          <a:xfrm flipH="1">
            <a:off x="4586400" y="337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6" name=""/>
          <p:cNvSpPr/>
          <p:nvPr/>
        </p:nvSpPr>
        <p:spPr>
          <a:xfrm>
            <a:off x="458640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7" name=""/>
          <p:cNvSpPr/>
          <p:nvPr/>
        </p:nvSpPr>
        <p:spPr>
          <a:xfrm flipH="1">
            <a:off x="4581360" y="3380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8" name=""/>
          <p:cNvSpPr/>
          <p:nvPr/>
        </p:nvSpPr>
        <p:spPr>
          <a:xfrm>
            <a:off x="4581360" y="338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9" name=""/>
          <p:cNvSpPr/>
          <p:nvPr/>
        </p:nvSpPr>
        <p:spPr>
          <a:xfrm flipH="1">
            <a:off x="4576680" y="3389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0" name=""/>
          <p:cNvSpPr/>
          <p:nvPr/>
        </p:nvSpPr>
        <p:spPr>
          <a:xfrm flipH="1">
            <a:off x="4572000" y="3398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1" name=""/>
          <p:cNvSpPr/>
          <p:nvPr/>
        </p:nvSpPr>
        <p:spPr>
          <a:xfrm flipH="1">
            <a:off x="4567320" y="3413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2" name=""/>
          <p:cNvSpPr/>
          <p:nvPr/>
        </p:nvSpPr>
        <p:spPr>
          <a:xfrm flipH="1">
            <a:off x="4562640" y="3427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3" name=""/>
          <p:cNvSpPr/>
          <p:nvPr/>
        </p:nvSpPr>
        <p:spPr>
          <a:xfrm flipH="1">
            <a:off x="4557600" y="34369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4" name=""/>
          <p:cNvSpPr/>
          <p:nvPr/>
        </p:nvSpPr>
        <p:spPr>
          <a:xfrm flipH="1">
            <a:off x="4552920" y="3456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5" name=""/>
          <p:cNvSpPr/>
          <p:nvPr/>
        </p:nvSpPr>
        <p:spPr>
          <a:xfrm flipH="1">
            <a:off x="4548240" y="3475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6" name=""/>
          <p:cNvSpPr/>
          <p:nvPr/>
        </p:nvSpPr>
        <p:spPr>
          <a:xfrm>
            <a:off x="4548240" y="3484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7" name=""/>
          <p:cNvSpPr/>
          <p:nvPr/>
        </p:nvSpPr>
        <p:spPr>
          <a:xfrm flipH="1">
            <a:off x="4543560" y="3499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8" name=""/>
          <p:cNvSpPr/>
          <p:nvPr/>
        </p:nvSpPr>
        <p:spPr>
          <a:xfrm>
            <a:off x="4543560" y="351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9" name=""/>
          <p:cNvSpPr/>
          <p:nvPr/>
        </p:nvSpPr>
        <p:spPr>
          <a:xfrm>
            <a:off x="4543560" y="3522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0" name=""/>
          <p:cNvSpPr/>
          <p:nvPr/>
        </p:nvSpPr>
        <p:spPr>
          <a:xfrm>
            <a:off x="4543560" y="35323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1" name=""/>
          <p:cNvSpPr/>
          <p:nvPr/>
        </p:nvSpPr>
        <p:spPr>
          <a:xfrm flipH="1" flipV="1">
            <a:off x="4762800" y="3394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2" name=""/>
          <p:cNvSpPr/>
          <p:nvPr/>
        </p:nvSpPr>
        <p:spPr>
          <a:xfrm flipH="1">
            <a:off x="4757760" y="3394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3" name=""/>
          <p:cNvSpPr/>
          <p:nvPr/>
        </p:nvSpPr>
        <p:spPr>
          <a:xfrm flipH="1">
            <a:off x="4753080" y="3394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4" name=""/>
          <p:cNvSpPr/>
          <p:nvPr/>
        </p:nvSpPr>
        <p:spPr>
          <a:xfrm flipH="1">
            <a:off x="4748400" y="3394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5" name=""/>
          <p:cNvSpPr/>
          <p:nvPr/>
        </p:nvSpPr>
        <p:spPr>
          <a:xfrm flipH="1">
            <a:off x="4743720" y="3394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6" name=""/>
          <p:cNvSpPr/>
          <p:nvPr/>
        </p:nvSpPr>
        <p:spPr>
          <a:xfrm flipH="1">
            <a:off x="473904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7" name=""/>
          <p:cNvSpPr/>
          <p:nvPr/>
        </p:nvSpPr>
        <p:spPr>
          <a:xfrm flipH="1">
            <a:off x="4734000" y="3398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8" name=""/>
          <p:cNvSpPr/>
          <p:nvPr/>
        </p:nvSpPr>
        <p:spPr>
          <a:xfrm flipH="1">
            <a:off x="4729320" y="3403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9" name=""/>
          <p:cNvSpPr/>
          <p:nvPr/>
        </p:nvSpPr>
        <p:spPr>
          <a:xfrm flipH="1">
            <a:off x="4724640" y="3408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0" name=""/>
          <p:cNvSpPr/>
          <p:nvPr/>
        </p:nvSpPr>
        <p:spPr>
          <a:xfrm flipH="1">
            <a:off x="4705560" y="34131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1" name=""/>
          <p:cNvSpPr/>
          <p:nvPr/>
        </p:nvSpPr>
        <p:spPr>
          <a:xfrm flipH="1">
            <a:off x="4700880" y="3436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2" name=""/>
          <p:cNvSpPr/>
          <p:nvPr/>
        </p:nvSpPr>
        <p:spPr>
          <a:xfrm flipH="1">
            <a:off x="4695840" y="34466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3" name=""/>
          <p:cNvSpPr/>
          <p:nvPr/>
        </p:nvSpPr>
        <p:spPr>
          <a:xfrm flipH="1">
            <a:off x="4681800" y="3456000"/>
            <a:ext cx="14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4" name=""/>
          <p:cNvSpPr/>
          <p:nvPr/>
        </p:nvSpPr>
        <p:spPr>
          <a:xfrm>
            <a:off x="4681800" y="3494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5" name=""/>
          <p:cNvSpPr/>
          <p:nvPr/>
        </p:nvSpPr>
        <p:spPr>
          <a:xfrm>
            <a:off x="4681800" y="350388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6" name=""/>
          <p:cNvSpPr/>
          <p:nvPr/>
        </p:nvSpPr>
        <p:spPr>
          <a:xfrm>
            <a:off x="4686480" y="3532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7" name=""/>
          <p:cNvSpPr/>
          <p:nvPr/>
        </p:nvSpPr>
        <p:spPr>
          <a:xfrm>
            <a:off x="4691160" y="354204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8" name=""/>
          <p:cNvSpPr/>
          <p:nvPr/>
        </p:nvSpPr>
        <p:spPr>
          <a:xfrm>
            <a:off x="4719960" y="3546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9" name=""/>
          <p:cNvSpPr/>
          <p:nvPr/>
        </p:nvSpPr>
        <p:spPr>
          <a:xfrm flipV="1">
            <a:off x="4729320" y="3532320"/>
            <a:ext cx="334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0" name=""/>
          <p:cNvSpPr/>
          <p:nvPr/>
        </p:nvSpPr>
        <p:spPr>
          <a:xfrm flipV="1">
            <a:off x="4762800" y="352764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1" name=""/>
          <p:cNvSpPr/>
          <p:nvPr/>
        </p:nvSpPr>
        <p:spPr>
          <a:xfrm flipV="1">
            <a:off x="4776840" y="3499200"/>
            <a:ext cx="241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2" name=""/>
          <p:cNvSpPr/>
          <p:nvPr/>
        </p:nvSpPr>
        <p:spPr>
          <a:xfrm flipV="1">
            <a:off x="4800960" y="3489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3" name=""/>
          <p:cNvSpPr/>
          <p:nvPr/>
        </p:nvSpPr>
        <p:spPr>
          <a:xfrm flipV="1">
            <a:off x="4805640" y="34560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4" name=""/>
          <p:cNvSpPr/>
          <p:nvPr/>
        </p:nvSpPr>
        <p:spPr>
          <a:xfrm flipV="1">
            <a:off x="4810320" y="3446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5" name=""/>
          <p:cNvSpPr/>
          <p:nvPr/>
        </p:nvSpPr>
        <p:spPr>
          <a:xfrm flipH="1" flipV="1">
            <a:off x="4795920" y="34228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6" name=""/>
          <p:cNvSpPr/>
          <p:nvPr/>
        </p:nvSpPr>
        <p:spPr>
          <a:xfrm flipH="1" flipV="1">
            <a:off x="4781880" y="34131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7" name=""/>
          <p:cNvSpPr/>
          <p:nvPr/>
        </p:nvSpPr>
        <p:spPr>
          <a:xfrm flipH="1">
            <a:off x="4772160" y="3413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8" name=""/>
          <p:cNvSpPr/>
          <p:nvPr/>
        </p:nvSpPr>
        <p:spPr>
          <a:xfrm flipH="1">
            <a:off x="4762800" y="3413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9" name=""/>
          <p:cNvSpPr/>
          <p:nvPr/>
        </p:nvSpPr>
        <p:spPr>
          <a:xfrm flipH="1">
            <a:off x="4743720" y="34131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0" name=""/>
          <p:cNvSpPr/>
          <p:nvPr/>
        </p:nvSpPr>
        <p:spPr>
          <a:xfrm>
            <a:off x="4967640" y="3408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1" name=""/>
          <p:cNvSpPr/>
          <p:nvPr/>
        </p:nvSpPr>
        <p:spPr>
          <a:xfrm>
            <a:off x="4972320" y="3408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2" name=""/>
          <p:cNvSpPr/>
          <p:nvPr/>
        </p:nvSpPr>
        <p:spPr>
          <a:xfrm flipV="1">
            <a:off x="4977360" y="3403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3" name=""/>
          <p:cNvSpPr/>
          <p:nvPr/>
        </p:nvSpPr>
        <p:spPr>
          <a:xfrm flipH="1">
            <a:off x="4972320" y="3403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4" name=""/>
          <p:cNvSpPr/>
          <p:nvPr/>
        </p:nvSpPr>
        <p:spPr>
          <a:xfrm flipV="1">
            <a:off x="4972320" y="3398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5" name=""/>
          <p:cNvSpPr/>
          <p:nvPr/>
        </p:nvSpPr>
        <p:spPr>
          <a:xfrm flipH="1">
            <a:off x="496764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6" name=""/>
          <p:cNvSpPr/>
          <p:nvPr/>
        </p:nvSpPr>
        <p:spPr>
          <a:xfrm flipH="1">
            <a:off x="496296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7" name=""/>
          <p:cNvSpPr/>
          <p:nvPr/>
        </p:nvSpPr>
        <p:spPr>
          <a:xfrm flipH="1">
            <a:off x="495828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8" name=""/>
          <p:cNvSpPr/>
          <p:nvPr/>
        </p:nvSpPr>
        <p:spPr>
          <a:xfrm flipH="1">
            <a:off x="4953240" y="3398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9" name=""/>
          <p:cNvSpPr/>
          <p:nvPr/>
        </p:nvSpPr>
        <p:spPr>
          <a:xfrm flipH="1">
            <a:off x="4943880" y="33987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0" name=""/>
          <p:cNvSpPr/>
          <p:nvPr/>
        </p:nvSpPr>
        <p:spPr>
          <a:xfrm flipH="1">
            <a:off x="4939200" y="3403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1" name=""/>
          <p:cNvSpPr/>
          <p:nvPr/>
        </p:nvSpPr>
        <p:spPr>
          <a:xfrm flipH="1">
            <a:off x="4924800" y="34038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2" name=""/>
          <p:cNvSpPr/>
          <p:nvPr/>
        </p:nvSpPr>
        <p:spPr>
          <a:xfrm flipH="1">
            <a:off x="4920120" y="3417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3" name=""/>
          <p:cNvSpPr/>
          <p:nvPr/>
        </p:nvSpPr>
        <p:spPr>
          <a:xfrm flipH="1">
            <a:off x="4915080" y="3427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4" name=""/>
          <p:cNvSpPr/>
          <p:nvPr/>
        </p:nvSpPr>
        <p:spPr>
          <a:xfrm flipH="1">
            <a:off x="4905720" y="34322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5" name=""/>
          <p:cNvSpPr/>
          <p:nvPr/>
        </p:nvSpPr>
        <p:spPr>
          <a:xfrm flipH="1">
            <a:off x="4901040" y="3451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6" name=""/>
          <p:cNvSpPr/>
          <p:nvPr/>
        </p:nvSpPr>
        <p:spPr>
          <a:xfrm flipH="1">
            <a:off x="4896360" y="3465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7" name=""/>
          <p:cNvSpPr/>
          <p:nvPr/>
        </p:nvSpPr>
        <p:spPr>
          <a:xfrm flipH="1">
            <a:off x="4886640" y="3475080"/>
            <a:ext cx="972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8" name=""/>
          <p:cNvSpPr/>
          <p:nvPr/>
        </p:nvSpPr>
        <p:spPr>
          <a:xfrm>
            <a:off x="4886640" y="352764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9" name=""/>
          <p:cNvSpPr/>
          <p:nvPr/>
        </p:nvSpPr>
        <p:spPr>
          <a:xfrm>
            <a:off x="4891320" y="35611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0" name=""/>
          <p:cNvSpPr/>
          <p:nvPr/>
        </p:nvSpPr>
        <p:spPr>
          <a:xfrm>
            <a:off x="4896360" y="357048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1" name=""/>
          <p:cNvSpPr/>
          <p:nvPr/>
        </p:nvSpPr>
        <p:spPr>
          <a:xfrm>
            <a:off x="4920120" y="3584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2" name=""/>
          <p:cNvSpPr/>
          <p:nvPr/>
        </p:nvSpPr>
        <p:spPr>
          <a:xfrm flipV="1">
            <a:off x="4929480" y="358488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3" name=""/>
          <p:cNvSpPr/>
          <p:nvPr/>
        </p:nvSpPr>
        <p:spPr>
          <a:xfrm flipV="1">
            <a:off x="4958280" y="35751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4" name=""/>
          <p:cNvSpPr/>
          <p:nvPr/>
        </p:nvSpPr>
        <p:spPr>
          <a:xfrm flipV="1">
            <a:off x="4972320" y="3551400"/>
            <a:ext cx="241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5" name=""/>
          <p:cNvSpPr/>
          <p:nvPr/>
        </p:nvSpPr>
        <p:spPr>
          <a:xfrm flipV="1">
            <a:off x="4996440" y="35420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6" name=""/>
          <p:cNvSpPr/>
          <p:nvPr/>
        </p:nvSpPr>
        <p:spPr>
          <a:xfrm flipV="1">
            <a:off x="5005800" y="351324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7" name=""/>
          <p:cNvSpPr/>
          <p:nvPr/>
        </p:nvSpPr>
        <p:spPr>
          <a:xfrm flipV="1">
            <a:off x="5020200" y="3494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8" name=""/>
          <p:cNvSpPr/>
          <p:nvPr/>
        </p:nvSpPr>
        <p:spPr>
          <a:xfrm flipH="1" flipV="1">
            <a:off x="5001120" y="3461040"/>
            <a:ext cx="190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9" name=""/>
          <p:cNvSpPr/>
          <p:nvPr/>
        </p:nvSpPr>
        <p:spPr>
          <a:xfrm flipH="1" flipV="1">
            <a:off x="4996440" y="3456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0" name=""/>
          <p:cNvSpPr/>
          <p:nvPr/>
        </p:nvSpPr>
        <p:spPr>
          <a:xfrm flipH="1" flipV="1">
            <a:off x="4982040" y="34466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1" name=""/>
          <p:cNvSpPr/>
          <p:nvPr/>
        </p:nvSpPr>
        <p:spPr>
          <a:xfrm flipH="1">
            <a:off x="4958280" y="34466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2" name=""/>
          <p:cNvSpPr/>
          <p:nvPr/>
        </p:nvSpPr>
        <p:spPr>
          <a:xfrm flipH="1">
            <a:off x="4948560" y="3451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3" name=""/>
          <p:cNvSpPr/>
          <p:nvPr/>
        </p:nvSpPr>
        <p:spPr>
          <a:xfrm flipH="1">
            <a:off x="4943880" y="3456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4" name=""/>
          <p:cNvSpPr/>
          <p:nvPr/>
        </p:nvSpPr>
        <p:spPr>
          <a:xfrm flipH="1">
            <a:off x="4929480" y="346104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5" name=""/>
          <p:cNvSpPr/>
          <p:nvPr/>
        </p:nvSpPr>
        <p:spPr>
          <a:xfrm flipV="1">
            <a:off x="5267880" y="3436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6" name=""/>
          <p:cNvSpPr/>
          <p:nvPr/>
        </p:nvSpPr>
        <p:spPr>
          <a:xfrm flipV="1">
            <a:off x="5267880" y="343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7" name=""/>
          <p:cNvSpPr/>
          <p:nvPr/>
        </p:nvSpPr>
        <p:spPr>
          <a:xfrm flipV="1">
            <a:off x="5267880" y="3427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8" name=""/>
          <p:cNvSpPr/>
          <p:nvPr/>
        </p:nvSpPr>
        <p:spPr>
          <a:xfrm flipH="1" flipV="1">
            <a:off x="5263200" y="3422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9" name=""/>
          <p:cNvSpPr/>
          <p:nvPr/>
        </p:nvSpPr>
        <p:spPr>
          <a:xfrm flipH="1">
            <a:off x="5258520" y="342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0" name=""/>
          <p:cNvSpPr/>
          <p:nvPr/>
        </p:nvSpPr>
        <p:spPr>
          <a:xfrm flipH="1" flipV="1">
            <a:off x="5249160" y="34178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1" name=""/>
          <p:cNvSpPr/>
          <p:nvPr/>
        </p:nvSpPr>
        <p:spPr>
          <a:xfrm flipH="1">
            <a:off x="5230080" y="34178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2" name=""/>
          <p:cNvSpPr/>
          <p:nvPr/>
        </p:nvSpPr>
        <p:spPr>
          <a:xfrm flipH="1">
            <a:off x="5225040" y="34178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3" name=""/>
          <p:cNvSpPr/>
          <p:nvPr/>
        </p:nvSpPr>
        <p:spPr>
          <a:xfrm flipH="1">
            <a:off x="5220360" y="3422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4" name=""/>
          <p:cNvSpPr/>
          <p:nvPr/>
        </p:nvSpPr>
        <p:spPr>
          <a:xfrm flipH="1">
            <a:off x="5196600" y="342756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5" name=""/>
          <p:cNvSpPr/>
          <p:nvPr/>
        </p:nvSpPr>
        <p:spPr>
          <a:xfrm flipH="1">
            <a:off x="5191920" y="3441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6" name=""/>
          <p:cNvSpPr/>
          <p:nvPr/>
        </p:nvSpPr>
        <p:spPr>
          <a:xfrm flipH="1">
            <a:off x="5167800" y="3446640"/>
            <a:ext cx="241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7" name=""/>
          <p:cNvSpPr/>
          <p:nvPr/>
        </p:nvSpPr>
        <p:spPr>
          <a:xfrm flipH="1">
            <a:off x="5158440" y="34704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8" name=""/>
          <p:cNvSpPr/>
          <p:nvPr/>
        </p:nvSpPr>
        <p:spPr>
          <a:xfrm flipH="1">
            <a:off x="5153760" y="3480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9" name=""/>
          <p:cNvSpPr/>
          <p:nvPr/>
        </p:nvSpPr>
        <p:spPr>
          <a:xfrm flipH="1">
            <a:off x="5144040" y="34894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0" name=""/>
          <p:cNvSpPr/>
          <p:nvPr/>
        </p:nvSpPr>
        <p:spPr>
          <a:xfrm flipH="1">
            <a:off x="5134680" y="35132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1" name=""/>
          <p:cNvSpPr/>
          <p:nvPr/>
        </p:nvSpPr>
        <p:spPr>
          <a:xfrm flipH="1">
            <a:off x="5129640" y="35323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2" name=""/>
          <p:cNvSpPr/>
          <p:nvPr/>
        </p:nvSpPr>
        <p:spPr>
          <a:xfrm>
            <a:off x="5129640" y="354672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3" name=""/>
          <p:cNvSpPr/>
          <p:nvPr/>
        </p:nvSpPr>
        <p:spPr>
          <a:xfrm>
            <a:off x="5134680" y="3575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4" name=""/>
          <p:cNvSpPr/>
          <p:nvPr/>
        </p:nvSpPr>
        <p:spPr>
          <a:xfrm>
            <a:off x="5134680" y="3584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5" name=""/>
          <p:cNvSpPr/>
          <p:nvPr/>
        </p:nvSpPr>
        <p:spPr>
          <a:xfrm>
            <a:off x="5144040" y="358956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6" name=""/>
          <p:cNvSpPr/>
          <p:nvPr/>
        </p:nvSpPr>
        <p:spPr>
          <a:xfrm>
            <a:off x="5167800" y="3599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7" name=""/>
          <p:cNvSpPr/>
          <p:nvPr/>
        </p:nvSpPr>
        <p:spPr>
          <a:xfrm flipV="1">
            <a:off x="5177520" y="35942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8" name=""/>
          <p:cNvSpPr/>
          <p:nvPr/>
        </p:nvSpPr>
        <p:spPr>
          <a:xfrm flipV="1">
            <a:off x="5191920" y="3565800"/>
            <a:ext cx="428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9" name=""/>
          <p:cNvSpPr/>
          <p:nvPr/>
        </p:nvSpPr>
        <p:spPr>
          <a:xfrm flipV="1">
            <a:off x="5234760" y="35560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0" name=""/>
          <p:cNvSpPr/>
          <p:nvPr/>
        </p:nvSpPr>
        <p:spPr>
          <a:xfrm flipV="1">
            <a:off x="5244120" y="3522960"/>
            <a:ext cx="190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1" name=""/>
          <p:cNvSpPr/>
          <p:nvPr/>
        </p:nvSpPr>
        <p:spPr>
          <a:xfrm flipV="1">
            <a:off x="5263200" y="3508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2" name=""/>
          <p:cNvSpPr/>
          <p:nvPr/>
        </p:nvSpPr>
        <p:spPr>
          <a:xfrm flipV="1">
            <a:off x="5263200" y="348012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3" name=""/>
          <p:cNvSpPr/>
          <p:nvPr/>
        </p:nvSpPr>
        <p:spPr>
          <a:xfrm flipH="1" flipV="1">
            <a:off x="5258520" y="3470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4" name=""/>
          <p:cNvSpPr/>
          <p:nvPr/>
        </p:nvSpPr>
        <p:spPr>
          <a:xfrm flipV="1">
            <a:off x="5258520" y="346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5" name=""/>
          <p:cNvSpPr/>
          <p:nvPr/>
        </p:nvSpPr>
        <p:spPr>
          <a:xfrm flipH="1" flipV="1">
            <a:off x="5239440" y="34560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6" name=""/>
          <p:cNvSpPr/>
          <p:nvPr/>
        </p:nvSpPr>
        <p:spPr>
          <a:xfrm flipH="1">
            <a:off x="5230080" y="34560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7" name=""/>
          <p:cNvSpPr/>
          <p:nvPr/>
        </p:nvSpPr>
        <p:spPr>
          <a:xfrm flipH="1">
            <a:off x="5225040" y="3461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8" name=""/>
          <p:cNvSpPr/>
          <p:nvPr/>
        </p:nvSpPr>
        <p:spPr>
          <a:xfrm flipH="1">
            <a:off x="5211000" y="346572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9" name=""/>
          <p:cNvSpPr/>
          <p:nvPr/>
        </p:nvSpPr>
        <p:spPr>
          <a:xfrm>
            <a:off x="5430240" y="361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0" name=""/>
          <p:cNvSpPr/>
          <p:nvPr/>
        </p:nvSpPr>
        <p:spPr>
          <a:xfrm>
            <a:off x="5430240" y="3623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1" name=""/>
          <p:cNvSpPr/>
          <p:nvPr/>
        </p:nvSpPr>
        <p:spPr>
          <a:xfrm flipH="1">
            <a:off x="5425200" y="3627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2" name=""/>
          <p:cNvSpPr/>
          <p:nvPr/>
        </p:nvSpPr>
        <p:spPr>
          <a:xfrm flipH="1">
            <a:off x="5420520" y="363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3" name=""/>
          <p:cNvSpPr/>
          <p:nvPr/>
        </p:nvSpPr>
        <p:spPr>
          <a:xfrm flipH="1">
            <a:off x="5415840" y="3642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4" name=""/>
          <p:cNvSpPr/>
          <p:nvPr/>
        </p:nvSpPr>
        <p:spPr>
          <a:xfrm flipH="1">
            <a:off x="5401440" y="36514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5" name=""/>
          <p:cNvSpPr/>
          <p:nvPr/>
        </p:nvSpPr>
        <p:spPr>
          <a:xfrm flipH="1">
            <a:off x="5396760" y="3665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6" name=""/>
          <p:cNvSpPr/>
          <p:nvPr/>
        </p:nvSpPr>
        <p:spPr>
          <a:xfrm flipH="1">
            <a:off x="5382360" y="36705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7" name=""/>
          <p:cNvSpPr/>
          <p:nvPr/>
        </p:nvSpPr>
        <p:spPr>
          <a:xfrm>
            <a:off x="5625720" y="348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8" name=""/>
          <p:cNvSpPr/>
          <p:nvPr/>
        </p:nvSpPr>
        <p:spPr>
          <a:xfrm flipV="1">
            <a:off x="5625720" y="348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9" name=""/>
          <p:cNvSpPr/>
          <p:nvPr/>
        </p:nvSpPr>
        <p:spPr>
          <a:xfrm>
            <a:off x="5625720" y="348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0" name=""/>
          <p:cNvSpPr/>
          <p:nvPr/>
        </p:nvSpPr>
        <p:spPr>
          <a:xfrm>
            <a:off x="5630400" y="348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1" name=""/>
          <p:cNvSpPr/>
          <p:nvPr/>
        </p:nvSpPr>
        <p:spPr>
          <a:xfrm flipV="1">
            <a:off x="5635080" y="3480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2" name=""/>
          <p:cNvSpPr/>
          <p:nvPr/>
        </p:nvSpPr>
        <p:spPr>
          <a:xfrm>
            <a:off x="5639760" y="3480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3" name=""/>
          <p:cNvSpPr/>
          <p:nvPr/>
        </p:nvSpPr>
        <p:spPr>
          <a:xfrm flipV="1">
            <a:off x="5644800" y="3475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4" name=""/>
          <p:cNvSpPr/>
          <p:nvPr/>
        </p:nvSpPr>
        <p:spPr>
          <a:xfrm flipV="1">
            <a:off x="5644800" y="347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5" name=""/>
          <p:cNvSpPr/>
          <p:nvPr/>
        </p:nvSpPr>
        <p:spPr>
          <a:xfrm>
            <a:off x="5649480" y="3470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6" name=""/>
          <p:cNvSpPr/>
          <p:nvPr/>
        </p:nvSpPr>
        <p:spPr>
          <a:xfrm flipV="1">
            <a:off x="5654160" y="3456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7" name=""/>
          <p:cNvSpPr/>
          <p:nvPr/>
        </p:nvSpPr>
        <p:spPr>
          <a:xfrm flipV="1">
            <a:off x="5658840" y="345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8" name=""/>
          <p:cNvSpPr/>
          <p:nvPr/>
        </p:nvSpPr>
        <p:spPr>
          <a:xfrm flipV="1">
            <a:off x="5658840" y="3446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9" name=""/>
          <p:cNvSpPr/>
          <p:nvPr/>
        </p:nvSpPr>
        <p:spPr>
          <a:xfrm flipH="1" flipV="1">
            <a:off x="5658840" y="3441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0" name=""/>
          <p:cNvSpPr/>
          <p:nvPr/>
        </p:nvSpPr>
        <p:spPr>
          <a:xfrm flipH="1">
            <a:off x="5654160" y="3441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1" name=""/>
          <p:cNvSpPr/>
          <p:nvPr/>
        </p:nvSpPr>
        <p:spPr>
          <a:xfrm flipH="1">
            <a:off x="5649480" y="3441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2" name=""/>
          <p:cNvSpPr/>
          <p:nvPr/>
        </p:nvSpPr>
        <p:spPr>
          <a:xfrm flipH="1">
            <a:off x="5644800" y="3446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3" name=""/>
          <p:cNvSpPr/>
          <p:nvPr/>
        </p:nvSpPr>
        <p:spPr>
          <a:xfrm flipH="1">
            <a:off x="5639760" y="3461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4" name=""/>
          <p:cNvSpPr/>
          <p:nvPr/>
        </p:nvSpPr>
        <p:spPr>
          <a:xfrm flipH="1">
            <a:off x="5635080" y="3465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5" name=""/>
          <p:cNvSpPr/>
          <p:nvPr/>
        </p:nvSpPr>
        <p:spPr>
          <a:xfrm flipH="1">
            <a:off x="5630400" y="34704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6" name=""/>
          <p:cNvSpPr/>
          <p:nvPr/>
        </p:nvSpPr>
        <p:spPr>
          <a:xfrm flipH="1">
            <a:off x="5625720" y="3494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7" name=""/>
          <p:cNvSpPr/>
          <p:nvPr/>
        </p:nvSpPr>
        <p:spPr>
          <a:xfrm>
            <a:off x="5625720" y="350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8" name=""/>
          <p:cNvSpPr/>
          <p:nvPr/>
        </p:nvSpPr>
        <p:spPr>
          <a:xfrm flipH="1">
            <a:off x="5616000" y="351324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9" name=""/>
          <p:cNvSpPr/>
          <p:nvPr/>
        </p:nvSpPr>
        <p:spPr>
          <a:xfrm flipH="1">
            <a:off x="5611320" y="3551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0" name=""/>
          <p:cNvSpPr/>
          <p:nvPr/>
        </p:nvSpPr>
        <p:spPr>
          <a:xfrm flipH="1">
            <a:off x="5606640" y="3561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1" name=""/>
          <p:cNvSpPr/>
          <p:nvPr/>
        </p:nvSpPr>
        <p:spPr>
          <a:xfrm flipH="1">
            <a:off x="5601600" y="35704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2" name=""/>
          <p:cNvSpPr/>
          <p:nvPr/>
        </p:nvSpPr>
        <p:spPr>
          <a:xfrm>
            <a:off x="5601600" y="3594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3" name=""/>
          <p:cNvSpPr/>
          <p:nvPr/>
        </p:nvSpPr>
        <p:spPr>
          <a:xfrm flipH="1">
            <a:off x="5596920" y="3603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4" name=""/>
          <p:cNvSpPr/>
          <p:nvPr/>
        </p:nvSpPr>
        <p:spPr>
          <a:xfrm>
            <a:off x="5596920" y="36086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5" name=""/>
          <p:cNvSpPr/>
          <p:nvPr/>
        </p:nvSpPr>
        <p:spPr>
          <a:xfrm>
            <a:off x="5806800" y="3594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6" name=""/>
          <p:cNvSpPr/>
          <p:nvPr/>
        </p:nvSpPr>
        <p:spPr>
          <a:xfrm>
            <a:off x="5806800" y="359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7" name=""/>
          <p:cNvSpPr/>
          <p:nvPr/>
        </p:nvSpPr>
        <p:spPr>
          <a:xfrm>
            <a:off x="5806800" y="3603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8" name=""/>
          <p:cNvSpPr/>
          <p:nvPr/>
        </p:nvSpPr>
        <p:spPr>
          <a:xfrm>
            <a:off x="5806800" y="360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9" name=""/>
          <p:cNvSpPr/>
          <p:nvPr/>
        </p:nvSpPr>
        <p:spPr>
          <a:xfrm flipH="1">
            <a:off x="5792400" y="36133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0" name=""/>
          <p:cNvSpPr/>
          <p:nvPr/>
        </p:nvSpPr>
        <p:spPr>
          <a:xfrm flipH="1">
            <a:off x="5787720" y="3632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1" name=""/>
          <p:cNvSpPr/>
          <p:nvPr/>
        </p:nvSpPr>
        <p:spPr>
          <a:xfrm flipH="1">
            <a:off x="5783040" y="364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2" name=""/>
          <p:cNvSpPr/>
          <p:nvPr/>
        </p:nvSpPr>
        <p:spPr>
          <a:xfrm flipH="1">
            <a:off x="5768640" y="36468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3" name=""/>
          <p:cNvSpPr/>
          <p:nvPr/>
        </p:nvSpPr>
        <p:spPr>
          <a:xfrm flipH="1">
            <a:off x="5763960" y="366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4" name=""/>
          <p:cNvSpPr/>
          <p:nvPr/>
        </p:nvSpPr>
        <p:spPr>
          <a:xfrm flipV="1">
            <a:off x="5763960" y="366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5" name=""/>
          <p:cNvSpPr/>
          <p:nvPr/>
        </p:nvSpPr>
        <p:spPr>
          <a:xfrm flipV="1">
            <a:off x="6002280" y="346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6" name=""/>
          <p:cNvSpPr/>
          <p:nvPr/>
        </p:nvSpPr>
        <p:spPr>
          <a:xfrm>
            <a:off x="6002280" y="346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7" name=""/>
          <p:cNvSpPr/>
          <p:nvPr/>
        </p:nvSpPr>
        <p:spPr>
          <a:xfrm flipV="1">
            <a:off x="6006960" y="3461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8" name=""/>
          <p:cNvSpPr/>
          <p:nvPr/>
        </p:nvSpPr>
        <p:spPr>
          <a:xfrm flipV="1">
            <a:off x="6011640" y="3456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9" name=""/>
          <p:cNvSpPr/>
          <p:nvPr/>
        </p:nvSpPr>
        <p:spPr>
          <a:xfrm>
            <a:off x="6011640" y="3456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0" name=""/>
          <p:cNvSpPr/>
          <p:nvPr/>
        </p:nvSpPr>
        <p:spPr>
          <a:xfrm flipV="1">
            <a:off x="6016680" y="345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1" name=""/>
          <p:cNvSpPr/>
          <p:nvPr/>
        </p:nvSpPr>
        <p:spPr>
          <a:xfrm flipV="1">
            <a:off x="6021360" y="34466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2" name=""/>
          <p:cNvSpPr/>
          <p:nvPr/>
        </p:nvSpPr>
        <p:spPr>
          <a:xfrm flipV="1">
            <a:off x="6040440" y="3441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3" name=""/>
          <p:cNvSpPr/>
          <p:nvPr/>
        </p:nvSpPr>
        <p:spPr>
          <a:xfrm>
            <a:off x="6045120" y="34419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4" name=""/>
          <p:cNvSpPr/>
          <p:nvPr/>
        </p:nvSpPr>
        <p:spPr>
          <a:xfrm>
            <a:off x="6068880" y="3441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5" name=""/>
          <p:cNvSpPr/>
          <p:nvPr/>
        </p:nvSpPr>
        <p:spPr>
          <a:xfrm>
            <a:off x="6073920" y="3441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6" name=""/>
          <p:cNvSpPr/>
          <p:nvPr/>
        </p:nvSpPr>
        <p:spPr>
          <a:xfrm>
            <a:off x="6083280" y="3441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7" name=""/>
          <p:cNvSpPr/>
          <p:nvPr/>
        </p:nvSpPr>
        <p:spPr>
          <a:xfrm>
            <a:off x="6093000" y="3441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8" name=""/>
          <p:cNvSpPr/>
          <p:nvPr/>
        </p:nvSpPr>
        <p:spPr>
          <a:xfrm>
            <a:off x="6097680" y="3441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9" name=""/>
          <p:cNvSpPr/>
          <p:nvPr/>
        </p:nvSpPr>
        <p:spPr>
          <a:xfrm>
            <a:off x="6107040" y="344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0" name=""/>
          <p:cNvSpPr/>
          <p:nvPr/>
        </p:nvSpPr>
        <p:spPr>
          <a:xfrm flipH="1">
            <a:off x="6097680" y="34513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1" name=""/>
          <p:cNvSpPr/>
          <p:nvPr/>
        </p:nvSpPr>
        <p:spPr>
          <a:xfrm>
            <a:off x="6097680" y="347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2" name=""/>
          <p:cNvSpPr/>
          <p:nvPr/>
        </p:nvSpPr>
        <p:spPr>
          <a:xfrm flipH="1">
            <a:off x="6087960" y="34750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3" name=""/>
          <p:cNvSpPr/>
          <p:nvPr/>
        </p:nvSpPr>
        <p:spPr>
          <a:xfrm flipH="1">
            <a:off x="6064200" y="348480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4" name=""/>
          <p:cNvSpPr/>
          <p:nvPr/>
        </p:nvSpPr>
        <p:spPr>
          <a:xfrm flipH="1">
            <a:off x="6059520" y="3513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5" name=""/>
          <p:cNvSpPr/>
          <p:nvPr/>
        </p:nvSpPr>
        <p:spPr>
          <a:xfrm flipH="1">
            <a:off x="6049800" y="352296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6" name=""/>
          <p:cNvSpPr/>
          <p:nvPr/>
        </p:nvSpPr>
        <p:spPr>
          <a:xfrm flipH="1">
            <a:off x="6035760" y="35370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7" name=""/>
          <p:cNvSpPr/>
          <p:nvPr/>
        </p:nvSpPr>
        <p:spPr>
          <a:xfrm flipH="1">
            <a:off x="6021360" y="35560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8" name=""/>
          <p:cNvSpPr/>
          <p:nvPr/>
        </p:nvSpPr>
        <p:spPr>
          <a:xfrm flipH="1">
            <a:off x="6016680" y="3570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9" name=""/>
          <p:cNvSpPr/>
          <p:nvPr/>
        </p:nvSpPr>
        <p:spPr>
          <a:xfrm flipH="1">
            <a:off x="6011640" y="358020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0" name=""/>
          <p:cNvSpPr/>
          <p:nvPr/>
        </p:nvSpPr>
        <p:spPr>
          <a:xfrm flipH="1">
            <a:off x="6006960" y="3594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1" name=""/>
          <p:cNvSpPr/>
          <p:nvPr/>
        </p:nvSpPr>
        <p:spPr>
          <a:xfrm>
            <a:off x="6006960" y="3599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2" name=""/>
          <p:cNvSpPr/>
          <p:nvPr/>
        </p:nvSpPr>
        <p:spPr>
          <a:xfrm>
            <a:off x="6011640" y="36039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3" name=""/>
          <p:cNvSpPr/>
          <p:nvPr/>
        </p:nvSpPr>
        <p:spPr>
          <a:xfrm>
            <a:off x="6026040" y="36133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4" name=""/>
          <p:cNvSpPr/>
          <p:nvPr/>
        </p:nvSpPr>
        <p:spPr>
          <a:xfrm>
            <a:off x="6035760" y="3618360"/>
            <a:ext cx="331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5" name=""/>
          <p:cNvSpPr/>
          <p:nvPr/>
        </p:nvSpPr>
        <p:spPr>
          <a:xfrm>
            <a:off x="6068880" y="362772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6" name=""/>
          <p:cNvSpPr/>
          <p:nvPr/>
        </p:nvSpPr>
        <p:spPr>
          <a:xfrm flipH="1">
            <a:off x="6250320" y="3670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7" name=""/>
          <p:cNvSpPr/>
          <p:nvPr/>
        </p:nvSpPr>
        <p:spPr>
          <a:xfrm>
            <a:off x="6250320" y="3675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8" name=""/>
          <p:cNvSpPr/>
          <p:nvPr/>
        </p:nvSpPr>
        <p:spPr>
          <a:xfrm>
            <a:off x="6250320" y="368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9" name=""/>
          <p:cNvSpPr/>
          <p:nvPr/>
        </p:nvSpPr>
        <p:spPr>
          <a:xfrm flipH="1">
            <a:off x="6245280" y="3684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0" name=""/>
          <p:cNvSpPr/>
          <p:nvPr/>
        </p:nvSpPr>
        <p:spPr>
          <a:xfrm flipH="1">
            <a:off x="6240600" y="3689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1" name=""/>
          <p:cNvSpPr/>
          <p:nvPr/>
        </p:nvSpPr>
        <p:spPr>
          <a:xfrm flipH="1">
            <a:off x="6235920" y="3694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2" name=""/>
          <p:cNvSpPr/>
          <p:nvPr/>
        </p:nvSpPr>
        <p:spPr>
          <a:xfrm flipH="1">
            <a:off x="6231240" y="3699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3" name=""/>
          <p:cNvSpPr/>
          <p:nvPr/>
        </p:nvSpPr>
        <p:spPr>
          <a:xfrm flipH="1">
            <a:off x="6226200" y="37040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4" name=""/>
          <p:cNvSpPr/>
          <p:nvPr/>
        </p:nvSpPr>
        <p:spPr>
          <a:xfrm flipH="1">
            <a:off x="6202440" y="371340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5" name=""/>
          <p:cNvSpPr/>
          <p:nvPr/>
        </p:nvSpPr>
        <p:spPr>
          <a:xfrm flipH="1">
            <a:off x="6193080" y="37324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6" name=""/>
          <p:cNvSpPr/>
          <p:nvPr/>
        </p:nvSpPr>
        <p:spPr>
          <a:xfrm flipH="1">
            <a:off x="6183360" y="37422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7" name=""/>
          <p:cNvSpPr/>
          <p:nvPr/>
        </p:nvSpPr>
        <p:spPr>
          <a:xfrm flipH="1">
            <a:off x="6178680" y="3751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8" name=""/>
          <p:cNvSpPr/>
          <p:nvPr/>
        </p:nvSpPr>
        <p:spPr>
          <a:xfrm>
            <a:off x="6412320" y="344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9" name=""/>
          <p:cNvSpPr/>
          <p:nvPr/>
        </p:nvSpPr>
        <p:spPr>
          <a:xfrm>
            <a:off x="6417000" y="344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0" name=""/>
          <p:cNvSpPr/>
          <p:nvPr/>
        </p:nvSpPr>
        <p:spPr>
          <a:xfrm>
            <a:off x="6421680" y="3446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1" name=""/>
          <p:cNvSpPr/>
          <p:nvPr/>
        </p:nvSpPr>
        <p:spPr>
          <a:xfrm flipV="1">
            <a:off x="6426720" y="3441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2" name=""/>
          <p:cNvSpPr/>
          <p:nvPr/>
        </p:nvSpPr>
        <p:spPr>
          <a:xfrm>
            <a:off x="6426720" y="34419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3" name=""/>
          <p:cNvSpPr/>
          <p:nvPr/>
        </p:nvSpPr>
        <p:spPr>
          <a:xfrm>
            <a:off x="6440760" y="3441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4" name=""/>
          <p:cNvSpPr/>
          <p:nvPr/>
        </p:nvSpPr>
        <p:spPr>
          <a:xfrm>
            <a:off x="6450480" y="34419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5" name=""/>
          <p:cNvSpPr/>
          <p:nvPr/>
        </p:nvSpPr>
        <p:spPr>
          <a:xfrm>
            <a:off x="6478920" y="3441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6" name=""/>
          <p:cNvSpPr/>
          <p:nvPr/>
        </p:nvSpPr>
        <p:spPr>
          <a:xfrm>
            <a:off x="6488640" y="344196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7" name=""/>
          <p:cNvSpPr/>
          <p:nvPr/>
        </p:nvSpPr>
        <p:spPr>
          <a:xfrm>
            <a:off x="6521760" y="34419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8" name=""/>
          <p:cNvSpPr/>
          <p:nvPr/>
        </p:nvSpPr>
        <p:spPr>
          <a:xfrm>
            <a:off x="6536160" y="344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9" name=""/>
          <p:cNvSpPr/>
          <p:nvPr/>
        </p:nvSpPr>
        <p:spPr>
          <a:xfrm>
            <a:off x="6540840" y="3446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0" name=""/>
          <p:cNvSpPr/>
          <p:nvPr/>
        </p:nvSpPr>
        <p:spPr>
          <a:xfrm>
            <a:off x="6550560" y="3451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1" name=""/>
          <p:cNvSpPr/>
          <p:nvPr/>
        </p:nvSpPr>
        <p:spPr>
          <a:xfrm>
            <a:off x="6555240" y="3461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2" name=""/>
          <p:cNvSpPr/>
          <p:nvPr/>
        </p:nvSpPr>
        <p:spPr>
          <a:xfrm flipH="1">
            <a:off x="6531480" y="346572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3" name=""/>
          <p:cNvSpPr/>
          <p:nvPr/>
        </p:nvSpPr>
        <p:spPr>
          <a:xfrm flipH="1">
            <a:off x="6521760" y="34941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4" name=""/>
          <p:cNvSpPr/>
          <p:nvPr/>
        </p:nvSpPr>
        <p:spPr>
          <a:xfrm flipH="1">
            <a:off x="6512400" y="35038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5" name=""/>
          <p:cNvSpPr/>
          <p:nvPr/>
        </p:nvSpPr>
        <p:spPr>
          <a:xfrm flipH="1">
            <a:off x="6478920" y="3513240"/>
            <a:ext cx="334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6" name=""/>
          <p:cNvSpPr/>
          <p:nvPr/>
        </p:nvSpPr>
        <p:spPr>
          <a:xfrm flipH="1">
            <a:off x="6459840" y="355140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7" name=""/>
          <p:cNvSpPr/>
          <p:nvPr/>
        </p:nvSpPr>
        <p:spPr>
          <a:xfrm flipH="1">
            <a:off x="6450480" y="35802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8" name=""/>
          <p:cNvSpPr/>
          <p:nvPr/>
        </p:nvSpPr>
        <p:spPr>
          <a:xfrm flipH="1">
            <a:off x="6431400" y="358956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9" name=""/>
          <p:cNvSpPr/>
          <p:nvPr/>
        </p:nvSpPr>
        <p:spPr>
          <a:xfrm flipH="1">
            <a:off x="6426720" y="3618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0" name=""/>
          <p:cNvSpPr/>
          <p:nvPr/>
        </p:nvSpPr>
        <p:spPr>
          <a:xfrm>
            <a:off x="6426720" y="362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1" name=""/>
          <p:cNvSpPr/>
          <p:nvPr/>
        </p:nvSpPr>
        <p:spPr>
          <a:xfrm>
            <a:off x="6426720" y="363240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2" name=""/>
          <p:cNvSpPr/>
          <p:nvPr/>
        </p:nvSpPr>
        <p:spPr>
          <a:xfrm>
            <a:off x="6440760" y="3642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3" name=""/>
          <p:cNvSpPr/>
          <p:nvPr/>
        </p:nvSpPr>
        <p:spPr>
          <a:xfrm>
            <a:off x="6455160" y="3642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4" name=""/>
          <p:cNvSpPr/>
          <p:nvPr/>
        </p:nvSpPr>
        <p:spPr>
          <a:xfrm>
            <a:off x="6464520" y="3646800"/>
            <a:ext cx="716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5" name=""/>
          <p:cNvSpPr/>
          <p:nvPr/>
        </p:nvSpPr>
        <p:spPr>
          <a:xfrm>
            <a:off x="6636240" y="3618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6" name=""/>
          <p:cNvSpPr/>
          <p:nvPr/>
        </p:nvSpPr>
        <p:spPr>
          <a:xfrm flipV="1">
            <a:off x="6640920" y="3613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7" name=""/>
          <p:cNvSpPr/>
          <p:nvPr/>
        </p:nvSpPr>
        <p:spPr>
          <a:xfrm>
            <a:off x="6640920" y="3613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8" name=""/>
          <p:cNvSpPr/>
          <p:nvPr/>
        </p:nvSpPr>
        <p:spPr>
          <a:xfrm>
            <a:off x="6640920" y="361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9" name=""/>
          <p:cNvSpPr/>
          <p:nvPr/>
        </p:nvSpPr>
        <p:spPr>
          <a:xfrm>
            <a:off x="6640920" y="3623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0" name=""/>
          <p:cNvSpPr/>
          <p:nvPr/>
        </p:nvSpPr>
        <p:spPr>
          <a:xfrm flipH="1">
            <a:off x="6636240" y="3627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1" name=""/>
          <p:cNvSpPr/>
          <p:nvPr/>
        </p:nvSpPr>
        <p:spPr>
          <a:xfrm>
            <a:off x="6636240" y="3632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2" name=""/>
          <p:cNvSpPr/>
          <p:nvPr/>
        </p:nvSpPr>
        <p:spPr>
          <a:xfrm>
            <a:off x="6636240" y="364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3" name=""/>
          <p:cNvSpPr/>
          <p:nvPr/>
        </p:nvSpPr>
        <p:spPr>
          <a:xfrm flipH="1">
            <a:off x="6631560" y="3646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4" name=""/>
          <p:cNvSpPr/>
          <p:nvPr/>
        </p:nvSpPr>
        <p:spPr>
          <a:xfrm>
            <a:off x="6631560" y="3656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5" name=""/>
          <p:cNvSpPr/>
          <p:nvPr/>
        </p:nvSpPr>
        <p:spPr>
          <a:xfrm flipH="1">
            <a:off x="6626880" y="3665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6" name=""/>
          <p:cNvSpPr/>
          <p:nvPr/>
        </p:nvSpPr>
        <p:spPr>
          <a:xfrm flipH="1">
            <a:off x="6621840" y="36705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7" name=""/>
          <p:cNvSpPr/>
          <p:nvPr/>
        </p:nvSpPr>
        <p:spPr>
          <a:xfrm flipH="1">
            <a:off x="6612480" y="36802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8" name=""/>
          <p:cNvSpPr/>
          <p:nvPr/>
        </p:nvSpPr>
        <p:spPr>
          <a:xfrm flipH="1">
            <a:off x="6603120" y="36993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9" name=""/>
          <p:cNvSpPr/>
          <p:nvPr/>
        </p:nvSpPr>
        <p:spPr>
          <a:xfrm flipV="1">
            <a:off x="6812640" y="343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0" name=""/>
          <p:cNvSpPr/>
          <p:nvPr/>
        </p:nvSpPr>
        <p:spPr>
          <a:xfrm>
            <a:off x="6812640" y="343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1" name=""/>
          <p:cNvSpPr/>
          <p:nvPr/>
        </p:nvSpPr>
        <p:spPr>
          <a:xfrm flipV="1">
            <a:off x="6817320" y="3427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2" name=""/>
          <p:cNvSpPr/>
          <p:nvPr/>
        </p:nvSpPr>
        <p:spPr>
          <a:xfrm>
            <a:off x="6817320" y="3427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3" name=""/>
          <p:cNvSpPr/>
          <p:nvPr/>
        </p:nvSpPr>
        <p:spPr>
          <a:xfrm flipV="1">
            <a:off x="6822360" y="3422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4" name=""/>
          <p:cNvSpPr/>
          <p:nvPr/>
        </p:nvSpPr>
        <p:spPr>
          <a:xfrm>
            <a:off x="6827040" y="342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5" name=""/>
          <p:cNvSpPr/>
          <p:nvPr/>
        </p:nvSpPr>
        <p:spPr>
          <a:xfrm>
            <a:off x="6831720" y="342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6" name=""/>
          <p:cNvSpPr/>
          <p:nvPr/>
        </p:nvSpPr>
        <p:spPr>
          <a:xfrm>
            <a:off x="6836400" y="3422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7" name=""/>
          <p:cNvSpPr/>
          <p:nvPr/>
        </p:nvSpPr>
        <p:spPr>
          <a:xfrm>
            <a:off x="6841440" y="3422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8" name=""/>
          <p:cNvSpPr/>
          <p:nvPr/>
        </p:nvSpPr>
        <p:spPr>
          <a:xfrm>
            <a:off x="6850800" y="34228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9" name=""/>
          <p:cNvSpPr/>
          <p:nvPr/>
        </p:nvSpPr>
        <p:spPr>
          <a:xfrm>
            <a:off x="6874560" y="3427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0" name=""/>
          <p:cNvSpPr/>
          <p:nvPr/>
        </p:nvSpPr>
        <p:spPr>
          <a:xfrm>
            <a:off x="6884280" y="3427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1" name=""/>
          <p:cNvSpPr/>
          <p:nvPr/>
        </p:nvSpPr>
        <p:spPr>
          <a:xfrm>
            <a:off x="6898680" y="343224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2" name=""/>
          <p:cNvSpPr/>
          <p:nvPr/>
        </p:nvSpPr>
        <p:spPr>
          <a:xfrm>
            <a:off x="6912720" y="34419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3" name=""/>
          <p:cNvSpPr/>
          <p:nvPr/>
        </p:nvSpPr>
        <p:spPr>
          <a:xfrm>
            <a:off x="6917760" y="3456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4" name=""/>
          <p:cNvSpPr/>
          <p:nvPr/>
        </p:nvSpPr>
        <p:spPr>
          <a:xfrm flipH="1">
            <a:off x="6912720" y="34657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5" name=""/>
          <p:cNvSpPr/>
          <p:nvPr/>
        </p:nvSpPr>
        <p:spPr>
          <a:xfrm flipH="1">
            <a:off x="6908040" y="3489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6" name=""/>
          <p:cNvSpPr/>
          <p:nvPr/>
        </p:nvSpPr>
        <p:spPr>
          <a:xfrm flipH="1">
            <a:off x="6903360" y="3499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7" name=""/>
          <p:cNvSpPr/>
          <p:nvPr/>
        </p:nvSpPr>
        <p:spPr>
          <a:xfrm flipH="1">
            <a:off x="6898680" y="350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8" name=""/>
          <p:cNvSpPr/>
          <p:nvPr/>
        </p:nvSpPr>
        <p:spPr>
          <a:xfrm flipH="1">
            <a:off x="6874560" y="3513240"/>
            <a:ext cx="24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9" name=""/>
          <p:cNvSpPr/>
          <p:nvPr/>
        </p:nvSpPr>
        <p:spPr>
          <a:xfrm flipH="1">
            <a:off x="6860520" y="35323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0" name=""/>
          <p:cNvSpPr/>
          <p:nvPr/>
        </p:nvSpPr>
        <p:spPr>
          <a:xfrm flipH="1">
            <a:off x="6850800" y="3537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1" name=""/>
          <p:cNvSpPr/>
          <p:nvPr/>
        </p:nvSpPr>
        <p:spPr>
          <a:xfrm flipV="1">
            <a:off x="6850800" y="353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2" name=""/>
          <p:cNvSpPr/>
          <p:nvPr/>
        </p:nvSpPr>
        <p:spPr>
          <a:xfrm>
            <a:off x="6850800" y="3532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3" name=""/>
          <p:cNvSpPr/>
          <p:nvPr/>
        </p:nvSpPr>
        <p:spPr>
          <a:xfrm>
            <a:off x="6865200" y="3537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4" name=""/>
          <p:cNvSpPr/>
          <p:nvPr/>
        </p:nvSpPr>
        <p:spPr>
          <a:xfrm>
            <a:off x="6869880" y="3537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5" name=""/>
          <p:cNvSpPr/>
          <p:nvPr/>
        </p:nvSpPr>
        <p:spPr>
          <a:xfrm>
            <a:off x="6874560" y="35370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6" name=""/>
          <p:cNvSpPr/>
          <p:nvPr/>
        </p:nvSpPr>
        <p:spPr>
          <a:xfrm>
            <a:off x="6879600" y="354204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7" name=""/>
          <p:cNvSpPr/>
          <p:nvPr/>
        </p:nvSpPr>
        <p:spPr>
          <a:xfrm>
            <a:off x="6893640" y="3551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8" name=""/>
          <p:cNvSpPr/>
          <p:nvPr/>
        </p:nvSpPr>
        <p:spPr>
          <a:xfrm>
            <a:off x="6898680" y="3556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9" name=""/>
          <p:cNvSpPr/>
          <p:nvPr/>
        </p:nvSpPr>
        <p:spPr>
          <a:xfrm>
            <a:off x="6898680" y="3575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0" name=""/>
          <p:cNvSpPr/>
          <p:nvPr/>
        </p:nvSpPr>
        <p:spPr>
          <a:xfrm flipH="1">
            <a:off x="6893640" y="35848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1" name=""/>
          <p:cNvSpPr/>
          <p:nvPr/>
        </p:nvSpPr>
        <p:spPr>
          <a:xfrm flipH="1">
            <a:off x="6884280" y="35942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2" name=""/>
          <p:cNvSpPr/>
          <p:nvPr/>
        </p:nvSpPr>
        <p:spPr>
          <a:xfrm flipH="1">
            <a:off x="6879600" y="3603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3" name=""/>
          <p:cNvSpPr/>
          <p:nvPr/>
        </p:nvSpPr>
        <p:spPr>
          <a:xfrm flipH="1">
            <a:off x="6846120" y="3613320"/>
            <a:ext cx="334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4" name=""/>
          <p:cNvSpPr/>
          <p:nvPr/>
        </p:nvSpPr>
        <p:spPr>
          <a:xfrm flipH="1">
            <a:off x="6827040" y="365148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5" name=""/>
          <p:cNvSpPr/>
          <p:nvPr/>
        </p:nvSpPr>
        <p:spPr>
          <a:xfrm flipH="1">
            <a:off x="6822360" y="366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6" name=""/>
          <p:cNvSpPr/>
          <p:nvPr/>
        </p:nvSpPr>
        <p:spPr>
          <a:xfrm flipH="1">
            <a:off x="6803280" y="3665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7" name=""/>
          <p:cNvSpPr/>
          <p:nvPr/>
        </p:nvSpPr>
        <p:spPr>
          <a:xfrm>
            <a:off x="7060680" y="3632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8" name=""/>
          <p:cNvSpPr/>
          <p:nvPr/>
        </p:nvSpPr>
        <p:spPr>
          <a:xfrm>
            <a:off x="7060680" y="363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9" name=""/>
          <p:cNvSpPr/>
          <p:nvPr/>
        </p:nvSpPr>
        <p:spPr>
          <a:xfrm flipH="1">
            <a:off x="7056000" y="364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0" name=""/>
          <p:cNvSpPr/>
          <p:nvPr/>
        </p:nvSpPr>
        <p:spPr>
          <a:xfrm>
            <a:off x="7056000" y="3646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1" name=""/>
          <p:cNvSpPr/>
          <p:nvPr/>
        </p:nvSpPr>
        <p:spPr>
          <a:xfrm flipH="1">
            <a:off x="7050960" y="3656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2" name=""/>
          <p:cNvSpPr/>
          <p:nvPr/>
        </p:nvSpPr>
        <p:spPr>
          <a:xfrm flipH="1">
            <a:off x="7046280" y="3661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3" name=""/>
          <p:cNvSpPr/>
          <p:nvPr/>
        </p:nvSpPr>
        <p:spPr>
          <a:xfrm flipH="1">
            <a:off x="7036920" y="3670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4" name=""/>
          <p:cNvSpPr/>
          <p:nvPr/>
        </p:nvSpPr>
        <p:spPr>
          <a:xfrm flipH="1">
            <a:off x="7031880" y="3684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5" name=""/>
          <p:cNvSpPr/>
          <p:nvPr/>
        </p:nvSpPr>
        <p:spPr>
          <a:xfrm flipH="1">
            <a:off x="7022520" y="3689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6" name=""/>
          <p:cNvSpPr/>
          <p:nvPr/>
        </p:nvSpPr>
        <p:spPr>
          <a:xfrm flipH="1">
            <a:off x="7017840" y="3694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7" name=""/>
          <p:cNvSpPr/>
          <p:nvPr/>
        </p:nvSpPr>
        <p:spPr>
          <a:xfrm>
            <a:off x="7151040" y="3417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8" name=""/>
          <p:cNvSpPr/>
          <p:nvPr/>
        </p:nvSpPr>
        <p:spPr>
          <a:xfrm>
            <a:off x="7151040" y="3422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9" name=""/>
          <p:cNvSpPr/>
          <p:nvPr/>
        </p:nvSpPr>
        <p:spPr>
          <a:xfrm>
            <a:off x="7156080" y="3427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0" name=""/>
          <p:cNvSpPr/>
          <p:nvPr/>
        </p:nvSpPr>
        <p:spPr>
          <a:xfrm>
            <a:off x="7160760" y="3427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1" name=""/>
          <p:cNvSpPr/>
          <p:nvPr/>
        </p:nvSpPr>
        <p:spPr>
          <a:xfrm>
            <a:off x="7165440" y="343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2" name=""/>
          <p:cNvSpPr/>
          <p:nvPr/>
        </p:nvSpPr>
        <p:spPr>
          <a:xfrm>
            <a:off x="7170120" y="3432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3" name=""/>
          <p:cNvSpPr/>
          <p:nvPr/>
        </p:nvSpPr>
        <p:spPr>
          <a:xfrm>
            <a:off x="7175160" y="343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4" name=""/>
          <p:cNvSpPr/>
          <p:nvPr/>
        </p:nvSpPr>
        <p:spPr>
          <a:xfrm>
            <a:off x="7175160" y="3436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5" name=""/>
          <p:cNvSpPr/>
          <p:nvPr/>
        </p:nvSpPr>
        <p:spPr>
          <a:xfrm>
            <a:off x="7175160" y="3441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6" name=""/>
          <p:cNvSpPr/>
          <p:nvPr/>
        </p:nvSpPr>
        <p:spPr>
          <a:xfrm>
            <a:off x="7175160" y="3446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7" name=""/>
          <p:cNvSpPr/>
          <p:nvPr/>
        </p:nvSpPr>
        <p:spPr>
          <a:xfrm flipH="1">
            <a:off x="7170120" y="34560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8" name=""/>
          <p:cNvSpPr/>
          <p:nvPr/>
        </p:nvSpPr>
        <p:spPr>
          <a:xfrm>
            <a:off x="7170120" y="3465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9" name=""/>
          <p:cNvSpPr/>
          <p:nvPr/>
        </p:nvSpPr>
        <p:spPr>
          <a:xfrm>
            <a:off x="7170120" y="3480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0" name=""/>
          <p:cNvSpPr/>
          <p:nvPr/>
        </p:nvSpPr>
        <p:spPr>
          <a:xfrm>
            <a:off x="7170120" y="3489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1" name=""/>
          <p:cNvSpPr/>
          <p:nvPr/>
        </p:nvSpPr>
        <p:spPr>
          <a:xfrm>
            <a:off x="7170120" y="3508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2" name=""/>
          <p:cNvSpPr/>
          <p:nvPr/>
        </p:nvSpPr>
        <p:spPr>
          <a:xfrm>
            <a:off x="7170120" y="351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3" name=""/>
          <p:cNvSpPr/>
          <p:nvPr/>
        </p:nvSpPr>
        <p:spPr>
          <a:xfrm>
            <a:off x="7170120" y="35229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4" name=""/>
          <p:cNvSpPr/>
          <p:nvPr/>
        </p:nvSpPr>
        <p:spPr>
          <a:xfrm>
            <a:off x="7189200" y="3546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5" name=""/>
          <p:cNvSpPr/>
          <p:nvPr/>
        </p:nvSpPr>
        <p:spPr>
          <a:xfrm>
            <a:off x="7194240" y="355140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6" name=""/>
          <p:cNvSpPr/>
          <p:nvPr/>
        </p:nvSpPr>
        <p:spPr>
          <a:xfrm>
            <a:off x="7218000" y="3561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7" name=""/>
          <p:cNvSpPr/>
          <p:nvPr/>
        </p:nvSpPr>
        <p:spPr>
          <a:xfrm>
            <a:off x="7227360" y="3561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8" name=""/>
          <p:cNvSpPr/>
          <p:nvPr/>
        </p:nvSpPr>
        <p:spPr>
          <a:xfrm flipV="1">
            <a:off x="7237080" y="355608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9" name=""/>
          <p:cNvSpPr/>
          <p:nvPr/>
        </p:nvSpPr>
        <p:spPr>
          <a:xfrm flipV="1">
            <a:off x="7265520" y="3551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0" name=""/>
          <p:cNvSpPr/>
          <p:nvPr/>
        </p:nvSpPr>
        <p:spPr>
          <a:xfrm flipV="1">
            <a:off x="7270560" y="3546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1" name=""/>
          <p:cNvSpPr/>
          <p:nvPr/>
        </p:nvSpPr>
        <p:spPr>
          <a:xfrm flipV="1">
            <a:off x="7279920" y="35323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2" name=""/>
          <p:cNvSpPr/>
          <p:nvPr/>
        </p:nvSpPr>
        <p:spPr>
          <a:xfrm flipV="1">
            <a:off x="7299000" y="3527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3" name=""/>
          <p:cNvSpPr/>
          <p:nvPr/>
        </p:nvSpPr>
        <p:spPr>
          <a:xfrm flipV="1">
            <a:off x="7303680" y="351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4" name=""/>
          <p:cNvSpPr/>
          <p:nvPr/>
        </p:nvSpPr>
        <p:spPr>
          <a:xfrm flipV="1">
            <a:off x="7303680" y="35038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5" name=""/>
          <p:cNvSpPr/>
          <p:nvPr/>
        </p:nvSpPr>
        <p:spPr>
          <a:xfrm flipV="1">
            <a:off x="7313400" y="3499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6" name=""/>
          <p:cNvSpPr/>
          <p:nvPr/>
        </p:nvSpPr>
        <p:spPr>
          <a:xfrm flipV="1">
            <a:off x="7313400" y="3494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7" name=""/>
          <p:cNvSpPr/>
          <p:nvPr/>
        </p:nvSpPr>
        <p:spPr>
          <a:xfrm>
            <a:off x="7318080" y="3494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8" name=""/>
          <p:cNvSpPr/>
          <p:nvPr/>
        </p:nvSpPr>
        <p:spPr>
          <a:xfrm flipH="1">
            <a:off x="7313400" y="3499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9" name=""/>
          <p:cNvSpPr/>
          <p:nvPr/>
        </p:nvSpPr>
        <p:spPr>
          <a:xfrm>
            <a:off x="7313400" y="3499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0" name=""/>
          <p:cNvSpPr/>
          <p:nvPr/>
        </p:nvSpPr>
        <p:spPr>
          <a:xfrm>
            <a:off x="7313400" y="350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1" name=""/>
          <p:cNvSpPr/>
          <p:nvPr/>
        </p:nvSpPr>
        <p:spPr>
          <a:xfrm>
            <a:off x="7313400" y="351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2" name=""/>
          <p:cNvSpPr/>
          <p:nvPr/>
        </p:nvSpPr>
        <p:spPr>
          <a:xfrm>
            <a:off x="7313400" y="3522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3" name=""/>
          <p:cNvSpPr/>
          <p:nvPr/>
        </p:nvSpPr>
        <p:spPr>
          <a:xfrm>
            <a:off x="7313400" y="3542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4" name=""/>
          <p:cNvSpPr/>
          <p:nvPr/>
        </p:nvSpPr>
        <p:spPr>
          <a:xfrm>
            <a:off x="7313400" y="35514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5" name=""/>
          <p:cNvSpPr/>
          <p:nvPr/>
        </p:nvSpPr>
        <p:spPr>
          <a:xfrm>
            <a:off x="7318080" y="3570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6" name=""/>
          <p:cNvSpPr/>
          <p:nvPr/>
        </p:nvSpPr>
        <p:spPr>
          <a:xfrm>
            <a:off x="7318080" y="3580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7" name=""/>
          <p:cNvSpPr/>
          <p:nvPr/>
        </p:nvSpPr>
        <p:spPr>
          <a:xfrm>
            <a:off x="7318080" y="3589560"/>
            <a:ext cx="93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8" name=""/>
          <p:cNvSpPr/>
          <p:nvPr/>
        </p:nvSpPr>
        <p:spPr>
          <a:xfrm>
            <a:off x="7327440" y="3623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9" name=""/>
          <p:cNvSpPr/>
          <p:nvPr/>
        </p:nvSpPr>
        <p:spPr>
          <a:xfrm>
            <a:off x="7327440" y="36324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0" name=""/>
          <p:cNvSpPr/>
          <p:nvPr/>
        </p:nvSpPr>
        <p:spPr>
          <a:xfrm>
            <a:off x="7332480" y="364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1" name=""/>
          <p:cNvSpPr/>
          <p:nvPr/>
        </p:nvSpPr>
        <p:spPr>
          <a:xfrm>
            <a:off x="7332480" y="364680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2" name=""/>
          <p:cNvSpPr/>
          <p:nvPr/>
        </p:nvSpPr>
        <p:spPr>
          <a:xfrm flipH="1">
            <a:off x="7441920" y="3417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3" name=""/>
          <p:cNvSpPr/>
          <p:nvPr/>
        </p:nvSpPr>
        <p:spPr>
          <a:xfrm>
            <a:off x="7441920" y="3417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4" name=""/>
          <p:cNvSpPr/>
          <p:nvPr/>
        </p:nvSpPr>
        <p:spPr>
          <a:xfrm>
            <a:off x="7446960" y="341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5" name=""/>
          <p:cNvSpPr/>
          <p:nvPr/>
        </p:nvSpPr>
        <p:spPr>
          <a:xfrm flipV="1">
            <a:off x="7451640" y="3413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6" name=""/>
          <p:cNvSpPr/>
          <p:nvPr/>
        </p:nvSpPr>
        <p:spPr>
          <a:xfrm>
            <a:off x="7456320" y="3413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7" name=""/>
          <p:cNvSpPr/>
          <p:nvPr/>
        </p:nvSpPr>
        <p:spPr>
          <a:xfrm flipV="1">
            <a:off x="7465680" y="34038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8" name=""/>
          <p:cNvSpPr/>
          <p:nvPr/>
        </p:nvSpPr>
        <p:spPr>
          <a:xfrm flipV="1">
            <a:off x="7480080" y="33987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9" name=""/>
          <p:cNvSpPr/>
          <p:nvPr/>
        </p:nvSpPr>
        <p:spPr>
          <a:xfrm flipV="1">
            <a:off x="7489800" y="33940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0" name=""/>
          <p:cNvSpPr/>
          <p:nvPr/>
        </p:nvSpPr>
        <p:spPr>
          <a:xfrm flipV="1">
            <a:off x="7503840" y="3389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1" name=""/>
          <p:cNvSpPr/>
          <p:nvPr/>
        </p:nvSpPr>
        <p:spPr>
          <a:xfrm flipV="1">
            <a:off x="7513560" y="3370320"/>
            <a:ext cx="381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2" name=""/>
          <p:cNvSpPr/>
          <p:nvPr/>
        </p:nvSpPr>
        <p:spPr>
          <a:xfrm flipV="1">
            <a:off x="7551720" y="3365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3" name=""/>
          <p:cNvSpPr/>
          <p:nvPr/>
        </p:nvSpPr>
        <p:spPr>
          <a:xfrm>
            <a:off x="7556400" y="33656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4" name=""/>
          <p:cNvSpPr/>
          <p:nvPr/>
        </p:nvSpPr>
        <p:spPr>
          <a:xfrm flipV="1">
            <a:off x="7566120" y="33609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5" name=""/>
          <p:cNvSpPr/>
          <p:nvPr/>
        </p:nvSpPr>
        <p:spPr>
          <a:xfrm>
            <a:off x="7589880" y="3360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6" name=""/>
          <p:cNvSpPr/>
          <p:nvPr/>
        </p:nvSpPr>
        <p:spPr>
          <a:xfrm>
            <a:off x="759456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7" name=""/>
          <p:cNvSpPr/>
          <p:nvPr/>
        </p:nvSpPr>
        <p:spPr>
          <a:xfrm>
            <a:off x="7594560" y="3370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8" name=""/>
          <p:cNvSpPr/>
          <p:nvPr/>
        </p:nvSpPr>
        <p:spPr>
          <a:xfrm>
            <a:off x="7599240" y="3389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9" name=""/>
          <p:cNvSpPr/>
          <p:nvPr/>
        </p:nvSpPr>
        <p:spPr>
          <a:xfrm flipH="1">
            <a:off x="7594560" y="3398760"/>
            <a:ext cx="468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0" name=""/>
          <p:cNvSpPr/>
          <p:nvPr/>
        </p:nvSpPr>
        <p:spPr>
          <a:xfrm>
            <a:off x="7594560" y="3465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1" name=""/>
          <p:cNvSpPr/>
          <p:nvPr/>
        </p:nvSpPr>
        <p:spPr>
          <a:xfrm flipH="1">
            <a:off x="7589880" y="3484800"/>
            <a:ext cx="4680" cy="95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2" name=""/>
          <p:cNvSpPr/>
          <p:nvPr/>
        </p:nvSpPr>
        <p:spPr>
          <a:xfrm>
            <a:off x="7589880" y="35802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3" name=""/>
          <p:cNvSpPr/>
          <p:nvPr/>
        </p:nvSpPr>
        <p:spPr>
          <a:xfrm>
            <a:off x="7589880" y="36039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4" name=""/>
          <p:cNvSpPr/>
          <p:nvPr/>
        </p:nvSpPr>
        <p:spPr>
          <a:xfrm>
            <a:off x="7594560" y="3646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5" name=""/>
          <p:cNvSpPr/>
          <p:nvPr/>
        </p:nvSpPr>
        <p:spPr>
          <a:xfrm>
            <a:off x="7594560" y="3665880"/>
            <a:ext cx="97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6" name=""/>
          <p:cNvSpPr/>
          <p:nvPr/>
        </p:nvSpPr>
        <p:spPr>
          <a:xfrm>
            <a:off x="7604280" y="370872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7" name=""/>
          <p:cNvSpPr/>
          <p:nvPr/>
        </p:nvSpPr>
        <p:spPr>
          <a:xfrm>
            <a:off x="7608960" y="3737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8" name=""/>
          <p:cNvSpPr/>
          <p:nvPr/>
        </p:nvSpPr>
        <p:spPr>
          <a:xfrm flipH="1">
            <a:off x="7599240" y="37515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9" name=""/>
          <p:cNvSpPr/>
          <p:nvPr/>
        </p:nvSpPr>
        <p:spPr>
          <a:xfrm flipH="1">
            <a:off x="7594560" y="3761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0" name=""/>
          <p:cNvSpPr/>
          <p:nvPr/>
        </p:nvSpPr>
        <p:spPr>
          <a:xfrm flipH="1">
            <a:off x="7585200" y="3765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1" name=""/>
          <p:cNvSpPr/>
          <p:nvPr/>
        </p:nvSpPr>
        <p:spPr>
          <a:xfrm flipH="1">
            <a:off x="7570800" y="37659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2" name=""/>
          <p:cNvSpPr/>
          <p:nvPr/>
        </p:nvSpPr>
        <p:spPr>
          <a:xfrm flipH="1">
            <a:off x="7527960" y="3770640"/>
            <a:ext cx="428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3" name=""/>
          <p:cNvSpPr/>
          <p:nvPr/>
        </p:nvSpPr>
        <p:spPr>
          <a:xfrm flipH="1">
            <a:off x="7508880" y="3785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4" name=""/>
          <p:cNvSpPr/>
          <p:nvPr/>
        </p:nvSpPr>
        <p:spPr>
          <a:xfrm flipH="1">
            <a:off x="7489800" y="378972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5" name=""/>
          <p:cNvSpPr/>
          <p:nvPr/>
        </p:nvSpPr>
        <p:spPr>
          <a:xfrm flipH="1">
            <a:off x="7446960" y="3794760"/>
            <a:ext cx="428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6" name="PlaceHolder 1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Меры разброса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7" name="PlaceHolder 2"/>
          <p:cNvSpPr>
            <a:spLocks noGrp="1"/>
          </p:cNvSpPr>
          <p:nvPr>
            <p:ph type="sldNum" idx="2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E34A16C-C31A-493A-AFDA-FCAEB9CB717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758" name=""/>
          <p:cNvSpPr/>
          <p:nvPr/>
        </p:nvSpPr>
        <p:spPr>
          <a:xfrm>
            <a:off x="96300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9" name=""/>
          <p:cNvSpPr/>
          <p:nvPr/>
        </p:nvSpPr>
        <p:spPr>
          <a:xfrm>
            <a:off x="96300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0" name=""/>
          <p:cNvSpPr/>
          <p:nvPr/>
        </p:nvSpPr>
        <p:spPr>
          <a:xfrm>
            <a:off x="96300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1" name=""/>
          <p:cNvSpPr/>
          <p:nvPr/>
        </p:nvSpPr>
        <p:spPr>
          <a:xfrm>
            <a:off x="96300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2" name=""/>
          <p:cNvSpPr/>
          <p:nvPr/>
        </p:nvSpPr>
        <p:spPr>
          <a:xfrm flipV="1">
            <a:off x="96768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3" name=""/>
          <p:cNvSpPr/>
          <p:nvPr/>
        </p:nvSpPr>
        <p:spPr>
          <a:xfrm>
            <a:off x="967680" y="1673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4" name=""/>
          <p:cNvSpPr/>
          <p:nvPr/>
        </p:nvSpPr>
        <p:spPr>
          <a:xfrm flipV="1">
            <a:off x="97272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5" name=""/>
          <p:cNvSpPr/>
          <p:nvPr/>
        </p:nvSpPr>
        <p:spPr>
          <a:xfrm>
            <a:off x="972720" y="166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6" name=""/>
          <p:cNvSpPr/>
          <p:nvPr/>
        </p:nvSpPr>
        <p:spPr>
          <a:xfrm flipV="1">
            <a:off x="97740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7" name=""/>
          <p:cNvSpPr/>
          <p:nvPr/>
        </p:nvSpPr>
        <p:spPr>
          <a:xfrm flipV="1">
            <a:off x="977400" y="16542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8" name=""/>
          <p:cNvSpPr/>
          <p:nvPr/>
        </p:nvSpPr>
        <p:spPr>
          <a:xfrm flipV="1">
            <a:off x="98676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9" name=""/>
          <p:cNvSpPr/>
          <p:nvPr/>
        </p:nvSpPr>
        <p:spPr>
          <a:xfrm flipV="1">
            <a:off x="986760" y="16444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0" name=""/>
          <p:cNvSpPr/>
          <p:nvPr/>
        </p:nvSpPr>
        <p:spPr>
          <a:xfrm flipV="1">
            <a:off x="991800" y="16304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1" name=""/>
          <p:cNvSpPr/>
          <p:nvPr/>
        </p:nvSpPr>
        <p:spPr>
          <a:xfrm flipV="1">
            <a:off x="99648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2" name=""/>
          <p:cNvSpPr/>
          <p:nvPr/>
        </p:nvSpPr>
        <p:spPr>
          <a:xfrm flipV="1">
            <a:off x="996480" y="1620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3" name=""/>
          <p:cNvSpPr/>
          <p:nvPr/>
        </p:nvSpPr>
        <p:spPr>
          <a:xfrm flipV="1">
            <a:off x="996480" y="16066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4" name=""/>
          <p:cNvSpPr/>
          <p:nvPr/>
        </p:nvSpPr>
        <p:spPr>
          <a:xfrm flipV="1">
            <a:off x="100116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5" name=""/>
          <p:cNvSpPr/>
          <p:nvPr/>
        </p:nvSpPr>
        <p:spPr>
          <a:xfrm flipV="1">
            <a:off x="100116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6" name=""/>
          <p:cNvSpPr/>
          <p:nvPr/>
        </p:nvSpPr>
        <p:spPr>
          <a:xfrm>
            <a:off x="100116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7" name=""/>
          <p:cNvSpPr/>
          <p:nvPr/>
        </p:nvSpPr>
        <p:spPr>
          <a:xfrm>
            <a:off x="100116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8" name=""/>
          <p:cNvSpPr/>
          <p:nvPr/>
        </p:nvSpPr>
        <p:spPr>
          <a:xfrm>
            <a:off x="1001160" y="160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9" name=""/>
          <p:cNvSpPr/>
          <p:nvPr/>
        </p:nvSpPr>
        <p:spPr>
          <a:xfrm flipH="1">
            <a:off x="996480" y="1611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0" name=""/>
          <p:cNvSpPr/>
          <p:nvPr/>
        </p:nvSpPr>
        <p:spPr>
          <a:xfrm>
            <a:off x="996480" y="161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1" name=""/>
          <p:cNvSpPr/>
          <p:nvPr/>
        </p:nvSpPr>
        <p:spPr>
          <a:xfrm>
            <a:off x="996480" y="1620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2" name=""/>
          <p:cNvSpPr/>
          <p:nvPr/>
        </p:nvSpPr>
        <p:spPr>
          <a:xfrm>
            <a:off x="996480" y="1625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3" name=""/>
          <p:cNvSpPr/>
          <p:nvPr/>
        </p:nvSpPr>
        <p:spPr>
          <a:xfrm>
            <a:off x="996480" y="1635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4" name=""/>
          <p:cNvSpPr/>
          <p:nvPr/>
        </p:nvSpPr>
        <p:spPr>
          <a:xfrm flipH="1">
            <a:off x="991800" y="1644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5" name=""/>
          <p:cNvSpPr/>
          <p:nvPr/>
        </p:nvSpPr>
        <p:spPr>
          <a:xfrm>
            <a:off x="99180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6" name=""/>
          <p:cNvSpPr/>
          <p:nvPr/>
        </p:nvSpPr>
        <p:spPr>
          <a:xfrm>
            <a:off x="991800" y="166356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7" name=""/>
          <p:cNvSpPr/>
          <p:nvPr/>
        </p:nvSpPr>
        <p:spPr>
          <a:xfrm flipH="1">
            <a:off x="986760" y="16876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8" name=""/>
          <p:cNvSpPr/>
          <p:nvPr/>
        </p:nvSpPr>
        <p:spPr>
          <a:xfrm>
            <a:off x="986760" y="1697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9" name=""/>
          <p:cNvSpPr/>
          <p:nvPr/>
        </p:nvSpPr>
        <p:spPr>
          <a:xfrm>
            <a:off x="991800" y="1701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0" name=""/>
          <p:cNvSpPr/>
          <p:nvPr/>
        </p:nvSpPr>
        <p:spPr>
          <a:xfrm>
            <a:off x="991800" y="1711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1" name=""/>
          <p:cNvSpPr/>
          <p:nvPr/>
        </p:nvSpPr>
        <p:spPr>
          <a:xfrm>
            <a:off x="99180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2" name=""/>
          <p:cNvSpPr/>
          <p:nvPr/>
        </p:nvSpPr>
        <p:spPr>
          <a:xfrm>
            <a:off x="99648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3" name=""/>
          <p:cNvSpPr/>
          <p:nvPr/>
        </p:nvSpPr>
        <p:spPr>
          <a:xfrm flipV="1">
            <a:off x="1072800" y="153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4" name=""/>
          <p:cNvSpPr/>
          <p:nvPr/>
        </p:nvSpPr>
        <p:spPr>
          <a:xfrm>
            <a:off x="1077480" y="153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5" name=""/>
          <p:cNvSpPr/>
          <p:nvPr/>
        </p:nvSpPr>
        <p:spPr>
          <a:xfrm>
            <a:off x="1082160" y="1544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6" name=""/>
          <p:cNvSpPr/>
          <p:nvPr/>
        </p:nvSpPr>
        <p:spPr>
          <a:xfrm>
            <a:off x="1082160" y="154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7" name=""/>
          <p:cNvSpPr/>
          <p:nvPr/>
        </p:nvSpPr>
        <p:spPr>
          <a:xfrm>
            <a:off x="108684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8" name=""/>
          <p:cNvSpPr/>
          <p:nvPr/>
        </p:nvSpPr>
        <p:spPr>
          <a:xfrm>
            <a:off x="1086840" y="1558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9" name=""/>
          <p:cNvSpPr/>
          <p:nvPr/>
        </p:nvSpPr>
        <p:spPr>
          <a:xfrm>
            <a:off x="1091880" y="156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0" name=""/>
          <p:cNvSpPr/>
          <p:nvPr/>
        </p:nvSpPr>
        <p:spPr>
          <a:xfrm>
            <a:off x="1096560" y="15732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1" name=""/>
          <p:cNvSpPr/>
          <p:nvPr/>
        </p:nvSpPr>
        <p:spPr>
          <a:xfrm>
            <a:off x="1105920" y="15969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2" name=""/>
          <p:cNvSpPr/>
          <p:nvPr/>
        </p:nvSpPr>
        <p:spPr>
          <a:xfrm>
            <a:off x="1110960" y="16066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3" name=""/>
          <p:cNvSpPr/>
          <p:nvPr/>
        </p:nvSpPr>
        <p:spPr>
          <a:xfrm>
            <a:off x="1115640" y="162072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4" name=""/>
          <p:cNvSpPr/>
          <p:nvPr/>
        </p:nvSpPr>
        <p:spPr>
          <a:xfrm>
            <a:off x="1125000" y="165888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5" name=""/>
          <p:cNvSpPr/>
          <p:nvPr/>
        </p:nvSpPr>
        <p:spPr>
          <a:xfrm>
            <a:off x="1130040" y="1677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6" name=""/>
          <p:cNvSpPr/>
          <p:nvPr/>
        </p:nvSpPr>
        <p:spPr>
          <a:xfrm>
            <a:off x="1130040" y="169704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7" name=""/>
          <p:cNvSpPr/>
          <p:nvPr/>
        </p:nvSpPr>
        <p:spPr>
          <a:xfrm>
            <a:off x="1134720" y="1735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8" name=""/>
          <p:cNvSpPr/>
          <p:nvPr/>
        </p:nvSpPr>
        <p:spPr>
          <a:xfrm>
            <a:off x="1134720" y="17496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9" name=""/>
          <p:cNvSpPr/>
          <p:nvPr/>
        </p:nvSpPr>
        <p:spPr>
          <a:xfrm flipH="1">
            <a:off x="1130040" y="1763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0" name=""/>
          <p:cNvSpPr/>
          <p:nvPr/>
        </p:nvSpPr>
        <p:spPr>
          <a:xfrm flipV="1">
            <a:off x="1130040" y="633960"/>
            <a:ext cx="3494520" cy="1148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1" name=""/>
          <p:cNvSpPr/>
          <p:nvPr/>
        </p:nvSpPr>
        <p:spPr>
          <a:xfrm>
            <a:off x="4624560" y="633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2" name=""/>
          <p:cNvSpPr/>
          <p:nvPr/>
        </p:nvSpPr>
        <p:spPr>
          <a:xfrm>
            <a:off x="4624560" y="638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3" name=""/>
          <p:cNvSpPr/>
          <p:nvPr/>
        </p:nvSpPr>
        <p:spPr>
          <a:xfrm>
            <a:off x="4624560" y="64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4" name=""/>
          <p:cNvSpPr/>
          <p:nvPr/>
        </p:nvSpPr>
        <p:spPr>
          <a:xfrm flipH="1">
            <a:off x="4619520" y="648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5" name=""/>
          <p:cNvSpPr/>
          <p:nvPr/>
        </p:nvSpPr>
        <p:spPr>
          <a:xfrm>
            <a:off x="4619520" y="64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6" name=""/>
          <p:cNvSpPr/>
          <p:nvPr/>
        </p:nvSpPr>
        <p:spPr>
          <a:xfrm flipH="1">
            <a:off x="4614840" y="653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7" name=""/>
          <p:cNvSpPr/>
          <p:nvPr/>
        </p:nvSpPr>
        <p:spPr>
          <a:xfrm>
            <a:off x="4614840" y="657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8" name=""/>
          <p:cNvSpPr/>
          <p:nvPr/>
        </p:nvSpPr>
        <p:spPr>
          <a:xfrm flipH="1">
            <a:off x="4610160" y="662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9" name=""/>
          <p:cNvSpPr/>
          <p:nvPr/>
        </p:nvSpPr>
        <p:spPr>
          <a:xfrm flipH="1">
            <a:off x="4595760" y="6674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0" name=""/>
          <p:cNvSpPr/>
          <p:nvPr/>
        </p:nvSpPr>
        <p:spPr>
          <a:xfrm flipH="1">
            <a:off x="4591080" y="686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1" name=""/>
          <p:cNvSpPr/>
          <p:nvPr/>
        </p:nvSpPr>
        <p:spPr>
          <a:xfrm flipH="1">
            <a:off x="4572000" y="69588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2" name=""/>
          <p:cNvSpPr/>
          <p:nvPr/>
        </p:nvSpPr>
        <p:spPr>
          <a:xfrm flipH="1">
            <a:off x="4562640" y="7246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3" name=""/>
          <p:cNvSpPr/>
          <p:nvPr/>
        </p:nvSpPr>
        <p:spPr>
          <a:xfrm flipH="1">
            <a:off x="4538520" y="734040"/>
            <a:ext cx="241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4" name=""/>
          <p:cNvSpPr/>
          <p:nvPr/>
        </p:nvSpPr>
        <p:spPr>
          <a:xfrm flipH="1">
            <a:off x="4524480" y="7722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5" name=""/>
          <p:cNvSpPr/>
          <p:nvPr/>
        </p:nvSpPr>
        <p:spPr>
          <a:xfrm flipH="1">
            <a:off x="4510080" y="7912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6" name=""/>
          <p:cNvSpPr/>
          <p:nvPr/>
        </p:nvSpPr>
        <p:spPr>
          <a:xfrm flipH="1">
            <a:off x="4505400" y="8103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7" name=""/>
          <p:cNvSpPr/>
          <p:nvPr/>
        </p:nvSpPr>
        <p:spPr>
          <a:xfrm flipH="1">
            <a:off x="4500360" y="820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8" name=""/>
          <p:cNvSpPr/>
          <p:nvPr/>
        </p:nvSpPr>
        <p:spPr>
          <a:xfrm flipH="1">
            <a:off x="4491000" y="824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9" name=""/>
          <p:cNvSpPr/>
          <p:nvPr/>
        </p:nvSpPr>
        <p:spPr>
          <a:xfrm>
            <a:off x="4491000" y="834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0" name=""/>
          <p:cNvSpPr/>
          <p:nvPr/>
        </p:nvSpPr>
        <p:spPr>
          <a:xfrm flipV="1">
            <a:off x="4495680" y="82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1" name=""/>
          <p:cNvSpPr/>
          <p:nvPr/>
        </p:nvSpPr>
        <p:spPr>
          <a:xfrm flipV="1">
            <a:off x="4495680" y="8200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2" name=""/>
          <p:cNvSpPr/>
          <p:nvPr/>
        </p:nvSpPr>
        <p:spPr>
          <a:xfrm flipH="1">
            <a:off x="4605480" y="834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3" name=""/>
          <p:cNvSpPr/>
          <p:nvPr/>
        </p:nvSpPr>
        <p:spPr>
          <a:xfrm flipH="1" flipV="1">
            <a:off x="4600440" y="829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4" name=""/>
          <p:cNvSpPr/>
          <p:nvPr/>
        </p:nvSpPr>
        <p:spPr>
          <a:xfrm flipH="1">
            <a:off x="4595760" y="82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5" name=""/>
          <p:cNvSpPr/>
          <p:nvPr/>
        </p:nvSpPr>
        <p:spPr>
          <a:xfrm flipV="1">
            <a:off x="4595760" y="82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6" name=""/>
          <p:cNvSpPr/>
          <p:nvPr/>
        </p:nvSpPr>
        <p:spPr>
          <a:xfrm flipH="1" flipV="1">
            <a:off x="4591080" y="820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7" name=""/>
          <p:cNvSpPr/>
          <p:nvPr/>
        </p:nvSpPr>
        <p:spPr>
          <a:xfrm flipH="1" flipV="1">
            <a:off x="4586400" y="815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8" name=""/>
          <p:cNvSpPr/>
          <p:nvPr/>
        </p:nvSpPr>
        <p:spPr>
          <a:xfrm flipH="1" flipV="1">
            <a:off x="4576680" y="810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9" name=""/>
          <p:cNvSpPr/>
          <p:nvPr/>
        </p:nvSpPr>
        <p:spPr>
          <a:xfrm flipH="1" flipV="1">
            <a:off x="4572000" y="801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0" name=""/>
          <p:cNvSpPr/>
          <p:nvPr/>
        </p:nvSpPr>
        <p:spPr>
          <a:xfrm flipH="1" flipV="1">
            <a:off x="4567320" y="791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1" name=""/>
          <p:cNvSpPr/>
          <p:nvPr/>
        </p:nvSpPr>
        <p:spPr>
          <a:xfrm flipH="1" flipV="1">
            <a:off x="4538520" y="757800"/>
            <a:ext cx="288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2" name=""/>
          <p:cNvSpPr/>
          <p:nvPr/>
        </p:nvSpPr>
        <p:spPr>
          <a:xfrm flipH="1" flipV="1">
            <a:off x="4529160" y="7437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3" name=""/>
          <p:cNvSpPr/>
          <p:nvPr/>
        </p:nvSpPr>
        <p:spPr>
          <a:xfrm flipH="1" flipV="1">
            <a:off x="4524480" y="7293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4" name=""/>
          <p:cNvSpPr/>
          <p:nvPr/>
        </p:nvSpPr>
        <p:spPr>
          <a:xfrm flipH="1" flipV="1">
            <a:off x="4495680" y="686520"/>
            <a:ext cx="288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5" name=""/>
          <p:cNvSpPr/>
          <p:nvPr/>
        </p:nvSpPr>
        <p:spPr>
          <a:xfrm flipH="1" flipV="1">
            <a:off x="4486320" y="6721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6" name=""/>
          <p:cNvSpPr/>
          <p:nvPr/>
        </p:nvSpPr>
        <p:spPr>
          <a:xfrm flipH="1" flipV="1">
            <a:off x="4471920" y="6577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7" name=""/>
          <p:cNvSpPr/>
          <p:nvPr/>
        </p:nvSpPr>
        <p:spPr>
          <a:xfrm flipH="1">
            <a:off x="4776840" y="710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8" name=""/>
          <p:cNvSpPr/>
          <p:nvPr/>
        </p:nvSpPr>
        <p:spPr>
          <a:xfrm>
            <a:off x="4776840" y="71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9" name=""/>
          <p:cNvSpPr/>
          <p:nvPr/>
        </p:nvSpPr>
        <p:spPr>
          <a:xfrm flipH="1">
            <a:off x="4772160" y="71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0" name=""/>
          <p:cNvSpPr/>
          <p:nvPr/>
        </p:nvSpPr>
        <p:spPr>
          <a:xfrm flipH="1">
            <a:off x="4767480" y="71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1" name=""/>
          <p:cNvSpPr/>
          <p:nvPr/>
        </p:nvSpPr>
        <p:spPr>
          <a:xfrm flipH="1">
            <a:off x="4762800" y="72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2" name=""/>
          <p:cNvSpPr/>
          <p:nvPr/>
        </p:nvSpPr>
        <p:spPr>
          <a:xfrm flipH="1">
            <a:off x="4757760" y="720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3" name=""/>
          <p:cNvSpPr/>
          <p:nvPr/>
        </p:nvSpPr>
        <p:spPr>
          <a:xfrm flipH="1">
            <a:off x="4753080" y="72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4" name=""/>
          <p:cNvSpPr/>
          <p:nvPr/>
        </p:nvSpPr>
        <p:spPr>
          <a:xfrm flipH="1">
            <a:off x="4743720" y="724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5" name=""/>
          <p:cNvSpPr/>
          <p:nvPr/>
        </p:nvSpPr>
        <p:spPr>
          <a:xfrm flipH="1">
            <a:off x="4729320" y="724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6" name=""/>
          <p:cNvSpPr/>
          <p:nvPr/>
        </p:nvSpPr>
        <p:spPr>
          <a:xfrm flipH="1">
            <a:off x="4724640" y="72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7" name=""/>
          <p:cNvSpPr/>
          <p:nvPr/>
        </p:nvSpPr>
        <p:spPr>
          <a:xfrm flipH="1">
            <a:off x="4710240" y="724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8" name=""/>
          <p:cNvSpPr/>
          <p:nvPr/>
        </p:nvSpPr>
        <p:spPr>
          <a:xfrm>
            <a:off x="4905720" y="705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9" name=""/>
          <p:cNvSpPr/>
          <p:nvPr/>
        </p:nvSpPr>
        <p:spPr>
          <a:xfrm>
            <a:off x="4910400" y="705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0" name=""/>
          <p:cNvSpPr/>
          <p:nvPr/>
        </p:nvSpPr>
        <p:spPr>
          <a:xfrm>
            <a:off x="4915080" y="705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1" name=""/>
          <p:cNvSpPr/>
          <p:nvPr/>
        </p:nvSpPr>
        <p:spPr>
          <a:xfrm flipV="1">
            <a:off x="4920120" y="70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2" name=""/>
          <p:cNvSpPr/>
          <p:nvPr/>
        </p:nvSpPr>
        <p:spPr>
          <a:xfrm flipV="1">
            <a:off x="4924800" y="69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3" name=""/>
          <p:cNvSpPr/>
          <p:nvPr/>
        </p:nvSpPr>
        <p:spPr>
          <a:xfrm flipV="1">
            <a:off x="4929480" y="69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4" name=""/>
          <p:cNvSpPr/>
          <p:nvPr/>
        </p:nvSpPr>
        <p:spPr>
          <a:xfrm flipV="1">
            <a:off x="4934160" y="6721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5" name=""/>
          <p:cNvSpPr/>
          <p:nvPr/>
        </p:nvSpPr>
        <p:spPr>
          <a:xfrm flipV="1">
            <a:off x="4948560" y="662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6" name=""/>
          <p:cNvSpPr/>
          <p:nvPr/>
        </p:nvSpPr>
        <p:spPr>
          <a:xfrm flipV="1">
            <a:off x="4953240" y="653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7" name=""/>
          <p:cNvSpPr/>
          <p:nvPr/>
        </p:nvSpPr>
        <p:spPr>
          <a:xfrm flipV="1">
            <a:off x="4958280" y="6436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8" name=""/>
          <p:cNvSpPr/>
          <p:nvPr/>
        </p:nvSpPr>
        <p:spPr>
          <a:xfrm flipV="1">
            <a:off x="4967640" y="61956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9" name=""/>
          <p:cNvSpPr/>
          <p:nvPr/>
        </p:nvSpPr>
        <p:spPr>
          <a:xfrm flipV="1">
            <a:off x="4977360" y="6004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0" name=""/>
          <p:cNvSpPr/>
          <p:nvPr/>
        </p:nvSpPr>
        <p:spPr>
          <a:xfrm flipV="1">
            <a:off x="4982040" y="557640"/>
            <a:ext cx="93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1" name=""/>
          <p:cNvSpPr/>
          <p:nvPr/>
        </p:nvSpPr>
        <p:spPr>
          <a:xfrm flipV="1">
            <a:off x="4991400" y="54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2" name=""/>
          <p:cNvSpPr/>
          <p:nvPr/>
        </p:nvSpPr>
        <p:spPr>
          <a:xfrm flipV="1">
            <a:off x="4991400" y="543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3" name=""/>
          <p:cNvSpPr/>
          <p:nvPr/>
        </p:nvSpPr>
        <p:spPr>
          <a:xfrm flipV="1">
            <a:off x="4991400" y="51948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4" name=""/>
          <p:cNvSpPr/>
          <p:nvPr/>
        </p:nvSpPr>
        <p:spPr>
          <a:xfrm flipV="1">
            <a:off x="4996440" y="51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5" name=""/>
          <p:cNvSpPr/>
          <p:nvPr/>
        </p:nvSpPr>
        <p:spPr>
          <a:xfrm flipV="1">
            <a:off x="4996440" y="510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6" name=""/>
          <p:cNvSpPr/>
          <p:nvPr/>
        </p:nvSpPr>
        <p:spPr>
          <a:xfrm flipV="1">
            <a:off x="4996440" y="505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7" name=""/>
          <p:cNvSpPr/>
          <p:nvPr/>
        </p:nvSpPr>
        <p:spPr>
          <a:xfrm flipV="1">
            <a:off x="4996440" y="500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8" name=""/>
          <p:cNvSpPr/>
          <p:nvPr/>
        </p:nvSpPr>
        <p:spPr>
          <a:xfrm flipV="1">
            <a:off x="4996440" y="49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9" name=""/>
          <p:cNvSpPr/>
          <p:nvPr/>
        </p:nvSpPr>
        <p:spPr>
          <a:xfrm flipH="1">
            <a:off x="4991400" y="495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0" name=""/>
          <p:cNvSpPr/>
          <p:nvPr/>
        </p:nvSpPr>
        <p:spPr>
          <a:xfrm flipH="1">
            <a:off x="4986720" y="505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1" name=""/>
          <p:cNvSpPr/>
          <p:nvPr/>
        </p:nvSpPr>
        <p:spPr>
          <a:xfrm>
            <a:off x="4986720" y="510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2" name=""/>
          <p:cNvSpPr/>
          <p:nvPr/>
        </p:nvSpPr>
        <p:spPr>
          <a:xfrm flipH="1">
            <a:off x="4982040" y="514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3" name=""/>
          <p:cNvSpPr/>
          <p:nvPr/>
        </p:nvSpPr>
        <p:spPr>
          <a:xfrm flipH="1">
            <a:off x="4972320" y="51948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4" name=""/>
          <p:cNvSpPr/>
          <p:nvPr/>
        </p:nvSpPr>
        <p:spPr>
          <a:xfrm flipH="1">
            <a:off x="4967640" y="543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5" name=""/>
          <p:cNvSpPr/>
          <p:nvPr/>
        </p:nvSpPr>
        <p:spPr>
          <a:xfrm>
            <a:off x="4967640" y="54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6" name=""/>
          <p:cNvSpPr/>
          <p:nvPr/>
        </p:nvSpPr>
        <p:spPr>
          <a:xfrm flipH="1">
            <a:off x="4953240" y="557640"/>
            <a:ext cx="144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7" name=""/>
          <p:cNvSpPr/>
          <p:nvPr/>
        </p:nvSpPr>
        <p:spPr>
          <a:xfrm>
            <a:off x="4953240" y="600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8" name=""/>
          <p:cNvSpPr/>
          <p:nvPr/>
        </p:nvSpPr>
        <p:spPr>
          <a:xfrm flipH="1">
            <a:off x="4943880" y="614880"/>
            <a:ext cx="93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9" name=""/>
          <p:cNvSpPr/>
          <p:nvPr/>
        </p:nvSpPr>
        <p:spPr>
          <a:xfrm>
            <a:off x="4943880" y="657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0" name=""/>
          <p:cNvSpPr/>
          <p:nvPr/>
        </p:nvSpPr>
        <p:spPr>
          <a:xfrm>
            <a:off x="4943880" y="6721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1" name=""/>
          <p:cNvSpPr/>
          <p:nvPr/>
        </p:nvSpPr>
        <p:spPr>
          <a:xfrm>
            <a:off x="4943880" y="705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2" name=""/>
          <p:cNvSpPr/>
          <p:nvPr/>
        </p:nvSpPr>
        <p:spPr>
          <a:xfrm>
            <a:off x="4943880" y="720000"/>
            <a:ext cx="93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3" name=""/>
          <p:cNvSpPr/>
          <p:nvPr/>
        </p:nvSpPr>
        <p:spPr>
          <a:xfrm>
            <a:off x="4953240" y="76284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4" name=""/>
          <p:cNvSpPr/>
          <p:nvPr/>
        </p:nvSpPr>
        <p:spPr>
          <a:xfrm>
            <a:off x="4958280" y="776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5" name=""/>
          <p:cNvSpPr/>
          <p:nvPr/>
        </p:nvSpPr>
        <p:spPr>
          <a:xfrm>
            <a:off x="4962960" y="78660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6" name=""/>
          <p:cNvSpPr/>
          <p:nvPr/>
        </p:nvSpPr>
        <p:spPr>
          <a:xfrm>
            <a:off x="4991400" y="805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7" name=""/>
          <p:cNvSpPr/>
          <p:nvPr/>
        </p:nvSpPr>
        <p:spPr>
          <a:xfrm flipV="1">
            <a:off x="5001120" y="79596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8" name=""/>
          <p:cNvSpPr/>
          <p:nvPr/>
        </p:nvSpPr>
        <p:spPr>
          <a:xfrm flipV="1">
            <a:off x="5024880" y="791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9" name=""/>
          <p:cNvSpPr/>
          <p:nvPr/>
        </p:nvSpPr>
        <p:spPr>
          <a:xfrm flipV="1">
            <a:off x="5029560" y="7722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0" name=""/>
          <p:cNvSpPr/>
          <p:nvPr/>
        </p:nvSpPr>
        <p:spPr>
          <a:xfrm flipV="1">
            <a:off x="5039280" y="762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1" name=""/>
          <p:cNvSpPr/>
          <p:nvPr/>
        </p:nvSpPr>
        <p:spPr>
          <a:xfrm flipV="1">
            <a:off x="5039280" y="753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2" name=""/>
          <p:cNvSpPr/>
          <p:nvPr/>
        </p:nvSpPr>
        <p:spPr>
          <a:xfrm flipH="1" flipV="1">
            <a:off x="5029560" y="7437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3" name=""/>
          <p:cNvSpPr/>
          <p:nvPr/>
        </p:nvSpPr>
        <p:spPr>
          <a:xfrm flipH="1">
            <a:off x="5024880" y="74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4" name=""/>
          <p:cNvSpPr/>
          <p:nvPr/>
        </p:nvSpPr>
        <p:spPr>
          <a:xfrm flipH="1" flipV="1">
            <a:off x="5005800" y="7340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5" name=""/>
          <p:cNvSpPr/>
          <p:nvPr/>
        </p:nvSpPr>
        <p:spPr>
          <a:xfrm flipH="1">
            <a:off x="5001120" y="734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6" name=""/>
          <p:cNvSpPr/>
          <p:nvPr/>
        </p:nvSpPr>
        <p:spPr>
          <a:xfrm flipH="1">
            <a:off x="4986720" y="7340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7" name=""/>
          <p:cNvSpPr/>
          <p:nvPr/>
        </p:nvSpPr>
        <p:spPr>
          <a:xfrm>
            <a:off x="4986720" y="738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8" name=""/>
          <p:cNvSpPr/>
          <p:nvPr/>
        </p:nvSpPr>
        <p:spPr>
          <a:xfrm>
            <a:off x="4986720" y="743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9" name=""/>
          <p:cNvSpPr/>
          <p:nvPr/>
        </p:nvSpPr>
        <p:spPr>
          <a:xfrm>
            <a:off x="4986720" y="753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0" name=""/>
          <p:cNvSpPr/>
          <p:nvPr/>
        </p:nvSpPr>
        <p:spPr>
          <a:xfrm>
            <a:off x="4991400" y="762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1" name=""/>
          <p:cNvSpPr/>
          <p:nvPr/>
        </p:nvSpPr>
        <p:spPr>
          <a:xfrm>
            <a:off x="4996440" y="762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2" name=""/>
          <p:cNvSpPr/>
          <p:nvPr/>
        </p:nvSpPr>
        <p:spPr>
          <a:xfrm>
            <a:off x="5015520" y="767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3" name=""/>
          <p:cNvSpPr/>
          <p:nvPr/>
        </p:nvSpPr>
        <p:spPr>
          <a:xfrm>
            <a:off x="5024880" y="767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4" name=""/>
          <p:cNvSpPr/>
          <p:nvPr/>
        </p:nvSpPr>
        <p:spPr>
          <a:xfrm flipV="1">
            <a:off x="5034600" y="762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5" name=""/>
          <p:cNvSpPr/>
          <p:nvPr/>
        </p:nvSpPr>
        <p:spPr>
          <a:xfrm flipV="1">
            <a:off x="5043960" y="7531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6" name=""/>
          <p:cNvSpPr/>
          <p:nvPr/>
        </p:nvSpPr>
        <p:spPr>
          <a:xfrm flipV="1">
            <a:off x="5058360" y="748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7" name=""/>
          <p:cNvSpPr/>
          <p:nvPr/>
        </p:nvSpPr>
        <p:spPr>
          <a:xfrm flipV="1">
            <a:off x="5067720" y="7340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8" name=""/>
          <p:cNvSpPr/>
          <p:nvPr/>
        </p:nvSpPr>
        <p:spPr>
          <a:xfrm flipV="1">
            <a:off x="5082120" y="729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9" name=""/>
          <p:cNvSpPr/>
          <p:nvPr/>
        </p:nvSpPr>
        <p:spPr>
          <a:xfrm flipV="1">
            <a:off x="5086800" y="7102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0" name=""/>
          <p:cNvSpPr/>
          <p:nvPr/>
        </p:nvSpPr>
        <p:spPr>
          <a:xfrm flipV="1">
            <a:off x="5096520" y="691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1" name=""/>
          <p:cNvSpPr/>
          <p:nvPr/>
        </p:nvSpPr>
        <p:spPr>
          <a:xfrm flipV="1">
            <a:off x="5101200" y="686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2" name=""/>
          <p:cNvSpPr/>
          <p:nvPr/>
        </p:nvSpPr>
        <p:spPr>
          <a:xfrm flipH="1">
            <a:off x="5096520" y="68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3" name=""/>
          <p:cNvSpPr/>
          <p:nvPr/>
        </p:nvSpPr>
        <p:spPr>
          <a:xfrm flipH="1" flipV="1">
            <a:off x="5091480" y="676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4" name=""/>
          <p:cNvSpPr/>
          <p:nvPr/>
        </p:nvSpPr>
        <p:spPr>
          <a:xfrm flipH="1">
            <a:off x="5086800" y="676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5" name=""/>
          <p:cNvSpPr/>
          <p:nvPr/>
        </p:nvSpPr>
        <p:spPr>
          <a:xfrm flipH="1">
            <a:off x="5082120" y="68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6" name=""/>
          <p:cNvSpPr/>
          <p:nvPr/>
        </p:nvSpPr>
        <p:spPr>
          <a:xfrm>
            <a:off x="5082120" y="68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7" name=""/>
          <p:cNvSpPr/>
          <p:nvPr/>
        </p:nvSpPr>
        <p:spPr>
          <a:xfrm flipH="1">
            <a:off x="5077440" y="68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8" name=""/>
          <p:cNvSpPr/>
          <p:nvPr/>
        </p:nvSpPr>
        <p:spPr>
          <a:xfrm>
            <a:off x="5077440" y="686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9" name=""/>
          <p:cNvSpPr/>
          <p:nvPr/>
        </p:nvSpPr>
        <p:spPr>
          <a:xfrm>
            <a:off x="5077440" y="69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0" name=""/>
          <p:cNvSpPr/>
          <p:nvPr/>
        </p:nvSpPr>
        <p:spPr>
          <a:xfrm flipH="1">
            <a:off x="5072760" y="70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1" name=""/>
          <p:cNvSpPr/>
          <p:nvPr/>
        </p:nvSpPr>
        <p:spPr>
          <a:xfrm>
            <a:off x="5072760" y="705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2" name=""/>
          <p:cNvSpPr/>
          <p:nvPr/>
        </p:nvSpPr>
        <p:spPr>
          <a:xfrm>
            <a:off x="5072760" y="714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3" name=""/>
          <p:cNvSpPr/>
          <p:nvPr/>
        </p:nvSpPr>
        <p:spPr>
          <a:xfrm>
            <a:off x="5072760" y="724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4" name=""/>
          <p:cNvSpPr/>
          <p:nvPr/>
        </p:nvSpPr>
        <p:spPr>
          <a:xfrm>
            <a:off x="5077440" y="74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5" name=""/>
          <p:cNvSpPr/>
          <p:nvPr/>
        </p:nvSpPr>
        <p:spPr>
          <a:xfrm>
            <a:off x="5077440" y="753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6" name=""/>
          <p:cNvSpPr/>
          <p:nvPr/>
        </p:nvSpPr>
        <p:spPr>
          <a:xfrm>
            <a:off x="5082120" y="76284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7" name=""/>
          <p:cNvSpPr/>
          <p:nvPr/>
        </p:nvSpPr>
        <p:spPr>
          <a:xfrm>
            <a:off x="5091480" y="786600"/>
            <a:ext cx="24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8" name=""/>
          <p:cNvSpPr/>
          <p:nvPr/>
        </p:nvSpPr>
        <p:spPr>
          <a:xfrm>
            <a:off x="5115600" y="80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9" name=""/>
          <p:cNvSpPr/>
          <p:nvPr/>
        </p:nvSpPr>
        <p:spPr>
          <a:xfrm>
            <a:off x="5120280" y="810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0" name=""/>
          <p:cNvSpPr/>
          <p:nvPr/>
        </p:nvSpPr>
        <p:spPr>
          <a:xfrm flipV="1">
            <a:off x="5129640" y="805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1" name=""/>
          <p:cNvSpPr/>
          <p:nvPr/>
        </p:nvSpPr>
        <p:spPr>
          <a:xfrm flipV="1">
            <a:off x="5134680" y="8010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2" name=""/>
          <p:cNvSpPr/>
          <p:nvPr/>
        </p:nvSpPr>
        <p:spPr>
          <a:xfrm flipV="1">
            <a:off x="5148720" y="7959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3" name=""/>
          <p:cNvSpPr/>
          <p:nvPr/>
        </p:nvSpPr>
        <p:spPr>
          <a:xfrm flipV="1">
            <a:off x="5158440" y="791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4" name=""/>
          <p:cNvSpPr/>
          <p:nvPr/>
        </p:nvSpPr>
        <p:spPr>
          <a:xfrm flipV="1">
            <a:off x="5163120" y="786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5" name=""/>
          <p:cNvSpPr/>
          <p:nvPr/>
        </p:nvSpPr>
        <p:spPr>
          <a:xfrm flipV="1">
            <a:off x="5172840" y="776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6" name=""/>
          <p:cNvSpPr/>
          <p:nvPr/>
        </p:nvSpPr>
        <p:spPr>
          <a:xfrm flipV="1">
            <a:off x="5177520" y="7628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7" name=""/>
          <p:cNvSpPr/>
          <p:nvPr/>
        </p:nvSpPr>
        <p:spPr>
          <a:xfrm flipV="1">
            <a:off x="5186880" y="748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8" name=""/>
          <p:cNvSpPr/>
          <p:nvPr/>
        </p:nvSpPr>
        <p:spPr>
          <a:xfrm flipV="1">
            <a:off x="5186880" y="743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9" name=""/>
          <p:cNvSpPr/>
          <p:nvPr/>
        </p:nvSpPr>
        <p:spPr>
          <a:xfrm flipV="1">
            <a:off x="5186880" y="729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0" name=""/>
          <p:cNvSpPr/>
          <p:nvPr/>
        </p:nvSpPr>
        <p:spPr>
          <a:xfrm flipH="1" flipV="1">
            <a:off x="5182200" y="720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1" name=""/>
          <p:cNvSpPr/>
          <p:nvPr/>
        </p:nvSpPr>
        <p:spPr>
          <a:xfrm flipH="1" flipV="1">
            <a:off x="5177520" y="71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2" name=""/>
          <p:cNvSpPr/>
          <p:nvPr/>
        </p:nvSpPr>
        <p:spPr>
          <a:xfrm flipH="1" flipV="1">
            <a:off x="5172840" y="705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3" name=""/>
          <p:cNvSpPr/>
          <p:nvPr/>
        </p:nvSpPr>
        <p:spPr>
          <a:xfrm flipH="1">
            <a:off x="5167800" y="705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4" name=""/>
          <p:cNvSpPr/>
          <p:nvPr/>
        </p:nvSpPr>
        <p:spPr>
          <a:xfrm flipH="1">
            <a:off x="5163120" y="705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5" name=""/>
          <p:cNvSpPr/>
          <p:nvPr/>
        </p:nvSpPr>
        <p:spPr>
          <a:xfrm>
            <a:off x="516312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6" name=""/>
          <p:cNvSpPr/>
          <p:nvPr/>
        </p:nvSpPr>
        <p:spPr>
          <a:xfrm>
            <a:off x="5163120" y="71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7" name=""/>
          <p:cNvSpPr/>
          <p:nvPr/>
        </p:nvSpPr>
        <p:spPr>
          <a:xfrm>
            <a:off x="5163120" y="7149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8" name=""/>
          <p:cNvSpPr/>
          <p:nvPr/>
        </p:nvSpPr>
        <p:spPr>
          <a:xfrm>
            <a:off x="5172840" y="734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9" name=""/>
          <p:cNvSpPr/>
          <p:nvPr/>
        </p:nvSpPr>
        <p:spPr>
          <a:xfrm>
            <a:off x="5172840" y="7387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0" name=""/>
          <p:cNvSpPr/>
          <p:nvPr/>
        </p:nvSpPr>
        <p:spPr>
          <a:xfrm>
            <a:off x="5182200" y="74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1" name=""/>
          <p:cNvSpPr/>
          <p:nvPr/>
        </p:nvSpPr>
        <p:spPr>
          <a:xfrm>
            <a:off x="5186880" y="7531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2" name=""/>
          <p:cNvSpPr/>
          <p:nvPr/>
        </p:nvSpPr>
        <p:spPr>
          <a:xfrm flipV="1">
            <a:off x="5205960" y="753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3" name=""/>
          <p:cNvSpPr/>
          <p:nvPr/>
        </p:nvSpPr>
        <p:spPr>
          <a:xfrm>
            <a:off x="5215680" y="753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4" name=""/>
          <p:cNvSpPr/>
          <p:nvPr/>
        </p:nvSpPr>
        <p:spPr>
          <a:xfrm flipV="1">
            <a:off x="5225040" y="748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5" name=""/>
          <p:cNvSpPr/>
          <p:nvPr/>
        </p:nvSpPr>
        <p:spPr>
          <a:xfrm flipV="1">
            <a:off x="5230080" y="73404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6" name=""/>
          <p:cNvSpPr/>
          <p:nvPr/>
        </p:nvSpPr>
        <p:spPr>
          <a:xfrm flipV="1">
            <a:off x="5249160" y="729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7" name=""/>
          <p:cNvSpPr/>
          <p:nvPr/>
        </p:nvSpPr>
        <p:spPr>
          <a:xfrm flipV="1">
            <a:off x="5253840" y="7102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8" name=""/>
          <p:cNvSpPr/>
          <p:nvPr/>
        </p:nvSpPr>
        <p:spPr>
          <a:xfrm flipV="1">
            <a:off x="5253840" y="705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9" name=""/>
          <p:cNvSpPr/>
          <p:nvPr/>
        </p:nvSpPr>
        <p:spPr>
          <a:xfrm flipH="1" flipV="1">
            <a:off x="5253840" y="6865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0" name=""/>
          <p:cNvSpPr/>
          <p:nvPr/>
        </p:nvSpPr>
        <p:spPr>
          <a:xfrm flipV="1">
            <a:off x="5253840" y="68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1" name=""/>
          <p:cNvSpPr/>
          <p:nvPr/>
        </p:nvSpPr>
        <p:spPr>
          <a:xfrm flipV="1">
            <a:off x="5253840" y="672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2" name=""/>
          <p:cNvSpPr/>
          <p:nvPr/>
        </p:nvSpPr>
        <p:spPr>
          <a:xfrm>
            <a:off x="5253840" y="67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3" name=""/>
          <p:cNvSpPr/>
          <p:nvPr/>
        </p:nvSpPr>
        <p:spPr>
          <a:xfrm>
            <a:off x="5253840" y="67680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4" name=""/>
          <p:cNvSpPr/>
          <p:nvPr/>
        </p:nvSpPr>
        <p:spPr>
          <a:xfrm>
            <a:off x="525384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5" name=""/>
          <p:cNvSpPr/>
          <p:nvPr/>
        </p:nvSpPr>
        <p:spPr>
          <a:xfrm>
            <a:off x="5253840" y="710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6" name=""/>
          <p:cNvSpPr/>
          <p:nvPr/>
        </p:nvSpPr>
        <p:spPr>
          <a:xfrm>
            <a:off x="5253840" y="72000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7" name=""/>
          <p:cNvSpPr/>
          <p:nvPr/>
        </p:nvSpPr>
        <p:spPr>
          <a:xfrm>
            <a:off x="5258520" y="738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8" name=""/>
          <p:cNvSpPr/>
          <p:nvPr/>
        </p:nvSpPr>
        <p:spPr>
          <a:xfrm>
            <a:off x="5258520" y="748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9" name=""/>
          <p:cNvSpPr/>
          <p:nvPr/>
        </p:nvSpPr>
        <p:spPr>
          <a:xfrm>
            <a:off x="5263200" y="75780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0" name=""/>
          <p:cNvSpPr/>
          <p:nvPr/>
        </p:nvSpPr>
        <p:spPr>
          <a:xfrm>
            <a:off x="5277600" y="78192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1" name=""/>
          <p:cNvSpPr/>
          <p:nvPr/>
        </p:nvSpPr>
        <p:spPr>
          <a:xfrm flipH="1">
            <a:off x="5387400" y="66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2" name=""/>
          <p:cNvSpPr/>
          <p:nvPr/>
        </p:nvSpPr>
        <p:spPr>
          <a:xfrm>
            <a:off x="5387400" y="66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3" name=""/>
          <p:cNvSpPr/>
          <p:nvPr/>
        </p:nvSpPr>
        <p:spPr>
          <a:xfrm flipH="1">
            <a:off x="5382360" y="67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4" name=""/>
          <p:cNvSpPr/>
          <p:nvPr/>
        </p:nvSpPr>
        <p:spPr>
          <a:xfrm flipH="1">
            <a:off x="5377680" y="67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5" name=""/>
          <p:cNvSpPr/>
          <p:nvPr/>
        </p:nvSpPr>
        <p:spPr>
          <a:xfrm flipH="1">
            <a:off x="5373000" y="672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6" name=""/>
          <p:cNvSpPr/>
          <p:nvPr/>
        </p:nvSpPr>
        <p:spPr>
          <a:xfrm flipH="1">
            <a:off x="5368320" y="68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7" name=""/>
          <p:cNvSpPr/>
          <p:nvPr/>
        </p:nvSpPr>
        <p:spPr>
          <a:xfrm flipH="1">
            <a:off x="5363280" y="681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8" name=""/>
          <p:cNvSpPr/>
          <p:nvPr/>
        </p:nvSpPr>
        <p:spPr>
          <a:xfrm flipH="1">
            <a:off x="5353920" y="686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9" name=""/>
          <p:cNvSpPr/>
          <p:nvPr/>
        </p:nvSpPr>
        <p:spPr>
          <a:xfrm flipH="1">
            <a:off x="5349240" y="691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0" name=""/>
          <p:cNvSpPr/>
          <p:nvPr/>
        </p:nvSpPr>
        <p:spPr>
          <a:xfrm flipH="1">
            <a:off x="5339520" y="7009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1" name=""/>
          <p:cNvSpPr/>
          <p:nvPr/>
        </p:nvSpPr>
        <p:spPr>
          <a:xfrm flipH="1">
            <a:off x="5334840" y="710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2" name=""/>
          <p:cNvSpPr/>
          <p:nvPr/>
        </p:nvSpPr>
        <p:spPr>
          <a:xfrm>
            <a:off x="5334840" y="72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3" name=""/>
          <p:cNvSpPr/>
          <p:nvPr/>
        </p:nvSpPr>
        <p:spPr>
          <a:xfrm>
            <a:off x="5334840" y="7246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4" name=""/>
          <p:cNvSpPr/>
          <p:nvPr/>
        </p:nvSpPr>
        <p:spPr>
          <a:xfrm>
            <a:off x="5334840" y="743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5" name=""/>
          <p:cNvSpPr/>
          <p:nvPr/>
        </p:nvSpPr>
        <p:spPr>
          <a:xfrm>
            <a:off x="5339520" y="753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6" name=""/>
          <p:cNvSpPr/>
          <p:nvPr/>
        </p:nvSpPr>
        <p:spPr>
          <a:xfrm>
            <a:off x="5344200" y="7628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7" name=""/>
          <p:cNvSpPr/>
          <p:nvPr/>
        </p:nvSpPr>
        <p:spPr>
          <a:xfrm>
            <a:off x="5358600" y="781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8" name=""/>
          <p:cNvSpPr/>
          <p:nvPr/>
        </p:nvSpPr>
        <p:spPr>
          <a:xfrm>
            <a:off x="5363280" y="79128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9" name=""/>
          <p:cNvSpPr/>
          <p:nvPr/>
        </p:nvSpPr>
        <p:spPr>
          <a:xfrm>
            <a:off x="5382360" y="810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0" name=""/>
          <p:cNvSpPr/>
          <p:nvPr/>
        </p:nvSpPr>
        <p:spPr>
          <a:xfrm>
            <a:off x="5392080" y="810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1" name=""/>
          <p:cNvSpPr/>
          <p:nvPr/>
        </p:nvSpPr>
        <p:spPr>
          <a:xfrm flipV="1">
            <a:off x="5396760" y="79128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2" name=""/>
          <p:cNvSpPr/>
          <p:nvPr/>
        </p:nvSpPr>
        <p:spPr>
          <a:xfrm flipV="1">
            <a:off x="5415840" y="781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3" name=""/>
          <p:cNvSpPr/>
          <p:nvPr/>
        </p:nvSpPr>
        <p:spPr>
          <a:xfrm flipV="1">
            <a:off x="5420520" y="767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4" name=""/>
          <p:cNvSpPr/>
          <p:nvPr/>
        </p:nvSpPr>
        <p:spPr>
          <a:xfrm flipV="1">
            <a:off x="5425200" y="724680"/>
            <a:ext cx="50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5" name=""/>
          <p:cNvSpPr/>
          <p:nvPr/>
        </p:nvSpPr>
        <p:spPr>
          <a:xfrm flipV="1">
            <a:off x="5430240" y="705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6" name=""/>
          <p:cNvSpPr/>
          <p:nvPr/>
        </p:nvSpPr>
        <p:spPr>
          <a:xfrm flipV="1">
            <a:off x="5434920" y="686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7" name=""/>
          <p:cNvSpPr/>
          <p:nvPr/>
        </p:nvSpPr>
        <p:spPr>
          <a:xfrm flipV="1">
            <a:off x="5434920" y="667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8" name=""/>
          <p:cNvSpPr/>
          <p:nvPr/>
        </p:nvSpPr>
        <p:spPr>
          <a:xfrm flipV="1">
            <a:off x="5434920" y="610200"/>
            <a:ext cx="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9" name=""/>
          <p:cNvSpPr/>
          <p:nvPr/>
        </p:nvSpPr>
        <p:spPr>
          <a:xfrm flipV="1">
            <a:off x="5434920" y="595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0" name=""/>
          <p:cNvSpPr/>
          <p:nvPr/>
        </p:nvSpPr>
        <p:spPr>
          <a:xfrm flipV="1">
            <a:off x="5434920" y="54828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1" name=""/>
          <p:cNvSpPr/>
          <p:nvPr/>
        </p:nvSpPr>
        <p:spPr>
          <a:xfrm flipV="1">
            <a:off x="5434920" y="538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2" name=""/>
          <p:cNvSpPr/>
          <p:nvPr/>
        </p:nvSpPr>
        <p:spPr>
          <a:xfrm flipV="1">
            <a:off x="5434920" y="53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3" name=""/>
          <p:cNvSpPr/>
          <p:nvPr/>
        </p:nvSpPr>
        <p:spPr>
          <a:xfrm flipV="1">
            <a:off x="5439600" y="5245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4" name=""/>
          <p:cNvSpPr/>
          <p:nvPr/>
        </p:nvSpPr>
        <p:spPr>
          <a:xfrm>
            <a:off x="5454000" y="524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5" name=""/>
          <p:cNvSpPr/>
          <p:nvPr/>
        </p:nvSpPr>
        <p:spPr>
          <a:xfrm>
            <a:off x="5458680" y="52920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6" name=""/>
          <p:cNvSpPr/>
          <p:nvPr/>
        </p:nvSpPr>
        <p:spPr>
          <a:xfrm flipV="1">
            <a:off x="550656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7" name=""/>
          <p:cNvSpPr/>
          <p:nvPr/>
        </p:nvSpPr>
        <p:spPr>
          <a:xfrm flipV="1">
            <a:off x="5506560" y="70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8" name=""/>
          <p:cNvSpPr/>
          <p:nvPr/>
        </p:nvSpPr>
        <p:spPr>
          <a:xfrm flipH="1">
            <a:off x="5501520" y="700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9" name=""/>
          <p:cNvSpPr/>
          <p:nvPr/>
        </p:nvSpPr>
        <p:spPr>
          <a:xfrm flipV="1">
            <a:off x="5501520" y="69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0" name=""/>
          <p:cNvSpPr/>
          <p:nvPr/>
        </p:nvSpPr>
        <p:spPr>
          <a:xfrm flipH="1">
            <a:off x="5496840" y="69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1" name=""/>
          <p:cNvSpPr/>
          <p:nvPr/>
        </p:nvSpPr>
        <p:spPr>
          <a:xfrm flipV="1">
            <a:off x="5496840" y="69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2" name=""/>
          <p:cNvSpPr/>
          <p:nvPr/>
        </p:nvSpPr>
        <p:spPr>
          <a:xfrm flipH="1" flipV="1">
            <a:off x="5487480" y="686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3" name=""/>
          <p:cNvSpPr/>
          <p:nvPr/>
        </p:nvSpPr>
        <p:spPr>
          <a:xfrm flipH="1">
            <a:off x="5482440" y="686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4" name=""/>
          <p:cNvSpPr/>
          <p:nvPr/>
        </p:nvSpPr>
        <p:spPr>
          <a:xfrm flipH="1">
            <a:off x="5477760" y="68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5" name=""/>
          <p:cNvSpPr/>
          <p:nvPr/>
        </p:nvSpPr>
        <p:spPr>
          <a:xfrm flipH="1">
            <a:off x="5473080" y="68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6" name=""/>
          <p:cNvSpPr/>
          <p:nvPr/>
        </p:nvSpPr>
        <p:spPr>
          <a:xfrm flipH="1">
            <a:off x="5468400" y="686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7" name=""/>
          <p:cNvSpPr/>
          <p:nvPr/>
        </p:nvSpPr>
        <p:spPr>
          <a:xfrm flipH="1">
            <a:off x="5463360" y="691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8" name=""/>
          <p:cNvSpPr/>
          <p:nvPr/>
        </p:nvSpPr>
        <p:spPr>
          <a:xfrm>
            <a:off x="5463360" y="70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9" name=""/>
          <p:cNvSpPr/>
          <p:nvPr/>
        </p:nvSpPr>
        <p:spPr>
          <a:xfrm>
            <a:off x="546336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0" name=""/>
          <p:cNvSpPr/>
          <p:nvPr/>
        </p:nvSpPr>
        <p:spPr>
          <a:xfrm>
            <a:off x="5463360" y="7102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1" name=""/>
          <p:cNvSpPr/>
          <p:nvPr/>
        </p:nvSpPr>
        <p:spPr>
          <a:xfrm>
            <a:off x="5463360" y="738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2" name=""/>
          <p:cNvSpPr/>
          <p:nvPr/>
        </p:nvSpPr>
        <p:spPr>
          <a:xfrm>
            <a:off x="5468400" y="74844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3" name=""/>
          <p:cNvSpPr/>
          <p:nvPr/>
        </p:nvSpPr>
        <p:spPr>
          <a:xfrm>
            <a:off x="5477760" y="7768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4" name=""/>
          <p:cNvSpPr/>
          <p:nvPr/>
        </p:nvSpPr>
        <p:spPr>
          <a:xfrm>
            <a:off x="5487480" y="7912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5" name=""/>
          <p:cNvSpPr/>
          <p:nvPr/>
        </p:nvSpPr>
        <p:spPr>
          <a:xfrm>
            <a:off x="5496840" y="801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6" name=""/>
          <p:cNvSpPr/>
          <p:nvPr/>
        </p:nvSpPr>
        <p:spPr>
          <a:xfrm flipV="1">
            <a:off x="5506560" y="79128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7" name=""/>
          <p:cNvSpPr/>
          <p:nvPr/>
        </p:nvSpPr>
        <p:spPr>
          <a:xfrm flipV="1">
            <a:off x="5525640" y="786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8" name=""/>
          <p:cNvSpPr/>
          <p:nvPr/>
        </p:nvSpPr>
        <p:spPr>
          <a:xfrm flipV="1">
            <a:off x="5530320" y="74844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9" name=""/>
          <p:cNvSpPr/>
          <p:nvPr/>
        </p:nvSpPr>
        <p:spPr>
          <a:xfrm flipV="1">
            <a:off x="5544720" y="738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0" name=""/>
          <p:cNvSpPr/>
          <p:nvPr/>
        </p:nvSpPr>
        <p:spPr>
          <a:xfrm flipV="1">
            <a:off x="5549400" y="7246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1" name=""/>
          <p:cNvSpPr/>
          <p:nvPr/>
        </p:nvSpPr>
        <p:spPr>
          <a:xfrm flipH="1" flipV="1">
            <a:off x="5544720" y="67680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2" name=""/>
          <p:cNvSpPr/>
          <p:nvPr/>
        </p:nvSpPr>
        <p:spPr>
          <a:xfrm flipH="1" flipV="1">
            <a:off x="5539680" y="672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3" name=""/>
          <p:cNvSpPr/>
          <p:nvPr/>
        </p:nvSpPr>
        <p:spPr>
          <a:xfrm flipH="1" flipV="1">
            <a:off x="5535000" y="66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4" name=""/>
          <p:cNvSpPr/>
          <p:nvPr/>
        </p:nvSpPr>
        <p:spPr>
          <a:xfrm flipH="1">
            <a:off x="5530320" y="66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5" name=""/>
          <p:cNvSpPr/>
          <p:nvPr/>
        </p:nvSpPr>
        <p:spPr>
          <a:xfrm flipH="1">
            <a:off x="5525640" y="66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6" name=""/>
          <p:cNvSpPr/>
          <p:nvPr/>
        </p:nvSpPr>
        <p:spPr>
          <a:xfrm flipH="1">
            <a:off x="5520600" y="667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7" name=""/>
          <p:cNvSpPr/>
          <p:nvPr/>
        </p:nvSpPr>
        <p:spPr>
          <a:xfrm flipH="1">
            <a:off x="5515920" y="67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8" name=""/>
          <p:cNvSpPr/>
          <p:nvPr/>
        </p:nvSpPr>
        <p:spPr>
          <a:xfrm flipH="1">
            <a:off x="5501520" y="67680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9" name=""/>
          <p:cNvSpPr/>
          <p:nvPr/>
        </p:nvSpPr>
        <p:spPr>
          <a:xfrm>
            <a:off x="5592240" y="69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0" name=""/>
          <p:cNvSpPr/>
          <p:nvPr/>
        </p:nvSpPr>
        <p:spPr>
          <a:xfrm>
            <a:off x="5592240" y="70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1" name=""/>
          <p:cNvSpPr/>
          <p:nvPr/>
        </p:nvSpPr>
        <p:spPr>
          <a:xfrm>
            <a:off x="559224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2" name=""/>
          <p:cNvSpPr/>
          <p:nvPr/>
        </p:nvSpPr>
        <p:spPr>
          <a:xfrm>
            <a:off x="5592240" y="71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3" name=""/>
          <p:cNvSpPr/>
          <p:nvPr/>
        </p:nvSpPr>
        <p:spPr>
          <a:xfrm>
            <a:off x="5592240" y="714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4" name=""/>
          <p:cNvSpPr/>
          <p:nvPr/>
        </p:nvSpPr>
        <p:spPr>
          <a:xfrm>
            <a:off x="5592240" y="724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5" name=""/>
          <p:cNvSpPr/>
          <p:nvPr/>
        </p:nvSpPr>
        <p:spPr>
          <a:xfrm>
            <a:off x="5592240" y="7340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6" name=""/>
          <p:cNvSpPr/>
          <p:nvPr/>
        </p:nvSpPr>
        <p:spPr>
          <a:xfrm>
            <a:off x="5592240" y="757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7" name=""/>
          <p:cNvSpPr/>
          <p:nvPr/>
        </p:nvSpPr>
        <p:spPr>
          <a:xfrm>
            <a:off x="5592240" y="76752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8" name=""/>
          <p:cNvSpPr/>
          <p:nvPr/>
        </p:nvSpPr>
        <p:spPr>
          <a:xfrm>
            <a:off x="5592240" y="7959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9" name=""/>
          <p:cNvSpPr/>
          <p:nvPr/>
        </p:nvSpPr>
        <p:spPr>
          <a:xfrm>
            <a:off x="5596920" y="824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0" name=""/>
          <p:cNvSpPr/>
          <p:nvPr/>
        </p:nvSpPr>
        <p:spPr>
          <a:xfrm>
            <a:off x="5596920" y="8391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1" name=""/>
          <p:cNvSpPr/>
          <p:nvPr/>
        </p:nvSpPr>
        <p:spPr>
          <a:xfrm>
            <a:off x="5596920" y="853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2" name=""/>
          <p:cNvSpPr/>
          <p:nvPr/>
        </p:nvSpPr>
        <p:spPr>
          <a:xfrm>
            <a:off x="5601600" y="867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3" name=""/>
          <p:cNvSpPr/>
          <p:nvPr/>
        </p:nvSpPr>
        <p:spPr>
          <a:xfrm>
            <a:off x="5601600" y="88200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4" name=""/>
          <p:cNvSpPr/>
          <p:nvPr/>
        </p:nvSpPr>
        <p:spPr>
          <a:xfrm>
            <a:off x="5606640" y="90576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5" name=""/>
          <p:cNvSpPr/>
          <p:nvPr/>
        </p:nvSpPr>
        <p:spPr>
          <a:xfrm>
            <a:off x="5616000" y="934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6" name=""/>
          <p:cNvSpPr/>
          <p:nvPr/>
        </p:nvSpPr>
        <p:spPr>
          <a:xfrm>
            <a:off x="5616000" y="939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7" name=""/>
          <p:cNvSpPr/>
          <p:nvPr/>
        </p:nvSpPr>
        <p:spPr>
          <a:xfrm flipH="1">
            <a:off x="5616000" y="94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8" name=""/>
          <p:cNvSpPr/>
          <p:nvPr/>
        </p:nvSpPr>
        <p:spPr>
          <a:xfrm flipH="1">
            <a:off x="5611320" y="94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9" name=""/>
          <p:cNvSpPr/>
          <p:nvPr/>
        </p:nvSpPr>
        <p:spPr>
          <a:xfrm flipH="1">
            <a:off x="5606640" y="94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0" name=""/>
          <p:cNvSpPr/>
          <p:nvPr/>
        </p:nvSpPr>
        <p:spPr>
          <a:xfrm flipV="1">
            <a:off x="5606640" y="94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1" name=""/>
          <p:cNvSpPr/>
          <p:nvPr/>
        </p:nvSpPr>
        <p:spPr>
          <a:xfrm flipH="1">
            <a:off x="5601600" y="943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2" name=""/>
          <p:cNvSpPr/>
          <p:nvPr/>
        </p:nvSpPr>
        <p:spPr>
          <a:xfrm flipV="1">
            <a:off x="5601600" y="93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3" name=""/>
          <p:cNvSpPr/>
          <p:nvPr/>
        </p:nvSpPr>
        <p:spPr>
          <a:xfrm flipV="1">
            <a:off x="5601600" y="934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4" name=""/>
          <p:cNvSpPr/>
          <p:nvPr/>
        </p:nvSpPr>
        <p:spPr>
          <a:xfrm flipV="1">
            <a:off x="5601600" y="92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5" name=""/>
          <p:cNvSpPr/>
          <p:nvPr/>
        </p:nvSpPr>
        <p:spPr>
          <a:xfrm flipV="1">
            <a:off x="5601600" y="92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6" name=""/>
          <p:cNvSpPr/>
          <p:nvPr/>
        </p:nvSpPr>
        <p:spPr>
          <a:xfrm flipV="1">
            <a:off x="5601600" y="92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7" name=""/>
          <p:cNvSpPr/>
          <p:nvPr/>
        </p:nvSpPr>
        <p:spPr>
          <a:xfrm flipV="1">
            <a:off x="5601600" y="910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8" name=""/>
          <p:cNvSpPr/>
          <p:nvPr/>
        </p:nvSpPr>
        <p:spPr>
          <a:xfrm flipV="1">
            <a:off x="5601600" y="87228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9" name=""/>
          <p:cNvSpPr/>
          <p:nvPr/>
        </p:nvSpPr>
        <p:spPr>
          <a:xfrm flipV="1">
            <a:off x="5606640" y="862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0" name=""/>
          <p:cNvSpPr/>
          <p:nvPr/>
        </p:nvSpPr>
        <p:spPr>
          <a:xfrm flipV="1">
            <a:off x="5611320" y="83412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1" name=""/>
          <p:cNvSpPr/>
          <p:nvPr/>
        </p:nvSpPr>
        <p:spPr>
          <a:xfrm flipV="1">
            <a:off x="5611320" y="8150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2" name=""/>
          <p:cNvSpPr/>
          <p:nvPr/>
        </p:nvSpPr>
        <p:spPr>
          <a:xfrm flipV="1">
            <a:off x="5616000" y="767520"/>
            <a:ext cx="972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3" name=""/>
          <p:cNvSpPr/>
          <p:nvPr/>
        </p:nvSpPr>
        <p:spPr>
          <a:xfrm flipV="1">
            <a:off x="5625720" y="753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4" name=""/>
          <p:cNvSpPr/>
          <p:nvPr/>
        </p:nvSpPr>
        <p:spPr>
          <a:xfrm flipV="1">
            <a:off x="5630400" y="738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5" name=""/>
          <p:cNvSpPr/>
          <p:nvPr/>
        </p:nvSpPr>
        <p:spPr>
          <a:xfrm flipV="1">
            <a:off x="5630400" y="700920"/>
            <a:ext cx="1908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6" name=""/>
          <p:cNvSpPr/>
          <p:nvPr/>
        </p:nvSpPr>
        <p:spPr>
          <a:xfrm flipV="1">
            <a:off x="5649480" y="69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7" name=""/>
          <p:cNvSpPr/>
          <p:nvPr/>
        </p:nvSpPr>
        <p:spPr>
          <a:xfrm flipV="1">
            <a:off x="5654160" y="69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8" name=""/>
          <p:cNvSpPr/>
          <p:nvPr/>
        </p:nvSpPr>
        <p:spPr>
          <a:xfrm>
            <a:off x="5658840" y="691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9" name=""/>
          <p:cNvSpPr/>
          <p:nvPr/>
        </p:nvSpPr>
        <p:spPr>
          <a:xfrm>
            <a:off x="5663880" y="6912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0" name=""/>
          <p:cNvSpPr/>
          <p:nvPr/>
        </p:nvSpPr>
        <p:spPr>
          <a:xfrm>
            <a:off x="5677920" y="6958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1" name=""/>
          <p:cNvSpPr/>
          <p:nvPr/>
        </p:nvSpPr>
        <p:spPr>
          <a:xfrm>
            <a:off x="5692320" y="70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2" name=""/>
          <p:cNvSpPr/>
          <p:nvPr/>
        </p:nvSpPr>
        <p:spPr>
          <a:xfrm>
            <a:off x="5697000" y="7056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3" name=""/>
          <p:cNvSpPr/>
          <p:nvPr/>
        </p:nvSpPr>
        <p:spPr>
          <a:xfrm>
            <a:off x="5716080" y="720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4" name=""/>
          <p:cNvSpPr/>
          <p:nvPr/>
        </p:nvSpPr>
        <p:spPr>
          <a:xfrm>
            <a:off x="5721120" y="7246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5" name=""/>
          <p:cNvSpPr/>
          <p:nvPr/>
        </p:nvSpPr>
        <p:spPr>
          <a:xfrm>
            <a:off x="5725800" y="743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6" name=""/>
          <p:cNvSpPr/>
          <p:nvPr/>
        </p:nvSpPr>
        <p:spPr>
          <a:xfrm flipH="1">
            <a:off x="5721120" y="7531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7" name=""/>
          <p:cNvSpPr/>
          <p:nvPr/>
        </p:nvSpPr>
        <p:spPr>
          <a:xfrm>
            <a:off x="5721120" y="776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8" name=""/>
          <p:cNvSpPr/>
          <p:nvPr/>
        </p:nvSpPr>
        <p:spPr>
          <a:xfrm>
            <a:off x="5721120" y="781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9" name=""/>
          <p:cNvSpPr/>
          <p:nvPr/>
        </p:nvSpPr>
        <p:spPr>
          <a:xfrm flipH="1">
            <a:off x="5716080" y="791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0" name=""/>
          <p:cNvSpPr/>
          <p:nvPr/>
        </p:nvSpPr>
        <p:spPr>
          <a:xfrm>
            <a:off x="5716080" y="795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1" name=""/>
          <p:cNvSpPr/>
          <p:nvPr/>
        </p:nvSpPr>
        <p:spPr>
          <a:xfrm flipH="1">
            <a:off x="5711400" y="80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2" name=""/>
          <p:cNvSpPr/>
          <p:nvPr/>
        </p:nvSpPr>
        <p:spPr>
          <a:xfrm>
            <a:off x="5711400" y="805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3" name=""/>
          <p:cNvSpPr/>
          <p:nvPr/>
        </p:nvSpPr>
        <p:spPr>
          <a:xfrm flipH="1" flipV="1">
            <a:off x="5706720" y="80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4" name=""/>
          <p:cNvSpPr/>
          <p:nvPr/>
        </p:nvSpPr>
        <p:spPr>
          <a:xfrm>
            <a:off x="5783040" y="66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5" name=""/>
          <p:cNvSpPr/>
          <p:nvPr/>
        </p:nvSpPr>
        <p:spPr>
          <a:xfrm>
            <a:off x="5787720" y="67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6" name=""/>
          <p:cNvSpPr/>
          <p:nvPr/>
        </p:nvSpPr>
        <p:spPr>
          <a:xfrm>
            <a:off x="5787720" y="676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7" name=""/>
          <p:cNvSpPr/>
          <p:nvPr/>
        </p:nvSpPr>
        <p:spPr>
          <a:xfrm>
            <a:off x="5792400" y="68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8" name=""/>
          <p:cNvSpPr/>
          <p:nvPr/>
        </p:nvSpPr>
        <p:spPr>
          <a:xfrm>
            <a:off x="5792400" y="686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9" name=""/>
          <p:cNvSpPr/>
          <p:nvPr/>
        </p:nvSpPr>
        <p:spPr>
          <a:xfrm>
            <a:off x="5792400" y="691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0" name=""/>
          <p:cNvSpPr/>
          <p:nvPr/>
        </p:nvSpPr>
        <p:spPr>
          <a:xfrm>
            <a:off x="5792400" y="70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1" name=""/>
          <p:cNvSpPr/>
          <p:nvPr/>
        </p:nvSpPr>
        <p:spPr>
          <a:xfrm>
            <a:off x="5792400" y="705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2" name=""/>
          <p:cNvSpPr/>
          <p:nvPr/>
        </p:nvSpPr>
        <p:spPr>
          <a:xfrm>
            <a:off x="5792400" y="72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3" name=""/>
          <p:cNvSpPr/>
          <p:nvPr/>
        </p:nvSpPr>
        <p:spPr>
          <a:xfrm>
            <a:off x="5792400" y="72468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4" name=""/>
          <p:cNvSpPr/>
          <p:nvPr/>
        </p:nvSpPr>
        <p:spPr>
          <a:xfrm>
            <a:off x="5797080" y="753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5" name=""/>
          <p:cNvSpPr/>
          <p:nvPr/>
        </p:nvSpPr>
        <p:spPr>
          <a:xfrm>
            <a:off x="5797080" y="762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6" name=""/>
          <p:cNvSpPr/>
          <p:nvPr/>
        </p:nvSpPr>
        <p:spPr>
          <a:xfrm>
            <a:off x="5797080" y="767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7" name=""/>
          <p:cNvSpPr/>
          <p:nvPr/>
        </p:nvSpPr>
        <p:spPr>
          <a:xfrm>
            <a:off x="5797080" y="781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8" name=""/>
          <p:cNvSpPr/>
          <p:nvPr/>
        </p:nvSpPr>
        <p:spPr>
          <a:xfrm>
            <a:off x="5802120" y="78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9" name=""/>
          <p:cNvSpPr/>
          <p:nvPr/>
        </p:nvSpPr>
        <p:spPr>
          <a:xfrm>
            <a:off x="5802120" y="791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0" name=""/>
          <p:cNvSpPr/>
          <p:nvPr/>
        </p:nvSpPr>
        <p:spPr>
          <a:xfrm flipV="1">
            <a:off x="5821200" y="786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1" name=""/>
          <p:cNvSpPr/>
          <p:nvPr/>
        </p:nvSpPr>
        <p:spPr>
          <a:xfrm flipV="1">
            <a:off x="5825880" y="781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2" name=""/>
          <p:cNvSpPr/>
          <p:nvPr/>
        </p:nvSpPr>
        <p:spPr>
          <a:xfrm flipV="1">
            <a:off x="5830560" y="772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3" name=""/>
          <p:cNvSpPr/>
          <p:nvPr/>
        </p:nvSpPr>
        <p:spPr>
          <a:xfrm flipV="1">
            <a:off x="5835240" y="7628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4" name=""/>
          <p:cNvSpPr/>
          <p:nvPr/>
        </p:nvSpPr>
        <p:spPr>
          <a:xfrm flipV="1">
            <a:off x="5844960" y="73872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5" name=""/>
          <p:cNvSpPr/>
          <p:nvPr/>
        </p:nvSpPr>
        <p:spPr>
          <a:xfrm flipV="1">
            <a:off x="5859360" y="710280"/>
            <a:ext cx="14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6" name=""/>
          <p:cNvSpPr/>
          <p:nvPr/>
        </p:nvSpPr>
        <p:spPr>
          <a:xfrm flipV="1">
            <a:off x="5873400" y="6912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7" name=""/>
          <p:cNvSpPr/>
          <p:nvPr/>
        </p:nvSpPr>
        <p:spPr>
          <a:xfrm flipV="1">
            <a:off x="5887800" y="6768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8" name=""/>
          <p:cNvSpPr/>
          <p:nvPr/>
        </p:nvSpPr>
        <p:spPr>
          <a:xfrm flipV="1">
            <a:off x="5892480" y="672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9" name=""/>
          <p:cNvSpPr/>
          <p:nvPr/>
        </p:nvSpPr>
        <p:spPr>
          <a:xfrm flipV="1">
            <a:off x="5897520" y="66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0" name=""/>
          <p:cNvSpPr/>
          <p:nvPr/>
        </p:nvSpPr>
        <p:spPr>
          <a:xfrm>
            <a:off x="5897520" y="667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1" name=""/>
          <p:cNvSpPr/>
          <p:nvPr/>
        </p:nvSpPr>
        <p:spPr>
          <a:xfrm flipH="1">
            <a:off x="5892480" y="686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2" name=""/>
          <p:cNvSpPr/>
          <p:nvPr/>
        </p:nvSpPr>
        <p:spPr>
          <a:xfrm>
            <a:off x="5892480" y="691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3" name=""/>
          <p:cNvSpPr/>
          <p:nvPr/>
        </p:nvSpPr>
        <p:spPr>
          <a:xfrm flipH="1">
            <a:off x="5887800" y="710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4" name=""/>
          <p:cNvSpPr/>
          <p:nvPr/>
        </p:nvSpPr>
        <p:spPr>
          <a:xfrm>
            <a:off x="5887800" y="720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5" name=""/>
          <p:cNvSpPr/>
          <p:nvPr/>
        </p:nvSpPr>
        <p:spPr>
          <a:xfrm flipH="1">
            <a:off x="5883120" y="7293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6" name=""/>
          <p:cNvSpPr/>
          <p:nvPr/>
        </p:nvSpPr>
        <p:spPr>
          <a:xfrm>
            <a:off x="5883120" y="7531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7" name=""/>
          <p:cNvSpPr/>
          <p:nvPr/>
        </p:nvSpPr>
        <p:spPr>
          <a:xfrm>
            <a:off x="5883120" y="767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8" name=""/>
          <p:cNvSpPr/>
          <p:nvPr/>
        </p:nvSpPr>
        <p:spPr>
          <a:xfrm>
            <a:off x="5887800" y="7768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9" name=""/>
          <p:cNvSpPr/>
          <p:nvPr/>
        </p:nvSpPr>
        <p:spPr>
          <a:xfrm>
            <a:off x="5897520" y="781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0" name=""/>
          <p:cNvSpPr/>
          <p:nvPr/>
        </p:nvSpPr>
        <p:spPr>
          <a:xfrm>
            <a:off x="5902200" y="781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1" name=""/>
          <p:cNvSpPr/>
          <p:nvPr/>
        </p:nvSpPr>
        <p:spPr>
          <a:xfrm flipV="1">
            <a:off x="5911560" y="77220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2" name=""/>
          <p:cNvSpPr/>
          <p:nvPr/>
        </p:nvSpPr>
        <p:spPr>
          <a:xfrm flipV="1">
            <a:off x="6026040" y="69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3" name=""/>
          <p:cNvSpPr/>
          <p:nvPr/>
        </p:nvSpPr>
        <p:spPr>
          <a:xfrm flipV="1">
            <a:off x="6026040" y="686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4" name=""/>
          <p:cNvSpPr/>
          <p:nvPr/>
        </p:nvSpPr>
        <p:spPr>
          <a:xfrm flipV="1">
            <a:off x="6026040" y="68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5" name=""/>
          <p:cNvSpPr/>
          <p:nvPr/>
        </p:nvSpPr>
        <p:spPr>
          <a:xfrm flipV="1">
            <a:off x="6026040" y="676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6" name=""/>
          <p:cNvSpPr/>
          <p:nvPr/>
        </p:nvSpPr>
        <p:spPr>
          <a:xfrm flipH="1" flipV="1">
            <a:off x="6021360" y="67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7" name=""/>
          <p:cNvSpPr/>
          <p:nvPr/>
        </p:nvSpPr>
        <p:spPr>
          <a:xfrm flipV="1">
            <a:off x="6021360" y="662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8" name=""/>
          <p:cNvSpPr/>
          <p:nvPr/>
        </p:nvSpPr>
        <p:spPr>
          <a:xfrm flipH="1" flipV="1">
            <a:off x="6006960" y="6436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9" name=""/>
          <p:cNvSpPr/>
          <p:nvPr/>
        </p:nvSpPr>
        <p:spPr>
          <a:xfrm flipH="1">
            <a:off x="6002280" y="643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0" name=""/>
          <p:cNvSpPr/>
          <p:nvPr/>
        </p:nvSpPr>
        <p:spPr>
          <a:xfrm flipH="1">
            <a:off x="5992560" y="643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1" name=""/>
          <p:cNvSpPr/>
          <p:nvPr/>
        </p:nvSpPr>
        <p:spPr>
          <a:xfrm flipH="1">
            <a:off x="5987880" y="648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2" name=""/>
          <p:cNvSpPr/>
          <p:nvPr/>
        </p:nvSpPr>
        <p:spPr>
          <a:xfrm flipH="1">
            <a:off x="5983200" y="657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3" name=""/>
          <p:cNvSpPr/>
          <p:nvPr/>
        </p:nvSpPr>
        <p:spPr>
          <a:xfrm flipH="1">
            <a:off x="5973480" y="66744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4" name=""/>
          <p:cNvSpPr/>
          <p:nvPr/>
        </p:nvSpPr>
        <p:spPr>
          <a:xfrm flipH="1">
            <a:off x="5968800" y="695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5" name=""/>
          <p:cNvSpPr/>
          <p:nvPr/>
        </p:nvSpPr>
        <p:spPr>
          <a:xfrm>
            <a:off x="5968800" y="714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6" name=""/>
          <p:cNvSpPr/>
          <p:nvPr/>
        </p:nvSpPr>
        <p:spPr>
          <a:xfrm>
            <a:off x="5968800" y="72936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7" name=""/>
          <p:cNvSpPr/>
          <p:nvPr/>
        </p:nvSpPr>
        <p:spPr>
          <a:xfrm>
            <a:off x="5968800" y="757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8" name=""/>
          <p:cNvSpPr/>
          <p:nvPr/>
        </p:nvSpPr>
        <p:spPr>
          <a:xfrm>
            <a:off x="5968800" y="767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9" name=""/>
          <p:cNvSpPr/>
          <p:nvPr/>
        </p:nvSpPr>
        <p:spPr>
          <a:xfrm>
            <a:off x="5973480" y="77688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0" name=""/>
          <p:cNvSpPr/>
          <p:nvPr/>
        </p:nvSpPr>
        <p:spPr>
          <a:xfrm>
            <a:off x="5983200" y="80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1" name=""/>
          <p:cNvSpPr/>
          <p:nvPr/>
        </p:nvSpPr>
        <p:spPr>
          <a:xfrm>
            <a:off x="5987880" y="805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2" name=""/>
          <p:cNvSpPr/>
          <p:nvPr/>
        </p:nvSpPr>
        <p:spPr>
          <a:xfrm>
            <a:off x="5992560" y="805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3" name=""/>
          <p:cNvSpPr/>
          <p:nvPr/>
        </p:nvSpPr>
        <p:spPr>
          <a:xfrm flipV="1">
            <a:off x="6002280" y="7959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4" name=""/>
          <p:cNvSpPr/>
          <p:nvPr/>
        </p:nvSpPr>
        <p:spPr>
          <a:xfrm flipV="1">
            <a:off x="6021360" y="78192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5" name=""/>
          <p:cNvSpPr/>
          <p:nvPr/>
        </p:nvSpPr>
        <p:spPr>
          <a:xfrm flipV="1">
            <a:off x="6035760" y="76284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6" name=""/>
          <p:cNvSpPr/>
          <p:nvPr/>
        </p:nvSpPr>
        <p:spPr>
          <a:xfrm flipV="1">
            <a:off x="6049800" y="7531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7" name=""/>
          <p:cNvSpPr/>
          <p:nvPr/>
        </p:nvSpPr>
        <p:spPr>
          <a:xfrm flipV="1">
            <a:off x="6054840" y="7340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8" name=""/>
          <p:cNvSpPr/>
          <p:nvPr/>
        </p:nvSpPr>
        <p:spPr>
          <a:xfrm flipV="1">
            <a:off x="6064200" y="7200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9" name=""/>
          <p:cNvSpPr/>
          <p:nvPr/>
        </p:nvSpPr>
        <p:spPr>
          <a:xfrm flipV="1">
            <a:off x="6068880" y="714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0" name=""/>
          <p:cNvSpPr/>
          <p:nvPr/>
        </p:nvSpPr>
        <p:spPr>
          <a:xfrm flipV="1">
            <a:off x="6068880" y="71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1" name=""/>
          <p:cNvSpPr/>
          <p:nvPr/>
        </p:nvSpPr>
        <p:spPr>
          <a:xfrm flipV="1">
            <a:off x="6068880" y="705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2" name=""/>
          <p:cNvSpPr/>
          <p:nvPr/>
        </p:nvSpPr>
        <p:spPr>
          <a:xfrm>
            <a:off x="607392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3" name=""/>
          <p:cNvSpPr/>
          <p:nvPr/>
        </p:nvSpPr>
        <p:spPr>
          <a:xfrm>
            <a:off x="6073920" y="71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4" name=""/>
          <p:cNvSpPr/>
          <p:nvPr/>
        </p:nvSpPr>
        <p:spPr>
          <a:xfrm>
            <a:off x="6073920" y="7149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5" name=""/>
          <p:cNvSpPr/>
          <p:nvPr/>
        </p:nvSpPr>
        <p:spPr>
          <a:xfrm>
            <a:off x="6073920" y="738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6" name=""/>
          <p:cNvSpPr/>
          <p:nvPr/>
        </p:nvSpPr>
        <p:spPr>
          <a:xfrm>
            <a:off x="6073920" y="748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7" name=""/>
          <p:cNvSpPr/>
          <p:nvPr/>
        </p:nvSpPr>
        <p:spPr>
          <a:xfrm>
            <a:off x="6073920" y="75780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8" name=""/>
          <p:cNvSpPr/>
          <p:nvPr/>
        </p:nvSpPr>
        <p:spPr>
          <a:xfrm>
            <a:off x="6073920" y="78192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9" name=""/>
          <p:cNvSpPr/>
          <p:nvPr/>
        </p:nvSpPr>
        <p:spPr>
          <a:xfrm flipV="1">
            <a:off x="4476600" y="977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0" name=""/>
          <p:cNvSpPr/>
          <p:nvPr/>
        </p:nvSpPr>
        <p:spPr>
          <a:xfrm>
            <a:off x="4481280" y="977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1" name=""/>
          <p:cNvSpPr/>
          <p:nvPr/>
        </p:nvSpPr>
        <p:spPr>
          <a:xfrm flipV="1">
            <a:off x="4486320" y="972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2" name=""/>
          <p:cNvSpPr/>
          <p:nvPr/>
        </p:nvSpPr>
        <p:spPr>
          <a:xfrm>
            <a:off x="4491000" y="972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3" name=""/>
          <p:cNvSpPr/>
          <p:nvPr/>
        </p:nvSpPr>
        <p:spPr>
          <a:xfrm flipV="1">
            <a:off x="4495680" y="967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4" name=""/>
          <p:cNvSpPr/>
          <p:nvPr/>
        </p:nvSpPr>
        <p:spPr>
          <a:xfrm>
            <a:off x="4510080" y="96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5" name=""/>
          <p:cNvSpPr/>
          <p:nvPr/>
        </p:nvSpPr>
        <p:spPr>
          <a:xfrm flipV="1">
            <a:off x="4514760" y="963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6" name=""/>
          <p:cNvSpPr/>
          <p:nvPr/>
        </p:nvSpPr>
        <p:spPr>
          <a:xfrm>
            <a:off x="4524480" y="9630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7" name=""/>
          <p:cNvSpPr/>
          <p:nvPr/>
        </p:nvSpPr>
        <p:spPr>
          <a:xfrm flipV="1">
            <a:off x="4548240" y="9583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8" name=""/>
          <p:cNvSpPr/>
          <p:nvPr/>
        </p:nvSpPr>
        <p:spPr>
          <a:xfrm>
            <a:off x="4567320" y="958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9" name=""/>
          <p:cNvSpPr/>
          <p:nvPr/>
        </p:nvSpPr>
        <p:spPr>
          <a:xfrm>
            <a:off x="4576680" y="9583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0" name=""/>
          <p:cNvSpPr/>
          <p:nvPr/>
        </p:nvSpPr>
        <p:spPr>
          <a:xfrm>
            <a:off x="4605480" y="9583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1" name=""/>
          <p:cNvSpPr/>
          <p:nvPr/>
        </p:nvSpPr>
        <p:spPr>
          <a:xfrm>
            <a:off x="4619520" y="958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2" name=""/>
          <p:cNvSpPr/>
          <p:nvPr/>
        </p:nvSpPr>
        <p:spPr>
          <a:xfrm>
            <a:off x="4629240" y="958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3" name=""/>
          <p:cNvSpPr/>
          <p:nvPr/>
        </p:nvSpPr>
        <p:spPr>
          <a:xfrm>
            <a:off x="4638600" y="9583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4" name=""/>
          <p:cNvSpPr/>
          <p:nvPr/>
        </p:nvSpPr>
        <p:spPr>
          <a:xfrm>
            <a:off x="4672080" y="9630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5" name=""/>
          <p:cNvSpPr/>
          <p:nvPr/>
        </p:nvSpPr>
        <p:spPr>
          <a:xfrm>
            <a:off x="4686480" y="96300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6" name=""/>
          <p:cNvSpPr/>
          <p:nvPr/>
        </p:nvSpPr>
        <p:spPr>
          <a:xfrm>
            <a:off x="4719960" y="963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7" name=""/>
          <p:cNvSpPr/>
          <p:nvPr/>
        </p:nvSpPr>
        <p:spPr>
          <a:xfrm>
            <a:off x="4729320" y="9630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8" name=""/>
          <p:cNvSpPr/>
          <p:nvPr/>
        </p:nvSpPr>
        <p:spPr>
          <a:xfrm>
            <a:off x="4743720" y="963000"/>
            <a:ext cx="522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9" name=""/>
          <p:cNvSpPr/>
          <p:nvPr/>
        </p:nvSpPr>
        <p:spPr>
          <a:xfrm>
            <a:off x="4795920" y="963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0" name=""/>
          <p:cNvSpPr/>
          <p:nvPr/>
        </p:nvSpPr>
        <p:spPr>
          <a:xfrm>
            <a:off x="4805640" y="96300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1" name=""/>
          <p:cNvSpPr/>
          <p:nvPr/>
        </p:nvSpPr>
        <p:spPr>
          <a:xfrm>
            <a:off x="4843800" y="967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2" name=""/>
          <p:cNvSpPr/>
          <p:nvPr/>
        </p:nvSpPr>
        <p:spPr>
          <a:xfrm>
            <a:off x="4858200" y="96768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3" name=""/>
          <p:cNvSpPr/>
          <p:nvPr/>
        </p:nvSpPr>
        <p:spPr>
          <a:xfrm>
            <a:off x="4901040" y="972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4" name=""/>
          <p:cNvSpPr/>
          <p:nvPr/>
        </p:nvSpPr>
        <p:spPr>
          <a:xfrm>
            <a:off x="4910400" y="97236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5" name=""/>
          <p:cNvSpPr/>
          <p:nvPr/>
        </p:nvSpPr>
        <p:spPr>
          <a:xfrm>
            <a:off x="4948560" y="977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6" name=""/>
          <p:cNvSpPr/>
          <p:nvPr/>
        </p:nvSpPr>
        <p:spPr>
          <a:xfrm>
            <a:off x="4958280" y="98208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7" name=""/>
          <p:cNvSpPr/>
          <p:nvPr/>
        </p:nvSpPr>
        <p:spPr>
          <a:xfrm>
            <a:off x="4991400" y="986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8" name=""/>
          <p:cNvSpPr/>
          <p:nvPr/>
        </p:nvSpPr>
        <p:spPr>
          <a:xfrm>
            <a:off x="5001120" y="9867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9" name=""/>
          <p:cNvSpPr/>
          <p:nvPr/>
        </p:nvSpPr>
        <p:spPr>
          <a:xfrm>
            <a:off x="5020200" y="991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0" name=""/>
          <p:cNvSpPr/>
          <p:nvPr/>
        </p:nvSpPr>
        <p:spPr>
          <a:xfrm>
            <a:off x="5034600" y="9914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1" name=""/>
          <p:cNvSpPr/>
          <p:nvPr/>
        </p:nvSpPr>
        <p:spPr>
          <a:xfrm>
            <a:off x="5043960" y="9964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2" name=""/>
          <p:cNvSpPr/>
          <p:nvPr/>
        </p:nvSpPr>
        <p:spPr>
          <a:xfrm>
            <a:off x="5067720" y="9964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3" name=""/>
          <p:cNvSpPr/>
          <p:nvPr/>
        </p:nvSpPr>
        <p:spPr>
          <a:xfrm>
            <a:off x="5096520" y="996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4" name=""/>
          <p:cNvSpPr/>
          <p:nvPr/>
        </p:nvSpPr>
        <p:spPr>
          <a:xfrm>
            <a:off x="5105880" y="996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5" name=""/>
          <p:cNvSpPr/>
          <p:nvPr/>
        </p:nvSpPr>
        <p:spPr>
          <a:xfrm>
            <a:off x="5120280" y="99648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6" name=""/>
          <p:cNvSpPr/>
          <p:nvPr/>
        </p:nvSpPr>
        <p:spPr>
          <a:xfrm>
            <a:off x="5158440" y="996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7" name=""/>
          <p:cNvSpPr/>
          <p:nvPr/>
        </p:nvSpPr>
        <p:spPr>
          <a:xfrm>
            <a:off x="5167800" y="99648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8" name=""/>
          <p:cNvSpPr/>
          <p:nvPr/>
        </p:nvSpPr>
        <p:spPr>
          <a:xfrm flipV="1">
            <a:off x="5191920" y="9914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9" name=""/>
          <p:cNvSpPr/>
          <p:nvPr/>
        </p:nvSpPr>
        <p:spPr>
          <a:xfrm>
            <a:off x="5211000" y="9914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0" name=""/>
          <p:cNvSpPr/>
          <p:nvPr/>
        </p:nvSpPr>
        <p:spPr>
          <a:xfrm flipV="1">
            <a:off x="5225040" y="98676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1" name=""/>
          <p:cNvSpPr/>
          <p:nvPr/>
        </p:nvSpPr>
        <p:spPr>
          <a:xfrm flipV="1">
            <a:off x="5253840" y="98208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2" name=""/>
          <p:cNvSpPr/>
          <p:nvPr/>
        </p:nvSpPr>
        <p:spPr>
          <a:xfrm>
            <a:off x="5296680" y="982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3" name=""/>
          <p:cNvSpPr/>
          <p:nvPr/>
        </p:nvSpPr>
        <p:spPr>
          <a:xfrm flipV="1">
            <a:off x="5306040" y="977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4" name=""/>
          <p:cNvSpPr/>
          <p:nvPr/>
        </p:nvSpPr>
        <p:spPr>
          <a:xfrm>
            <a:off x="5315760" y="977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5" name=""/>
          <p:cNvSpPr/>
          <p:nvPr/>
        </p:nvSpPr>
        <p:spPr>
          <a:xfrm flipV="1">
            <a:off x="5325120" y="97236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6" name=""/>
          <p:cNvSpPr/>
          <p:nvPr/>
        </p:nvSpPr>
        <p:spPr>
          <a:xfrm>
            <a:off x="5363280" y="972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7" name=""/>
          <p:cNvSpPr/>
          <p:nvPr/>
        </p:nvSpPr>
        <p:spPr>
          <a:xfrm flipV="1">
            <a:off x="5373000" y="96768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8" name=""/>
          <p:cNvSpPr/>
          <p:nvPr/>
        </p:nvSpPr>
        <p:spPr>
          <a:xfrm>
            <a:off x="5411160" y="9676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9" name=""/>
          <p:cNvSpPr/>
          <p:nvPr/>
        </p:nvSpPr>
        <p:spPr>
          <a:xfrm>
            <a:off x="5425200" y="967680"/>
            <a:ext cx="432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0" name=""/>
          <p:cNvSpPr/>
          <p:nvPr/>
        </p:nvSpPr>
        <p:spPr>
          <a:xfrm>
            <a:off x="5468400" y="967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1" name=""/>
          <p:cNvSpPr/>
          <p:nvPr/>
        </p:nvSpPr>
        <p:spPr>
          <a:xfrm>
            <a:off x="5477760" y="967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2" name=""/>
          <p:cNvSpPr/>
          <p:nvPr/>
        </p:nvSpPr>
        <p:spPr>
          <a:xfrm>
            <a:off x="5492160" y="967680"/>
            <a:ext cx="428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3" name=""/>
          <p:cNvSpPr/>
          <p:nvPr/>
        </p:nvSpPr>
        <p:spPr>
          <a:xfrm>
            <a:off x="5535000" y="967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4" name=""/>
          <p:cNvSpPr/>
          <p:nvPr/>
        </p:nvSpPr>
        <p:spPr>
          <a:xfrm flipV="1">
            <a:off x="5549400" y="96300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5" name=""/>
          <p:cNvSpPr/>
          <p:nvPr/>
        </p:nvSpPr>
        <p:spPr>
          <a:xfrm>
            <a:off x="5582880" y="963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6" name=""/>
          <p:cNvSpPr/>
          <p:nvPr/>
        </p:nvSpPr>
        <p:spPr>
          <a:xfrm flipV="1">
            <a:off x="5592240" y="953280"/>
            <a:ext cx="381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7" name=""/>
          <p:cNvSpPr/>
          <p:nvPr/>
        </p:nvSpPr>
        <p:spPr>
          <a:xfrm flipV="1">
            <a:off x="5630400" y="943920"/>
            <a:ext cx="284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8" name=""/>
          <p:cNvSpPr/>
          <p:nvPr/>
        </p:nvSpPr>
        <p:spPr>
          <a:xfrm flipV="1">
            <a:off x="5658840" y="93420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9" name=""/>
          <p:cNvSpPr/>
          <p:nvPr/>
        </p:nvSpPr>
        <p:spPr>
          <a:xfrm flipV="1">
            <a:off x="5692320" y="929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0" name=""/>
          <p:cNvSpPr/>
          <p:nvPr/>
        </p:nvSpPr>
        <p:spPr>
          <a:xfrm>
            <a:off x="5716080" y="929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1" name=""/>
          <p:cNvSpPr/>
          <p:nvPr/>
        </p:nvSpPr>
        <p:spPr>
          <a:xfrm>
            <a:off x="5725800" y="9295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2" name=""/>
          <p:cNvSpPr/>
          <p:nvPr/>
        </p:nvSpPr>
        <p:spPr>
          <a:xfrm>
            <a:off x="5754240" y="929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3" name=""/>
          <p:cNvSpPr/>
          <p:nvPr/>
        </p:nvSpPr>
        <p:spPr>
          <a:xfrm>
            <a:off x="5763960" y="934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4" name=""/>
          <p:cNvSpPr/>
          <p:nvPr/>
        </p:nvSpPr>
        <p:spPr>
          <a:xfrm>
            <a:off x="5773320" y="93420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5" name=""/>
          <p:cNvSpPr/>
          <p:nvPr/>
        </p:nvSpPr>
        <p:spPr>
          <a:xfrm>
            <a:off x="5811480" y="939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6" name=""/>
          <p:cNvSpPr/>
          <p:nvPr/>
        </p:nvSpPr>
        <p:spPr>
          <a:xfrm flipV="1">
            <a:off x="5825880" y="934200"/>
            <a:ext cx="334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7" name=""/>
          <p:cNvSpPr/>
          <p:nvPr/>
        </p:nvSpPr>
        <p:spPr>
          <a:xfrm>
            <a:off x="5859360" y="9342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8" name=""/>
          <p:cNvSpPr/>
          <p:nvPr/>
        </p:nvSpPr>
        <p:spPr>
          <a:xfrm flipV="1">
            <a:off x="5873400" y="920160"/>
            <a:ext cx="432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9" name=""/>
          <p:cNvSpPr/>
          <p:nvPr/>
        </p:nvSpPr>
        <p:spPr>
          <a:xfrm flipV="1">
            <a:off x="5916600" y="915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0" name=""/>
          <p:cNvSpPr/>
          <p:nvPr/>
        </p:nvSpPr>
        <p:spPr>
          <a:xfrm flipV="1">
            <a:off x="5925960" y="910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1" name=""/>
          <p:cNvSpPr/>
          <p:nvPr/>
        </p:nvSpPr>
        <p:spPr>
          <a:xfrm>
            <a:off x="5935320" y="910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2" name=""/>
          <p:cNvSpPr/>
          <p:nvPr/>
        </p:nvSpPr>
        <p:spPr>
          <a:xfrm>
            <a:off x="5949720" y="910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3" name=""/>
          <p:cNvSpPr/>
          <p:nvPr/>
        </p:nvSpPr>
        <p:spPr>
          <a:xfrm flipV="1">
            <a:off x="5959440" y="90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4" name=""/>
          <p:cNvSpPr/>
          <p:nvPr/>
        </p:nvSpPr>
        <p:spPr>
          <a:xfrm>
            <a:off x="5964120" y="90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5" name=""/>
          <p:cNvSpPr/>
          <p:nvPr/>
        </p:nvSpPr>
        <p:spPr>
          <a:xfrm>
            <a:off x="5968800" y="905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6" name=""/>
          <p:cNvSpPr/>
          <p:nvPr/>
        </p:nvSpPr>
        <p:spPr>
          <a:xfrm>
            <a:off x="5978520" y="91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7" name=""/>
          <p:cNvSpPr/>
          <p:nvPr/>
        </p:nvSpPr>
        <p:spPr>
          <a:xfrm>
            <a:off x="5983200" y="91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8" name=""/>
          <p:cNvSpPr/>
          <p:nvPr/>
        </p:nvSpPr>
        <p:spPr>
          <a:xfrm>
            <a:off x="5987880" y="91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9" name=""/>
          <p:cNvSpPr/>
          <p:nvPr/>
        </p:nvSpPr>
        <p:spPr>
          <a:xfrm>
            <a:off x="5992560" y="91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0" name=""/>
          <p:cNvSpPr/>
          <p:nvPr/>
        </p:nvSpPr>
        <p:spPr>
          <a:xfrm>
            <a:off x="5992560" y="9151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1" name=""/>
          <p:cNvSpPr/>
          <p:nvPr/>
        </p:nvSpPr>
        <p:spPr>
          <a:xfrm flipV="1">
            <a:off x="240264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2" name=""/>
          <p:cNvSpPr/>
          <p:nvPr/>
        </p:nvSpPr>
        <p:spPr>
          <a:xfrm flipV="1">
            <a:off x="240264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3" name=""/>
          <p:cNvSpPr/>
          <p:nvPr/>
        </p:nvSpPr>
        <p:spPr>
          <a:xfrm>
            <a:off x="2402640" y="1563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4" name=""/>
          <p:cNvSpPr/>
          <p:nvPr/>
        </p:nvSpPr>
        <p:spPr>
          <a:xfrm flipV="1">
            <a:off x="240768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5" name=""/>
          <p:cNvSpPr/>
          <p:nvPr/>
        </p:nvSpPr>
        <p:spPr>
          <a:xfrm flipH="1">
            <a:off x="2402640" y="155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6" name=""/>
          <p:cNvSpPr/>
          <p:nvPr/>
        </p:nvSpPr>
        <p:spPr>
          <a:xfrm>
            <a:off x="240264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7" name=""/>
          <p:cNvSpPr/>
          <p:nvPr/>
        </p:nvSpPr>
        <p:spPr>
          <a:xfrm flipH="1">
            <a:off x="2397960" y="156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8" name=""/>
          <p:cNvSpPr/>
          <p:nvPr/>
        </p:nvSpPr>
        <p:spPr>
          <a:xfrm>
            <a:off x="239796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9" name=""/>
          <p:cNvSpPr/>
          <p:nvPr/>
        </p:nvSpPr>
        <p:spPr>
          <a:xfrm flipH="1">
            <a:off x="239328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0" name=""/>
          <p:cNvSpPr/>
          <p:nvPr/>
        </p:nvSpPr>
        <p:spPr>
          <a:xfrm>
            <a:off x="239328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1" name=""/>
          <p:cNvSpPr/>
          <p:nvPr/>
        </p:nvSpPr>
        <p:spPr>
          <a:xfrm flipH="1">
            <a:off x="2388600" y="1573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2" name=""/>
          <p:cNvSpPr/>
          <p:nvPr/>
        </p:nvSpPr>
        <p:spPr>
          <a:xfrm flipH="1">
            <a:off x="2383560" y="15778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3" name=""/>
          <p:cNvSpPr/>
          <p:nvPr/>
        </p:nvSpPr>
        <p:spPr>
          <a:xfrm flipH="1">
            <a:off x="2378880" y="1587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4" name=""/>
          <p:cNvSpPr/>
          <p:nvPr/>
        </p:nvSpPr>
        <p:spPr>
          <a:xfrm flipH="1">
            <a:off x="2374200" y="1592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5" name=""/>
          <p:cNvSpPr/>
          <p:nvPr/>
        </p:nvSpPr>
        <p:spPr>
          <a:xfrm flipH="1">
            <a:off x="2369520" y="159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6" name=""/>
          <p:cNvSpPr/>
          <p:nvPr/>
        </p:nvSpPr>
        <p:spPr>
          <a:xfrm flipH="1">
            <a:off x="2350440" y="16016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7" name=""/>
          <p:cNvSpPr/>
          <p:nvPr/>
        </p:nvSpPr>
        <p:spPr>
          <a:xfrm flipH="1">
            <a:off x="2340720" y="16207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8" name=""/>
          <p:cNvSpPr/>
          <p:nvPr/>
        </p:nvSpPr>
        <p:spPr>
          <a:xfrm flipH="1">
            <a:off x="2336040" y="1635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9" name=""/>
          <p:cNvSpPr/>
          <p:nvPr/>
        </p:nvSpPr>
        <p:spPr>
          <a:xfrm flipH="1">
            <a:off x="2316960" y="164448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0" name=""/>
          <p:cNvSpPr/>
          <p:nvPr/>
        </p:nvSpPr>
        <p:spPr>
          <a:xfrm flipH="1">
            <a:off x="2312280" y="1673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1" name=""/>
          <p:cNvSpPr/>
          <p:nvPr/>
        </p:nvSpPr>
        <p:spPr>
          <a:xfrm flipH="1">
            <a:off x="2302560" y="16826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2" name=""/>
          <p:cNvSpPr/>
          <p:nvPr/>
        </p:nvSpPr>
        <p:spPr>
          <a:xfrm>
            <a:off x="2302560" y="1697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3" name=""/>
          <p:cNvSpPr/>
          <p:nvPr/>
        </p:nvSpPr>
        <p:spPr>
          <a:xfrm flipH="1">
            <a:off x="2297880" y="1701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4" name=""/>
          <p:cNvSpPr/>
          <p:nvPr/>
        </p:nvSpPr>
        <p:spPr>
          <a:xfrm>
            <a:off x="229788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5" name=""/>
          <p:cNvSpPr/>
          <p:nvPr/>
        </p:nvSpPr>
        <p:spPr>
          <a:xfrm>
            <a:off x="231228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6" name=""/>
          <p:cNvSpPr/>
          <p:nvPr/>
        </p:nvSpPr>
        <p:spPr>
          <a:xfrm>
            <a:off x="231228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7" name=""/>
          <p:cNvSpPr/>
          <p:nvPr/>
        </p:nvSpPr>
        <p:spPr>
          <a:xfrm>
            <a:off x="2312280" y="160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8" name=""/>
          <p:cNvSpPr/>
          <p:nvPr/>
        </p:nvSpPr>
        <p:spPr>
          <a:xfrm>
            <a:off x="2312280" y="1611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9" name=""/>
          <p:cNvSpPr/>
          <p:nvPr/>
        </p:nvSpPr>
        <p:spPr>
          <a:xfrm>
            <a:off x="2316960" y="1616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0" name=""/>
          <p:cNvSpPr/>
          <p:nvPr/>
        </p:nvSpPr>
        <p:spPr>
          <a:xfrm>
            <a:off x="231696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1" name=""/>
          <p:cNvSpPr/>
          <p:nvPr/>
        </p:nvSpPr>
        <p:spPr>
          <a:xfrm>
            <a:off x="2316960" y="1630440"/>
            <a:ext cx="972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2" name=""/>
          <p:cNvSpPr/>
          <p:nvPr/>
        </p:nvSpPr>
        <p:spPr>
          <a:xfrm>
            <a:off x="2326680" y="1663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3" name=""/>
          <p:cNvSpPr/>
          <p:nvPr/>
        </p:nvSpPr>
        <p:spPr>
          <a:xfrm>
            <a:off x="2326680" y="167328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4" name=""/>
          <p:cNvSpPr/>
          <p:nvPr/>
        </p:nvSpPr>
        <p:spPr>
          <a:xfrm>
            <a:off x="2336040" y="1701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5" name=""/>
          <p:cNvSpPr/>
          <p:nvPr/>
        </p:nvSpPr>
        <p:spPr>
          <a:xfrm>
            <a:off x="2336040" y="1711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6" name=""/>
          <p:cNvSpPr/>
          <p:nvPr/>
        </p:nvSpPr>
        <p:spPr>
          <a:xfrm>
            <a:off x="2340720" y="17161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7" name=""/>
          <p:cNvSpPr/>
          <p:nvPr/>
        </p:nvSpPr>
        <p:spPr>
          <a:xfrm>
            <a:off x="2417040" y="170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8" name=""/>
          <p:cNvSpPr/>
          <p:nvPr/>
        </p:nvSpPr>
        <p:spPr>
          <a:xfrm>
            <a:off x="242172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9" name=""/>
          <p:cNvSpPr/>
          <p:nvPr/>
        </p:nvSpPr>
        <p:spPr>
          <a:xfrm>
            <a:off x="2421720" y="171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0" name=""/>
          <p:cNvSpPr/>
          <p:nvPr/>
        </p:nvSpPr>
        <p:spPr>
          <a:xfrm>
            <a:off x="2421720" y="1716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1" name=""/>
          <p:cNvSpPr/>
          <p:nvPr/>
        </p:nvSpPr>
        <p:spPr>
          <a:xfrm>
            <a:off x="2426760" y="1720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2" name=""/>
          <p:cNvSpPr/>
          <p:nvPr/>
        </p:nvSpPr>
        <p:spPr>
          <a:xfrm>
            <a:off x="242676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3" name=""/>
          <p:cNvSpPr/>
          <p:nvPr/>
        </p:nvSpPr>
        <p:spPr>
          <a:xfrm>
            <a:off x="243144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4" name=""/>
          <p:cNvSpPr/>
          <p:nvPr/>
        </p:nvSpPr>
        <p:spPr>
          <a:xfrm>
            <a:off x="243144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5" name=""/>
          <p:cNvSpPr/>
          <p:nvPr/>
        </p:nvSpPr>
        <p:spPr>
          <a:xfrm>
            <a:off x="243144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6" name=""/>
          <p:cNvSpPr/>
          <p:nvPr/>
        </p:nvSpPr>
        <p:spPr>
          <a:xfrm>
            <a:off x="243144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7" name=""/>
          <p:cNvSpPr/>
          <p:nvPr/>
        </p:nvSpPr>
        <p:spPr>
          <a:xfrm>
            <a:off x="2431440" y="1749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8" name=""/>
          <p:cNvSpPr/>
          <p:nvPr/>
        </p:nvSpPr>
        <p:spPr>
          <a:xfrm>
            <a:off x="243612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9" name=""/>
          <p:cNvSpPr/>
          <p:nvPr/>
        </p:nvSpPr>
        <p:spPr>
          <a:xfrm>
            <a:off x="243612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0" name=""/>
          <p:cNvSpPr/>
          <p:nvPr/>
        </p:nvSpPr>
        <p:spPr>
          <a:xfrm>
            <a:off x="2436120" y="1763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1" name=""/>
          <p:cNvSpPr/>
          <p:nvPr/>
        </p:nvSpPr>
        <p:spPr>
          <a:xfrm flipV="1">
            <a:off x="244080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2" name=""/>
          <p:cNvSpPr/>
          <p:nvPr/>
        </p:nvSpPr>
        <p:spPr>
          <a:xfrm flipV="1">
            <a:off x="2440800" y="17496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3" name=""/>
          <p:cNvSpPr/>
          <p:nvPr/>
        </p:nvSpPr>
        <p:spPr>
          <a:xfrm flipV="1">
            <a:off x="2450520" y="174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4" name=""/>
          <p:cNvSpPr/>
          <p:nvPr/>
        </p:nvSpPr>
        <p:spPr>
          <a:xfrm flipV="1">
            <a:off x="2455200" y="173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5" name=""/>
          <p:cNvSpPr/>
          <p:nvPr/>
        </p:nvSpPr>
        <p:spPr>
          <a:xfrm flipV="1">
            <a:off x="2459880" y="17305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6" name=""/>
          <p:cNvSpPr/>
          <p:nvPr/>
        </p:nvSpPr>
        <p:spPr>
          <a:xfrm flipV="1">
            <a:off x="246492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7" name=""/>
          <p:cNvSpPr/>
          <p:nvPr/>
        </p:nvSpPr>
        <p:spPr>
          <a:xfrm flipV="1">
            <a:off x="2469600" y="17161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8" name=""/>
          <p:cNvSpPr/>
          <p:nvPr/>
        </p:nvSpPr>
        <p:spPr>
          <a:xfrm flipV="1">
            <a:off x="2478960" y="1711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9" name=""/>
          <p:cNvSpPr/>
          <p:nvPr/>
        </p:nvSpPr>
        <p:spPr>
          <a:xfrm flipV="1">
            <a:off x="2488680" y="170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0" name=""/>
          <p:cNvSpPr/>
          <p:nvPr/>
        </p:nvSpPr>
        <p:spPr>
          <a:xfrm>
            <a:off x="2493360" y="17067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1" name=""/>
          <p:cNvSpPr/>
          <p:nvPr/>
        </p:nvSpPr>
        <p:spPr>
          <a:xfrm>
            <a:off x="2503080" y="1716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2" name=""/>
          <p:cNvSpPr/>
          <p:nvPr/>
        </p:nvSpPr>
        <p:spPr>
          <a:xfrm>
            <a:off x="250776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3" name=""/>
          <p:cNvSpPr/>
          <p:nvPr/>
        </p:nvSpPr>
        <p:spPr>
          <a:xfrm>
            <a:off x="250776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4" name=""/>
          <p:cNvSpPr/>
          <p:nvPr/>
        </p:nvSpPr>
        <p:spPr>
          <a:xfrm>
            <a:off x="250776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5" name=""/>
          <p:cNvSpPr/>
          <p:nvPr/>
        </p:nvSpPr>
        <p:spPr>
          <a:xfrm>
            <a:off x="2507760" y="174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6" name=""/>
          <p:cNvSpPr/>
          <p:nvPr/>
        </p:nvSpPr>
        <p:spPr>
          <a:xfrm>
            <a:off x="251244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7" name=""/>
          <p:cNvSpPr/>
          <p:nvPr/>
        </p:nvSpPr>
        <p:spPr>
          <a:xfrm flipV="1">
            <a:off x="2512440" y="17449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8" name=""/>
          <p:cNvSpPr/>
          <p:nvPr/>
        </p:nvSpPr>
        <p:spPr>
          <a:xfrm flipV="1">
            <a:off x="252216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9" name=""/>
          <p:cNvSpPr/>
          <p:nvPr/>
        </p:nvSpPr>
        <p:spPr>
          <a:xfrm flipV="1">
            <a:off x="2522160" y="17258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0" name=""/>
          <p:cNvSpPr/>
          <p:nvPr/>
        </p:nvSpPr>
        <p:spPr>
          <a:xfrm flipV="1">
            <a:off x="2531520" y="1720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1" name=""/>
          <p:cNvSpPr/>
          <p:nvPr/>
        </p:nvSpPr>
        <p:spPr>
          <a:xfrm flipV="1">
            <a:off x="2536200" y="17114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2" name=""/>
          <p:cNvSpPr/>
          <p:nvPr/>
        </p:nvSpPr>
        <p:spPr>
          <a:xfrm>
            <a:off x="254592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3" name=""/>
          <p:cNvSpPr/>
          <p:nvPr/>
        </p:nvSpPr>
        <p:spPr>
          <a:xfrm>
            <a:off x="255060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4" name=""/>
          <p:cNvSpPr/>
          <p:nvPr/>
        </p:nvSpPr>
        <p:spPr>
          <a:xfrm>
            <a:off x="2555280" y="1711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5" name=""/>
          <p:cNvSpPr/>
          <p:nvPr/>
        </p:nvSpPr>
        <p:spPr>
          <a:xfrm>
            <a:off x="2559960" y="17208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6" name=""/>
          <p:cNvSpPr/>
          <p:nvPr/>
        </p:nvSpPr>
        <p:spPr>
          <a:xfrm>
            <a:off x="2565000" y="1725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7" name=""/>
          <p:cNvSpPr/>
          <p:nvPr/>
        </p:nvSpPr>
        <p:spPr>
          <a:xfrm>
            <a:off x="256968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8" name=""/>
          <p:cNvSpPr/>
          <p:nvPr/>
        </p:nvSpPr>
        <p:spPr>
          <a:xfrm>
            <a:off x="2569680" y="174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9" name=""/>
          <p:cNvSpPr/>
          <p:nvPr/>
        </p:nvSpPr>
        <p:spPr>
          <a:xfrm>
            <a:off x="257436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0" name=""/>
          <p:cNvSpPr/>
          <p:nvPr/>
        </p:nvSpPr>
        <p:spPr>
          <a:xfrm>
            <a:off x="2574360" y="17542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1" name=""/>
          <p:cNvSpPr/>
          <p:nvPr/>
        </p:nvSpPr>
        <p:spPr>
          <a:xfrm flipH="1">
            <a:off x="267948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2" name=""/>
          <p:cNvSpPr/>
          <p:nvPr/>
        </p:nvSpPr>
        <p:spPr>
          <a:xfrm flipH="1">
            <a:off x="2674440" y="1711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3" name=""/>
          <p:cNvSpPr/>
          <p:nvPr/>
        </p:nvSpPr>
        <p:spPr>
          <a:xfrm flipH="1">
            <a:off x="266976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4" name=""/>
          <p:cNvSpPr/>
          <p:nvPr/>
        </p:nvSpPr>
        <p:spPr>
          <a:xfrm flipH="1">
            <a:off x="266508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5" name=""/>
          <p:cNvSpPr/>
          <p:nvPr/>
        </p:nvSpPr>
        <p:spPr>
          <a:xfrm flipV="1">
            <a:off x="266508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6" name=""/>
          <p:cNvSpPr/>
          <p:nvPr/>
        </p:nvSpPr>
        <p:spPr>
          <a:xfrm flipH="1">
            <a:off x="2660400" y="170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7" name=""/>
          <p:cNvSpPr/>
          <p:nvPr/>
        </p:nvSpPr>
        <p:spPr>
          <a:xfrm flipH="1" flipV="1">
            <a:off x="2655360" y="1701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8" name=""/>
          <p:cNvSpPr/>
          <p:nvPr/>
        </p:nvSpPr>
        <p:spPr>
          <a:xfrm flipH="1">
            <a:off x="2650680" y="1701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9" name=""/>
          <p:cNvSpPr/>
          <p:nvPr/>
        </p:nvSpPr>
        <p:spPr>
          <a:xfrm flipH="1">
            <a:off x="2646000" y="170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0" name=""/>
          <p:cNvSpPr/>
          <p:nvPr/>
        </p:nvSpPr>
        <p:spPr>
          <a:xfrm>
            <a:off x="264600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1" name=""/>
          <p:cNvSpPr/>
          <p:nvPr/>
        </p:nvSpPr>
        <p:spPr>
          <a:xfrm>
            <a:off x="2646000" y="171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2" name=""/>
          <p:cNvSpPr/>
          <p:nvPr/>
        </p:nvSpPr>
        <p:spPr>
          <a:xfrm flipH="1">
            <a:off x="2641320" y="17161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3" name=""/>
          <p:cNvSpPr/>
          <p:nvPr/>
        </p:nvSpPr>
        <p:spPr>
          <a:xfrm>
            <a:off x="264132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4" name=""/>
          <p:cNvSpPr/>
          <p:nvPr/>
        </p:nvSpPr>
        <p:spPr>
          <a:xfrm>
            <a:off x="2641320" y="1739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5" name=""/>
          <p:cNvSpPr/>
          <p:nvPr/>
        </p:nvSpPr>
        <p:spPr>
          <a:xfrm>
            <a:off x="264132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6" name=""/>
          <p:cNvSpPr/>
          <p:nvPr/>
        </p:nvSpPr>
        <p:spPr>
          <a:xfrm>
            <a:off x="264132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7" name=""/>
          <p:cNvSpPr/>
          <p:nvPr/>
        </p:nvSpPr>
        <p:spPr>
          <a:xfrm>
            <a:off x="2641320" y="17686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8" name=""/>
          <p:cNvSpPr/>
          <p:nvPr/>
        </p:nvSpPr>
        <p:spPr>
          <a:xfrm>
            <a:off x="2650680" y="177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9" name=""/>
          <p:cNvSpPr/>
          <p:nvPr/>
        </p:nvSpPr>
        <p:spPr>
          <a:xfrm>
            <a:off x="2655360" y="1778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0" name=""/>
          <p:cNvSpPr/>
          <p:nvPr/>
        </p:nvSpPr>
        <p:spPr>
          <a:xfrm flipV="1">
            <a:off x="2660400" y="176364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1" name=""/>
          <p:cNvSpPr/>
          <p:nvPr/>
        </p:nvSpPr>
        <p:spPr>
          <a:xfrm flipV="1">
            <a:off x="2684160" y="1758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2" name=""/>
          <p:cNvSpPr/>
          <p:nvPr/>
        </p:nvSpPr>
        <p:spPr>
          <a:xfrm flipV="1">
            <a:off x="2688840" y="17449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3" name=""/>
          <p:cNvSpPr/>
          <p:nvPr/>
        </p:nvSpPr>
        <p:spPr>
          <a:xfrm flipV="1">
            <a:off x="2698560" y="173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4" name=""/>
          <p:cNvSpPr/>
          <p:nvPr/>
        </p:nvSpPr>
        <p:spPr>
          <a:xfrm flipV="1">
            <a:off x="270324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5" name=""/>
          <p:cNvSpPr/>
          <p:nvPr/>
        </p:nvSpPr>
        <p:spPr>
          <a:xfrm flipV="1">
            <a:off x="270792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6" name=""/>
          <p:cNvSpPr/>
          <p:nvPr/>
        </p:nvSpPr>
        <p:spPr>
          <a:xfrm flipV="1">
            <a:off x="2707920" y="172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7" name=""/>
          <p:cNvSpPr/>
          <p:nvPr/>
        </p:nvSpPr>
        <p:spPr>
          <a:xfrm>
            <a:off x="2707920" y="1725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8" name=""/>
          <p:cNvSpPr/>
          <p:nvPr/>
        </p:nvSpPr>
        <p:spPr>
          <a:xfrm flipV="1">
            <a:off x="2712600" y="1720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9" name=""/>
          <p:cNvSpPr/>
          <p:nvPr/>
        </p:nvSpPr>
        <p:spPr>
          <a:xfrm flipH="1">
            <a:off x="2707920" y="172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0" name=""/>
          <p:cNvSpPr/>
          <p:nvPr/>
        </p:nvSpPr>
        <p:spPr>
          <a:xfrm flipH="1">
            <a:off x="2703240" y="1720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1" name=""/>
          <p:cNvSpPr/>
          <p:nvPr/>
        </p:nvSpPr>
        <p:spPr>
          <a:xfrm flipH="1">
            <a:off x="2698560" y="1725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2" name=""/>
          <p:cNvSpPr/>
          <p:nvPr/>
        </p:nvSpPr>
        <p:spPr>
          <a:xfrm flipH="1">
            <a:off x="2693520" y="17352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3" name=""/>
          <p:cNvSpPr/>
          <p:nvPr/>
        </p:nvSpPr>
        <p:spPr>
          <a:xfrm>
            <a:off x="269352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4" name=""/>
          <p:cNvSpPr/>
          <p:nvPr/>
        </p:nvSpPr>
        <p:spPr>
          <a:xfrm>
            <a:off x="269352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5" name=""/>
          <p:cNvSpPr/>
          <p:nvPr/>
        </p:nvSpPr>
        <p:spPr>
          <a:xfrm>
            <a:off x="269352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6" name=""/>
          <p:cNvSpPr/>
          <p:nvPr/>
        </p:nvSpPr>
        <p:spPr>
          <a:xfrm>
            <a:off x="2693520" y="17686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7" name=""/>
          <p:cNvSpPr/>
          <p:nvPr/>
        </p:nvSpPr>
        <p:spPr>
          <a:xfrm>
            <a:off x="2698560" y="1778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8" name=""/>
          <p:cNvSpPr/>
          <p:nvPr/>
        </p:nvSpPr>
        <p:spPr>
          <a:xfrm flipH="1">
            <a:off x="2841480" y="170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9" name=""/>
          <p:cNvSpPr/>
          <p:nvPr/>
        </p:nvSpPr>
        <p:spPr>
          <a:xfrm flipH="1">
            <a:off x="283680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0" name=""/>
          <p:cNvSpPr/>
          <p:nvPr/>
        </p:nvSpPr>
        <p:spPr>
          <a:xfrm>
            <a:off x="2836800" y="171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1" name=""/>
          <p:cNvSpPr/>
          <p:nvPr/>
        </p:nvSpPr>
        <p:spPr>
          <a:xfrm flipH="1">
            <a:off x="2831760" y="1716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2" name=""/>
          <p:cNvSpPr/>
          <p:nvPr/>
        </p:nvSpPr>
        <p:spPr>
          <a:xfrm flipH="1">
            <a:off x="2822400" y="17208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3" name=""/>
          <p:cNvSpPr/>
          <p:nvPr/>
        </p:nvSpPr>
        <p:spPr>
          <a:xfrm flipH="1">
            <a:off x="2812680" y="1730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4" name=""/>
          <p:cNvSpPr/>
          <p:nvPr/>
        </p:nvSpPr>
        <p:spPr>
          <a:xfrm flipH="1">
            <a:off x="280800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5" name=""/>
          <p:cNvSpPr/>
          <p:nvPr/>
        </p:nvSpPr>
        <p:spPr>
          <a:xfrm flipH="1">
            <a:off x="2798640" y="17398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6" name=""/>
          <p:cNvSpPr/>
          <p:nvPr/>
        </p:nvSpPr>
        <p:spPr>
          <a:xfrm flipH="1">
            <a:off x="2793600" y="1749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7" name=""/>
          <p:cNvSpPr/>
          <p:nvPr/>
        </p:nvSpPr>
        <p:spPr>
          <a:xfrm flipH="1">
            <a:off x="2779560" y="175428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8" name=""/>
          <p:cNvSpPr/>
          <p:nvPr/>
        </p:nvSpPr>
        <p:spPr>
          <a:xfrm flipH="1">
            <a:off x="2769840" y="17686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9" name=""/>
          <p:cNvSpPr/>
          <p:nvPr/>
        </p:nvSpPr>
        <p:spPr>
          <a:xfrm flipH="1">
            <a:off x="2765160" y="1778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0" name=""/>
          <p:cNvSpPr/>
          <p:nvPr/>
        </p:nvSpPr>
        <p:spPr>
          <a:xfrm flipH="1">
            <a:off x="2760480" y="1782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1" name=""/>
          <p:cNvSpPr/>
          <p:nvPr/>
        </p:nvSpPr>
        <p:spPr>
          <a:xfrm>
            <a:off x="2769840" y="1697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2" name=""/>
          <p:cNvSpPr/>
          <p:nvPr/>
        </p:nvSpPr>
        <p:spPr>
          <a:xfrm>
            <a:off x="277452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3" name=""/>
          <p:cNvSpPr/>
          <p:nvPr/>
        </p:nvSpPr>
        <p:spPr>
          <a:xfrm>
            <a:off x="2774520" y="1706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4" name=""/>
          <p:cNvSpPr/>
          <p:nvPr/>
        </p:nvSpPr>
        <p:spPr>
          <a:xfrm>
            <a:off x="2779560" y="171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5" name=""/>
          <p:cNvSpPr/>
          <p:nvPr/>
        </p:nvSpPr>
        <p:spPr>
          <a:xfrm>
            <a:off x="2779560" y="1716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6" name=""/>
          <p:cNvSpPr/>
          <p:nvPr/>
        </p:nvSpPr>
        <p:spPr>
          <a:xfrm>
            <a:off x="2784240" y="1725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7" name=""/>
          <p:cNvSpPr/>
          <p:nvPr/>
        </p:nvSpPr>
        <p:spPr>
          <a:xfrm>
            <a:off x="2793600" y="1744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8" name=""/>
          <p:cNvSpPr/>
          <p:nvPr/>
        </p:nvSpPr>
        <p:spPr>
          <a:xfrm>
            <a:off x="2793600" y="17542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9" name=""/>
          <p:cNvSpPr/>
          <p:nvPr/>
        </p:nvSpPr>
        <p:spPr>
          <a:xfrm>
            <a:off x="2803320" y="177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0" name=""/>
          <p:cNvSpPr/>
          <p:nvPr/>
        </p:nvSpPr>
        <p:spPr>
          <a:xfrm>
            <a:off x="2803320" y="17827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1" name=""/>
          <p:cNvSpPr/>
          <p:nvPr/>
        </p:nvSpPr>
        <p:spPr>
          <a:xfrm>
            <a:off x="2817720" y="1797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2" name=""/>
          <p:cNvSpPr/>
          <p:nvPr/>
        </p:nvSpPr>
        <p:spPr>
          <a:xfrm>
            <a:off x="312264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3" name=""/>
          <p:cNvSpPr/>
          <p:nvPr/>
        </p:nvSpPr>
        <p:spPr>
          <a:xfrm>
            <a:off x="312264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4" name=""/>
          <p:cNvSpPr/>
          <p:nvPr/>
        </p:nvSpPr>
        <p:spPr>
          <a:xfrm flipH="1">
            <a:off x="311796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5" name=""/>
          <p:cNvSpPr/>
          <p:nvPr/>
        </p:nvSpPr>
        <p:spPr>
          <a:xfrm>
            <a:off x="311796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6" name=""/>
          <p:cNvSpPr/>
          <p:nvPr/>
        </p:nvSpPr>
        <p:spPr>
          <a:xfrm flipH="1">
            <a:off x="3113280" y="1658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7" name=""/>
          <p:cNvSpPr/>
          <p:nvPr/>
        </p:nvSpPr>
        <p:spPr>
          <a:xfrm>
            <a:off x="311328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8" name=""/>
          <p:cNvSpPr/>
          <p:nvPr/>
        </p:nvSpPr>
        <p:spPr>
          <a:xfrm flipH="1">
            <a:off x="3098880" y="16635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9" name=""/>
          <p:cNvSpPr/>
          <p:nvPr/>
        </p:nvSpPr>
        <p:spPr>
          <a:xfrm flipH="1">
            <a:off x="3094200" y="166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0" name=""/>
          <p:cNvSpPr/>
          <p:nvPr/>
        </p:nvSpPr>
        <p:spPr>
          <a:xfrm flipH="1">
            <a:off x="3084480" y="1673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1" name=""/>
          <p:cNvSpPr/>
          <p:nvPr/>
        </p:nvSpPr>
        <p:spPr>
          <a:xfrm flipH="1">
            <a:off x="3060720" y="167328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2" name=""/>
          <p:cNvSpPr/>
          <p:nvPr/>
        </p:nvSpPr>
        <p:spPr>
          <a:xfrm flipH="1">
            <a:off x="3046320" y="16826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3" name=""/>
          <p:cNvSpPr/>
          <p:nvPr/>
        </p:nvSpPr>
        <p:spPr>
          <a:xfrm flipH="1">
            <a:off x="3036960" y="1692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4" name=""/>
          <p:cNvSpPr/>
          <p:nvPr/>
        </p:nvSpPr>
        <p:spPr>
          <a:xfrm flipH="1">
            <a:off x="3022560" y="16923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5" name=""/>
          <p:cNvSpPr/>
          <p:nvPr/>
        </p:nvSpPr>
        <p:spPr>
          <a:xfrm flipV="1">
            <a:off x="342792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6" name=""/>
          <p:cNvSpPr/>
          <p:nvPr/>
        </p:nvSpPr>
        <p:spPr>
          <a:xfrm flipV="1">
            <a:off x="342792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7" name=""/>
          <p:cNvSpPr/>
          <p:nvPr/>
        </p:nvSpPr>
        <p:spPr>
          <a:xfrm flipV="1">
            <a:off x="342792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8" name=""/>
          <p:cNvSpPr/>
          <p:nvPr/>
        </p:nvSpPr>
        <p:spPr>
          <a:xfrm>
            <a:off x="342792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9" name=""/>
          <p:cNvSpPr/>
          <p:nvPr/>
        </p:nvSpPr>
        <p:spPr>
          <a:xfrm flipH="1">
            <a:off x="3422880" y="155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0" name=""/>
          <p:cNvSpPr/>
          <p:nvPr/>
        </p:nvSpPr>
        <p:spPr>
          <a:xfrm>
            <a:off x="342288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1" name=""/>
          <p:cNvSpPr/>
          <p:nvPr/>
        </p:nvSpPr>
        <p:spPr>
          <a:xfrm flipH="1">
            <a:off x="3418200" y="1563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2" name=""/>
          <p:cNvSpPr/>
          <p:nvPr/>
        </p:nvSpPr>
        <p:spPr>
          <a:xfrm>
            <a:off x="341820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3" name=""/>
          <p:cNvSpPr/>
          <p:nvPr/>
        </p:nvSpPr>
        <p:spPr>
          <a:xfrm flipH="1">
            <a:off x="3403800" y="15732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4" name=""/>
          <p:cNvSpPr/>
          <p:nvPr/>
        </p:nvSpPr>
        <p:spPr>
          <a:xfrm flipH="1">
            <a:off x="3399120" y="1587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5" name=""/>
          <p:cNvSpPr/>
          <p:nvPr/>
        </p:nvSpPr>
        <p:spPr>
          <a:xfrm flipH="1">
            <a:off x="3370680" y="1596960"/>
            <a:ext cx="284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6" name=""/>
          <p:cNvSpPr/>
          <p:nvPr/>
        </p:nvSpPr>
        <p:spPr>
          <a:xfrm flipH="1">
            <a:off x="3360960" y="16398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7" name=""/>
          <p:cNvSpPr/>
          <p:nvPr/>
        </p:nvSpPr>
        <p:spPr>
          <a:xfrm flipH="1">
            <a:off x="3351600" y="16542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8" name=""/>
          <p:cNvSpPr/>
          <p:nvPr/>
        </p:nvSpPr>
        <p:spPr>
          <a:xfrm flipH="1">
            <a:off x="3341880" y="16686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9" name=""/>
          <p:cNvSpPr/>
          <p:nvPr/>
        </p:nvSpPr>
        <p:spPr>
          <a:xfrm flipH="1">
            <a:off x="3318120" y="168264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0" name=""/>
          <p:cNvSpPr/>
          <p:nvPr/>
        </p:nvSpPr>
        <p:spPr>
          <a:xfrm flipH="1">
            <a:off x="3313440" y="1716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1" name=""/>
          <p:cNvSpPr/>
          <p:nvPr/>
        </p:nvSpPr>
        <p:spPr>
          <a:xfrm>
            <a:off x="3313440" y="1725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2" name=""/>
          <p:cNvSpPr/>
          <p:nvPr/>
        </p:nvSpPr>
        <p:spPr>
          <a:xfrm flipH="1">
            <a:off x="3308760" y="1735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3" name=""/>
          <p:cNvSpPr/>
          <p:nvPr/>
        </p:nvSpPr>
        <p:spPr>
          <a:xfrm flipV="1">
            <a:off x="3308760" y="17352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4" name=""/>
          <p:cNvSpPr/>
          <p:nvPr/>
        </p:nvSpPr>
        <p:spPr>
          <a:xfrm flipH="1">
            <a:off x="3418200" y="172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5" name=""/>
          <p:cNvSpPr/>
          <p:nvPr/>
        </p:nvSpPr>
        <p:spPr>
          <a:xfrm flipH="1" flipV="1">
            <a:off x="3413520" y="1716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6" name=""/>
          <p:cNvSpPr/>
          <p:nvPr/>
        </p:nvSpPr>
        <p:spPr>
          <a:xfrm flipH="1" flipV="1">
            <a:off x="3408840" y="1711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7" name=""/>
          <p:cNvSpPr/>
          <p:nvPr/>
        </p:nvSpPr>
        <p:spPr>
          <a:xfrm flipH="1" flipV="1">
            <a:off x="3399120" y="1706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8" name=""/>
          <p:cNvSpPr/>
          <p:nvPr/>
        </p:nvSpPr>
        <p:spPr>
          <a:xfrm flipH="1" flipV="1">
            <a:off x="3394440" y="1701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9" name=""/>
          <p:cNvSpPr/>
          <p:nvPr/>
        </p:nvSpPr>
        <p:spPr>
          <a:xfrm flipH="1" flipV="1">
            <a:off x="3385080" y="1697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0" name=""/>
          <p:cNvSpPr/>
          <p:nvPr/>
        </p:nvSpPr>
        <p:spPr>
          <a:xfrm flipH="1" flipV="1">
            <a:off x="3356280" y="1673280"/>
            <a:ext cx="288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1" name=""/>
          <p:cNvSpPr/>
          <p:nvPr/>
        </p:nvSpPr>
        <p:spPr>
          <a:xfrm flipH="1" flipV="1">
            <a:off x="3346920" y="16635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2" name=""/>
          <p:cNvSpPr/>
          <p:nvPr/>
        </p:nvSpPr>
        <p:spPr>
          <a:xfrm flipH="1" flipV="1">
            <a:off x="3327840" y="164448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3" name=""/>
          <p:cNvSpPr/>
          <p:nvPr/>
        </p:nvSpPr>
        <p:spPr>
          <a:xfrm flipH="1" flipV="1">
            <a:off x="3308760" y="16207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4" name=""/>
          <p:cNvSpPr/>
          <p:nvPr/>
        </p:nvSpPr>
        <p:spPr>
          <a:xfrm flipH="1" flipV="1">
            <a:off x="3303720" y="1616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5" name=""/>
          <p:cNvSpPr/>
          <p:nvPr/>
        </p:nvSpPr>
        <p:spPr>
          <a:xfrm flipH="1" flipV="1">
            <a:off x="3299040" y="1611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6" name=""/>
          <p:cNvSpPr/>
          <p:nvPr/>
        </p:nvSpPr>
        <p:spPr>
          <a:xfrm>
            <a:off x="347076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7" name=""/>
          <p:cNvSpPr/>
          <p:nvPr/>
        </p:nvSpPr>
        <p:spPr>
          <a:xfrm>
            <a:off x="347076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8" name=""/>
          <p:cNvSpPr/>
          <p:nvPr/>
        </p:nvSpPr>
        <p:spPr>
          <a:xfrm>
            <a:off x="347076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9" name=""/>
          <p:cNvSpPr/>
          <p:nvPr/>
        </p:nvSpPr>
        <p:spPr>
          <a:xfrm>
            <a:off x="347076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0" name=""/>
          <p:cNvSpPr/>
          <p:nvPr/>
        </p:nvSpPr>
        <p:spPr>
          <a:xfrm>
            <a:off x="347076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1" name=""/>
          <p:cNvSpPr/>
          <p:nvPr/>
        </p:nvSpPr>
        <p:spPr>
          <a:xfrm>
            <a:off x="3470760" y="176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2" name=""/>
          <p:cNvSpPr/>
          <p:nvPr/>
        </p:nvSpPr>
        <p:spPr>
          <a:xfrm>
            <a:off x="3470760" y="177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3" name=""/>
          <p:cNvSpPr/>
          <p:nvPr/>
        </p:nvSpPr>
        <p:spPr>
          <a:xfrm>
            <a:off x="3470760" y="177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4" name=""/>
          <p:cNvSpPr/>
          <p:nvPr/>
        </p:nvSpPr>
        <p:spPr>
          <a:xfrm>
            <a:off x="3470760" y="1782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5" name=""/>
          <p:cNvSpPr/>
          <p:nvPr/>
        </p:nvSpPr>
        <p:spPr>
          <a:xfrm>
            <a:off x="3470760" y="1787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6" name=""/>
          <p:cNvSpPr/>
          <p:nvPr/>
        </p:nvSpPr>
        <p:spPr>
          <a:xfrm>
            <a:off x="347544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7" name=""/>
          <p:cNvSpPr/>
          <p:nvPr/>
        </p:nvSpPr>
        <p:spPr>
          <a:xfrm flipV="1">
            <a:off x="3480120" y="1792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8" name=""/>
          <p:cNvSpPr/>
          <p:nvPr/>
        </p:nvSpPr>
        <p:spPr>
          <a:xfrm flipV="1">
            <a:off x="3485160" y="1787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9" name=""/>
          <p:cNvSpPr/>
          <p:nvPr/>
        </p:nvSpPr>
        <p:spPr>
          <a:xfrm flipV="1">
            <a:off x="3489840" y="1782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0" name=""/>
          <p:cNvSpPr/>
          <p:nvPr/>
        </p:nvSpPr>
        <p:spPr>
          <a:xfrm flipV="1">
            <a:off x="3494520" y="1778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1" name=""/>
          <p:cNvSpPr/>
          <p:nvPr/>
        </p:nvSpPr>
        <p:spPr>
          <a:xfrm flipV="1">
            <a:off x="3499200" y="17636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2" name=""/>
          <p:cNvSpPr/>
          <p:nvPr/>
        </p:nvSpPr>
        <p:spPr>
          <a:xfrm flipV="1">
            <a:off x="3508920" y="1744920"/>
            <a:ext cx="1440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3" name=""/>
          <p:cNvSpPr/>
          <p:nvPr/>
        </p:nvSpPr>
        <p:spPr>
          <a:xfrm flipV="1">
            <a:off x="352332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4" name=""/>
          <p:cNvSpPr/>
          <p:nvPr/>
        </p:nvSpPr>
        <p:spPr>
          <a:xfrm flipV="1">
            <a:off x="352332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5" name=""/>
          <p:cNvSpPr/>
          <p:nvPr/>
        </p:nvSpPr>
        <p:spPr>
          <a:xfrm>
            <a:off x="3528000" y="1735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6" name=""/>
          <p:cNvSpPr/>
          <p:nvPr/>
        </p:nvSpPr>
        <p:spPr>
          <a:xfrm flipV="1">
            <a:off x="3532680" y="1730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7" name=""/>
          <p:cNvSpPr/>
          <p:nvPr/>
        </p:nvSpPr>
        <p:spPr>
          <a:xfrm>
            <a:off x="354240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8" name=""/>
          <p:cNvSpPr/>
          <p:nvPr/>
        </p:nvSpPr>
        <p:spPr>
          <a:xfrm>
            <a:off x="3547080" y="1730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9" name=""/>
          <p:cNvSpPr/>
          <p:nvPr/>
        </p:nvSpPr>
        <p:spPr>
          <a:xfrm>
            <a:off x="3551760" y="17398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0" name=""/>
          <p:cNvSpPr/>
          <p:nvPr/>
        </p:nvSpPr>
        <p:spPr>
          <a:xfrm>
            <a:off x="356112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1" name=""/>
          <p:cNvSpPr/>
          <p:nvPr/>
        </p:nvSpPr>
        <p:spPr>
          <a:xfrm>
            <a:off x="3561120" y="1758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2" name=""/>
          <p:cNvSpPr/>
          <p:nvPr/>
        </p:nvSpPr>
        <p:spPr>
          <a:xfrm>
            <a:off x="3566160" y="1763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3" name=""/>
          <p:cNvSpPr/>
          <p:nvPr/>
        </p:nvSpPr>
        <p:spPr>
          <a:xfrm>
            <a:off x="3570840" y="1768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4" name=""/>
          <p:cNvSpPr/>
          <p:nvPr/>
        </p:nvSpPr>
        <p:spPr>
          <a:xfrm>
            <a:off x="3575520" y="1778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5" name=""/>
          <p:cNvSpPr/>
          <p:nvPr/>
        </p:nvSpPr>
        <p:spPr>
          <a:xfrm>
            <a:off x="3585240" y="177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6" name=""/>
          <p:cNvSpPr/>
          <p:nvPr/>
        </p:nvSpPr>
        <p:spPr>
          <a:xfrm flipV="1">
            <a:off x="3589920" y="17636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7" name=""/>
          <p:cNvSpPr/>
          <p:nvPr/>
        </p:nvSpPr>
        <p:spPr>
          <a:xfrm>
            <a:off x="3604320" y="1763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8" name=""/>
          <p:cNvSpPr/>
          <p:nvPr/>
        </p:nvSpPr>
        <p:spPr>
          <a:xfrm flipV="1">
            <a:off x="360900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9" name=""/>
          <p:cNvSpPr/>
          <p:nvPr/>
        </p:nvSpPr>
        <p:spPr>
          <a:xfrm>
            <a:off x="3609000" y="1758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0" name=""/>
          <p:cNvSpPr/>
          <p:nvPr/>
        </p:nvSpPr>
        <p:spPr>
          <a:xfrm>
            <a:off x="3613680" y="1758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1" name=""/>
          <p:cNvSpPr/>
          <p:nvPr/>
        </p:nvSpPr>
        <p:spPr>
          <a:xfrm>
            <a:off x="361836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2" name=""/>
          <p:cNvSpPr/>
          <p:nvPr/>
        </p:nvSpPr>
        <p:spPr>
          <a:xfrm>
            <a:off x="3618360" y="176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3" name=""/>
          <p:cNvSpPr/>
          <p:nvPr/>
        </p:nvSpPr>
        <p:spPr>
          <a:xfrm>
            <a:off x="3618360" y="177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4" name=""/>
          <p:cNvSpPr/>
          <p:nvPr/>
        </p:nvSpPr>
        <p:spPr>
          <a:xfrm>
            <a:off x="3618360" y="1778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5" name=""/>
          <p:cNvSpPr/>
          <p:nvPr/>
        </p:nvSpPr>
        <p:spPr>
          <a:xfrm>
            <a:off x="3623400" y="17924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6" name=""/>
          <p:cNvSpPr/>
          <p:nvPr/>
        </p:nvSpPr>
        <p:spPr>
          <a:xfrm>
            <a:off x="3747240" y="179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7" name=""/>
          <p:cNvSpPr/>
          <p:nvPr/>
        </p:nvSpPr>
        <p:spPr>
          <a:xfrm>
            <a:off x="3747240" y="179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8" name=""/>
          <p:cNvSpPr/>
          <p:nvPr/>
        </p:nvSpPr>
        <p:spPr>
          <a:xfrm>
            <a:off x="3747240" y="1801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9" name=""/>
          <p:cNvSpPr/>
          <p:nvPr/>
        </p:nvSpPr>
        <p:spPr>
          <a:xfrm>
            <a:off x="3747240" y="1806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0" name=""/>
          <p:cNvSpPr/>
          <p:nvPr/>
        </p:nvSpPr>
        <p:spPr>
          <a:xfrm flipH="1">
            <a:off x="3742560" y="181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1" name=""/>
          <p:cNvSpPr/>
          <p:nvPr/>
        </p:nvSpPr>
        <p:spPr>
          <a:xfrm>
            <a:off x="3742560" y="1816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2" name=""/>
          <p:cNvSpPr/>
          <p:nvPr/>
        </p:nvSpPr>
        <p:spPr>
          <a:xfrm>
            <a:off x="3742560" y="1820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3" name=""/>
          <p:cNvSpPr/>
          <p:nvPr/>
        </p:nvSpPr>
        <p:spPr>
          <a:xfrm>
            <a:off x="3742560" y="182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4" name=""/>
          <p:cNvSpPr/>
          <p:nvPr/>
        </p:nvSpPr>
        <p:spPr>
          <a:xfrm flipH="1">
            <a:off x="3742560" y="1701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5" name=""/>
          <p:cNvSpPr/>
          <p:nvPr/>
        </p:nvSpPr>
        <p:spPr>
          <a:xfrm flipH="1">
            <a:off x="3737520" y="1701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6" name=""/>
          <p:cNvSpPr/>
          <p:nvPr/>
        </p:nvSpPr>
        <p:spPr>
          <a:xfrm>
            <a:off x="373752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7" name=""/>
          <p:cNvSpPr/>
          <p:nvPr/>
        </p:nvSpPr>
        <p:spPr>
          <a:xfrm>
            <a:off x="373752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8" name=""/>
          <p:cNvSpPr/>
          <p:nvPr/>
        </p:nvSpPr>
        <p:spPr>
          <a:xfrm>
            <a:off x="3866400" y="174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9" name=""/>
          <p:cNvSpPr/>
          <p:nvPr/>
        </p:nvSpPr>
        <p:spPr>
          <a:xfrm>
            <a:off x="3871080" y="1744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0" name=""/>
          <p:cNvSpPr/>
          <p:nvPr/>
        </p:nvSpPr>
        <p:spPr>
          <a:xfrm>
            <a:off x="387612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1" name=""/>
          <p:cNvSpPr/>
          <p:nvPr/>
        </p:nvSpPr>
        <p:spPr>
          <a:xfrm>
            <a:off x="3876120" y="1749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2" name=""/>
          <p:cNvSpPr/>
          <p:nvPr/>
        </p:nvSpPr>
        <p:spPr>
          <a:xfrm>
            <a:off x="388080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3" name=""/>
          <p:cNvSpPr/>
          <p:nvPr/>
        </p:nvSpPr>
        <p:spPr>
          <a:xfrm>
            <a:off x="388080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4" name=""/>
          <p:cNvSpPr/>
          <p:nvPr/>
        </p:nvSpPr>
        <p:spPr>
          <a:xfrm>
            <a:off x="3880800" y="1758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5" name=""/>
          <p:cNvSpPr/>
          <p:nvPr/>
        </p:nvSpPr>
        <p:spPr>
          <a:xfrm>
            <a:off x="3885480" y="176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6" name=""/>
          <p:cNvSpPr/>
          <p:nvPr/>
        </p:nvSpPr>
        <p:spPr>
          <a:xfrm>
            <a:off x="3885480" y="1773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7" name=""/>
          <p:cNvSpPr/>
          <p:nvPr/>
        </p:nvSpPr>
        <p:spPr>
          <a:xfrm>
            <a:off x="3885480" y="178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8" name=""/>
          <p:cNvSpPr/>
          <p:nvPr/>
        </p:nvSpPr>
        <p:spPr>
          <a:xfrm>
            <a:off x="3885480" y="179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9" name=""/>
          <p:cNvSpPr/>
          <p:nvPr/>
        </p:nvSpPr>
        <p:spPr>
          <a:xfrm>
            <a:off x="3885480" y="179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0" name=""/>
          <p:cNvSpPr/>
          <p:nvPr/>
        </p:nvSpPr>
        <p:spPr>
          <a:xfrm>
            <a:off x="3885480" y="1801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1" name=""/>
          <p:cNvSpPr/>
          <p:nvPr/>
        </p:nvSpPr>
        <p:spPr>
          <a:xfrm>
            <a:off x="3885480" y="1816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2" name=""/>
          <p:cNvSpPr/>
          <p:nvPr/>
        </p:nvSpPr>
        <p:spPr>
          <a:xfrm>
            <a:off x="3885480" y="1820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3" name=""/>
          <p:cNvSpPr/>
          <p:nvPr/>
        </p:nvSpPr>
        <p:spPr>
          <a:xfrm>
            <a:off x="3890160" y="1830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4" name=""/>
          <p:cNvSpPr/>
          <p:nvPr/>
        </p:nvSpPr>
        <p:spPr>
          <a:xfrm flipV="1">
            <a:off x="3894840" y="18208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5" name=""/>
          <p:cNvSpPr/>
          <p:nvPr/>
        </p:nvSpPr>
        <p:spPr>
          <a:xfrm flipV="1">
            <a:off x="3904560" y="1816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6" name=""/>
          <p:cNvSpPr/>
          <p:nvPr/>
        </p:nvSpPr>
        <p:spPr>
          <a:xfrm flipV="1">
            <a:off x="3909240" y="181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7" name=""/>
          <p:cNvSpPr/>
          <p:nvPr/>
        </p:nvSpPr>
        <p:spPr>
          <a:xfrm flipV="1">
            <a:off x="3913920" y="1801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8" name=""/>
          <p:cNvSpPr/>
          <p:nvPr/>
        </p:nvSpPr>
        <p:spPr>
          <a:xfrm flipV="1">
            <a:off x="3918960" y="1797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9" name=""/>
          <p:cNvSpPr/>
          <p:nvPr/>
        </p:nvSpPr>
        <p:spPr>
          <a:xfrm flipV="1">
            <a:off x="3923640" y="1792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0" name=""/>
          <p:cNvSpPr/>
          <p:nvPr/>
        </p:nvSpPr>
        <p:spPr>
          <a:xfrm flipV="1">
            <a:off x="3928320" y="1782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1" name=""/>
          <p:cNvSpPr/>
          <p:nvPr/>
        </p:nvSpPr>
        <p:spPr>
          <a:xfrm flipV="1">
            <a:off x="3933000" y="17780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2" name=""/>
          <p:cNvSpPr/>
          <p:nvPr/>
        </p:nvSpPr>
        <p:spPr>
          <a:xfrm flipV="1">
            <a:off x="3942720" y="177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3" name=""/>
          <p:cNvSpPr/>
          <p:nvPr/>
        </p:nvSpPr>
        <p:spPr>
          <a:xfrm>
            <a:off x="394740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4" name=""/>
          <p:cNvSpPr/>
          <p:nvPr/>
        </p:nvSpPr>
        <p:spPr>
          <a:xfrm>
            <a:off x="3952080" y="177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5" name=""/>
          <p:cNvSpPr/>
          <p:nvPr/>
        </p:nvSpPr>
        <p:spPr>
          <a:xfrm>
            <a:off x="3957120" y="17780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6" name=""/>
          <p:cNvSpPr/>
          <p:nvPr/>
        </p:nvSpPr>
        <p:spPr>
          <a:xfrm>
            <a:off x="3966480" y="1792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7" name=""/>
          <p:cNvSpPr/>
          <p:nvPr/>
        </p:nvSpPr>
        <p:spPr>
          <a:xfrm>
            <a:off x="3971160" y="18068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8" name=""/>
          <p:cNvSpPr/>
          <p:nvPr/>
        </p:nvSpPr>
        <p:spPr>
          <a:xfrm>
            <a:off x="3976200" y="1816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9" name=""/>
          <p:cNvSpPr/>
          <p:nvPr/>
        </p:nvSpPr>
        <p:spPr>
          <a:xfrm>
            <a:off x="3976200" y="1820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0" name=""/>
          <p:cNvSpPr/>
          <p:nvPr/>
        </p:nvSpPr>
        <p:spPr>
          <a:xfrm>
            <a:off x="3980880" y="18306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1" name=""/>
          <p:cNvSpPr/>
          <p:nvPr/>
        </p:nvSpPr>
        <p:spPr>
          <a:xfrm>
            <a:off x="4271760" y="163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2" name=""/>
          <p:cNvSpPr/>
          <p:nvPr/>
        </p:nvSpPr>
        <p:spPr>
          <a:xfrm>
            <a:off x="427644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3" name=""/>
          <p:cNvSpPr/>
          <p:nvPr/>
        </p:nvSpPr>
        <p:spPr>
          <a:xfrm flipH="1">
            <a:off x="4271760" y="163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4" name=""/>
          <p:cNvSpPr/>
          <p:nvPr/>
        </p:nvSpPr>
        <p:spPr>
          <a:xfrm flipH="1">
            <a:off x="4262040" y="1639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5" name=""/>
          <p:cNvSpPr/>
          <p:nvPr/>
        </p:nvSpPr>
        <p:spPr>
          <a:xfrm flipH="1">
            <a:off x="4257360" y="163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6" name=""/>
          <p:cNvSpPr/>
          <p:nvPr/>
        </p:nvSpPr>
        <p:spPr>
          <a:xfrm flipH="1">
            <a:off x="4247640" y="1644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7" name=""/>
          <p:cNvSpPr/>
          <p:nvPr/>
        </p:nvSpPr>
        <p:spPr>
          <a:xfrm flipH="1">
            <a:off x="424296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8" name=""/>
          <p:cNvSpPr/>
          <p:nvPr/>
        </p:nvSpPr>
        <p:spPr>
          <a:xfrm flipH="1">
            <a:off x="4223880" y="1649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9" name=""/>
          <p:cNvSpPr/>
          <p:nvPr/>
        </p:nvSpPr>
        <p:spPr>
          <a:xfrm flipH="1">
            <a:off x="4200120" y="16542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0" name=""/>
          <p:cNvSpPr/>
          <p:nvPr/>
        </p:nvSpPr>
        <p:spPr>
          <a:xfrm flipH="1">
            <a:off x="4190760" y="1654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1" name=""/>
          <p:cNvSpPr/>
          <p:nvPr/>
        </p:nvSpPr>
        <p:spPr>
          <a:xfrm flipH="1" flipV="1">
            <a:off x="4157280" y="164448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2" name=""/>
          <p:cNvSpPr/>
          <p:nvPr/>
        </p:nvSpPr>
        <p:spPr>
          <a:xfrm>
            <a:off x="440028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3" name=""/>
          <p:cNvSpPr/>
          <p:nvPr/>
        </p:nvSpPr>
        <p:spPr>
          <a:xfrm>
            <a:off x="4400280" y="163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4" name=""/>
          <p:cNvSpPr/>
          <p:nvPr/>
        </p:nvSpPr>
        <p:spPr>
          <a:xfrm>
            <a:off x="440496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5" name=""/>
          <p:cNvSpPr/>
          <p:nvPr/>
        </p:nvSpPr>
        <p:spPr>
          <a:xfrm>
            <a:off x="440496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6" name=""/>
          <p:cNvSpPr/>
          <p:nvPr/>
        </p:nvSpPr>
        <p:spPr>
          <a:xfrm>
            <a:off x="4404960" y="16495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7" name=""/>
          <p:cNvSpPr/>
          <p:nvPr/>
        </p:nvSpPr>
        <p:spPr>
          <a:xfrm>
            <a:off x="4410000" y="1668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8" name=""/>
          <p:cNvSpPr/>
          <p:nvPr/>
        </p:nvSpPr>
        <p:spPr>
          <a:xfrm>
            <a:off x="4414680" y="168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9" name=""/>
          <p:cNvSpPr/>
          <p:nvPr/>
        </p:nvSpPr>
        <p:spPr>
          <a:xfrm>
            <a:off x="4414680" y="16970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0" name=""/>
          <p:cNvSpPr/>
          <p:nvPr/>
        </p:nvSpPr>
        <p:spPr>
          <a:xfrm>
            <a:off x="4419360" y="1725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1" name=""/>
          <p:cNvSpPr/>
          <p:nvPr/>
        </p:nvSpPr>
        <p:spPr>
          <a:xfrm>
            <a:off x="4424040" y="1735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2" name=""/>
          <p:cNvSpPr/>
          <p:nvPr/>
        </p:nvSpPr>
        <p:spPr>
          <a:xfrm>
            <a:off x="442908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3" name=""/>
          <p:cNvSpPr/>
          <p:nvPr/>
        </p:nvSpPr>
        <p:spPr>
          <a:xfrm>
            <a:off x="442908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4" name=""/>
          <p:cNvSpPr/>
          <p:nvPr/>
        </p:nvSpPr>
        <p:spPr>
          <a:xfrm flipV="1">
            <a:off x="442908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5" name=""/>
          <p:cNvSpPr/>
          <p:nvPr/>
        </p:nvSpPr>
        <p:spPr>
          <a:xfrm flipV="1">
            <a:off x="4429080" y="17161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6" name=""/>
          <p:cNvSpPr/>
          <p:nvPr/>
        </p:nvSpPr>
        <p:spPr>
          <a:xfrm flipV="1">
            <a:off x="4429080" y="1701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7" name=""/>
          <p:cNvSpPr/>
          <p:nvPr/>
        </p:nvSpPr>
        <p:spPr>
          <a:xfrm flipV="1">
            <a:off x="4429080" y="16876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8" name=""/>
          <p:cNvSpPr/>
          <p:nvPr/>
        </p:nvSpPr>
        <p:spPr>
          <a:xfrm flipV="1">
            <a:off x="4429080" y="1630440"/>
            <a:ext cx="46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9" name=""/>
          <p:cNvSpPr/>
          <p:nvPr/>
        </p:nvSpPr>
        <p:spPr>
          <a:xfrm flipV="1">
            <a:off x="4433760" y="16160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0" name=""/>
          <p:cNvSpPr/>
          <p:nvPr/>
        </p:nvSpPr>
        <p:spPr>
          <a:xfrm flipV="1">
            <a:off x="4433760" y="1606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1" name=""/>
          <p:cNvSpPr/>
          <p:nvPr/>
        </p:nvSpPr>
        <p:spPr>
          <a:xfrm flipV="1">
            <a:off x="4433760" y="1596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2" name=""/>
          <p:cNvSpPr/>
          <p:nvPr/>
        </p:nvSpPr>
        <p:spPr>
          <a:xfrm flipV="1">
            <a:off x="4433760" y="1582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3" name=""/>
          <p:cNvSpPr/>
          <p:nvPr/>
        </p:nvSpPr>
        <p:spPr>
          <a:xfrm>
            <a:off x="4443120" y="15825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4" name=""/>
          <p:cNvSpPr/>
          <p:nvPr/>
        </p:nvSpPr>
        <p:spPr>
          <a:xfrm>
            <a:off x="4452840" y="1596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5" name=""/>
          <p:cNvSpPr/>
          <p:nvPr/>
        </p:nvSpPr>
        <p:spPr>
          <a:xfrm>
            <a:off x="4457520" y="1606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6" name=""/>
          <p:cNvSpPr/>
          <p:nvPr/>
        </p:nvSpPr>
        <p:spPr>
          <a:xfrm>
            <a:off x="4462200" y="161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7" name=""/>
          <p:cNvSpPr/>
          <p:nvPr/>
        </p:nvSpPr>
        <p:spPr>
          <a:xfrm>
            <a:off x="4462200" y="1620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8" name=""/>
          <p:cNvSpPr/>
          <p:nvPr/>
        </p:nvSpPr>
        <p:spPr>
          <a:xfrm>
            <a:off x="4467240" y="163044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9" name=""/>
          <p:cNvSpPr/>
          <p:nvPr/>
        </p:nvSpPr>
        <p:spPr>
          <a:xfrm>
            <a:off x="4481280" y="1654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0" name=""/>
          <p:cNvSpPr/>
          <p:nvPr/>
        </p:nvSpPr>
        <p:spPr>
          <a:xfrm>
            <a:off x="4486320" y="1658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1" name=""/>
          <p:cNvSpPr/>
          <p:nvPr/>
        </p:nvSpPr>
        <p:spPr>
          <a:xfrm>
            <a:off x="4491000" y="16635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2" name=""/>
          <p:cNvSpPr/>
          <p:nvPr/>
        </p:nvSpPr>
        <p:spPr>
          <a:xfrm flipV="1">
            <a:off x="4500360" y="16635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3" name=""/>
          <p:cNvSpPr/>
          <p:nvPr/>
        </p:nvSpPr>
        <p:spPr>
          <a:xfrm flipV="1">
            <a:off x="4510080" y="16588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4" name=""/>
          <p:cNvSpPr/>
          <p:nvPr/>
        </p:nvSpPr>
        <p:spPr>
          <a:xfrm flipV="1">
            <a:off x="459108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5" name=""/>
          <p:cNvSpPr/>
          <p:nvPr/>
        </p:nvSpPr>
        <p:spPr>
          <a:xfrm flipH="1">
            <a:off x="458640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6" name=""/>
          <p:cNvSpPr/>
          <p:nvPr/>
        </p:nvSpPr>
        <p:spPr>
          <a:xfrm flipH="1">
            <a:off x="4581360" y="1568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7" name=""/>
          <p:cNvSpPr/>
          <p:nvPr/>
        </p:nvSpPr>
        <p:spPr>
          <a:xfrm flipH="1">
            <a:off x="457668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8" name=""/>
          <p:cNvSpPr/>
          <p:nvPr/>
        </p:nvSpPr>
        <p:spPr>
          <a:xfrm flipH="1">
            <a:off x="457200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9" name=""/>
          <p:cNvSpPr/>
          <p:nvPr/>
        </p:nvSpPr>
        <p:spPr>
          <a:xfrm flipH="1">
            <a:off x="456732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0" name=""/>
          <p:cNvSpPr/>
          <p:nvPr/>
        </p:nvSpPr>
        <p:spPr>
          <a:xfrm flipH="1">
            <a:off x="4562640" y="156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1" name=""/>
          <p:cNvSpPr/>
          <p:nvPr/>
        </p:nvSpPr>
        <p:spPr>
          <a:xfrm>
            <a:off x="456264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2" name=""/>
          <p:cNvSpPr/>
          <p:nvPr/>
        </p:nvSpPr>
        <p:spPr>
          <a:xfrm flipH="1">
            <a:off x="4557600" y="1577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3" name=""/>
          <p:cNvSpPr/>
          <p:nvPr/>
        </p:nvSpPr>
        <p:spPr>
          <a:xfrm>
            <a:off x="4557600" y="158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4" name=""/>
          <p:cNvSpPr/>
          <p:nvPr/>
        </p:nvSpPr>
        <p:spPr>
          <a:xfrm>
            <a:off x="4557600" y="1587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5" name=""/>
          <p:cNvSpPr/>
          <p:nvPr/>
        </p:nvSpPr>
        <p:spPr>
          <a:xfrm flipH="1">
            <a:off x="4552920" y="159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6" name=""/>
          <p:cNvSpPr/>
          <p:nvPr/>
        </p:nvSpPr>
        <p:spPr>
          <a:xfrm>
            <a:off x="4552920" y="160164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7" name=""/>
          <p:cNvSpPr/>
          <p:nvPr/>
        </p:nvSpPr>
        <p:spPr>
          <a:xfrm>
            <a:off x="4557600" y="1649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8" name=""/>
          <p:cNvSpPr/>
          <p:nvPr/>
        </p:nvSpPr>
        <p:spPr>
          <a:xfrm>
            <a:off x="4557600" y="16588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9" name=""/>
          <p:cNvSpPr/>
          <p:nvPr/>
        </p:nvSpPr>
        <p:spPr>
          <a:xfrm>
            <a:off x="457200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0" name=""/>
          <p:cNvSpPr/>
          <p:nvPr/>
        </p:nvSpPr>
        <p:spPr>
          <a:xfrm flipV="1">
            <a:off x="4576680" y="1673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1" name=""/>
          <p:cNvSpPr/>
          <p:nvPr/>
        </p:nvSpPr>
        <p:spPr>
          <a:xfrm flipV="1">
            <a:off x="4586400" y="16635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2" name=""/>
          <p:cNvSpPr/>
          <p:nvPr/>
        </p:nvSpPr>
        <p:spPr>
          <a:xfrm flipV="1">
            <a:off x="4600440" y="1658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3" name=""/>
          <p:cNvSpPr/>
          <p:nvPr/>
        </p:nvSpPr>
        <p:spPr>
          <a:xfrm flipV="1">
            <a:off x="4605480" y="1649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4" name=""/>
          <p:cNvSpPr/>
          <p:nvPr/>
        </p:nvSpPr>
        <p:spPr>
          <a:xfrm flipV="1">
            <a:off x="4610160" y="162072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5" name=""/>
          <p:cNvSpPr/>
          <p:nvPr/>
        </p:nvSpPr>
        <p:spPr>
          <a:xfrm flipV="1">
            <a:off x="4624560" y="1611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6" name=""/>
          <p:cNvSpPr/>
          <p:nvPr/>
        </p:nvSpPr>
        <p:spPr>
          <a:xfrm flipV="1">
            <a:off x="4629240" y="160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7" name=""/>
          <p:cNvSpPr/>
          <p:nvPr/>
        </p:nvSpPr>
        <p:spPr>
          <a:xfrm flipV="1">
            <a:off x="4629240" y="1582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8" name=""/>
          <p:cNvSpPr/>
          <p:nvPr/>
        </p:nvSpPr>
        <p:spPr>
          <a:xfrm flipV="1">
            <a:off x="4633920" y="157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9" name=""/>
          <p:cNvSpPr/>
          <p:nvPr/>
        </p:nvSpPr>
        <p:spPr>
          <a:xfrm flipV="1">
            <a:off x="463392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0" name=""/>
          <p:cNvSpPr/>
          <p:nvPr/>
        </p:nvSpPr>
        <p:spPr>
          <a:xfrm flipV="1">
            <a:off x="4633920" y="1563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1" name=""/>
          <p:cNvSpPr/>
          <p:nvPr/>
        </p:nvSpPr>
        <p:spPr>
          <a:xfrm flipH="1">
            <a:off x="4633920" y="156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2" name=""/>
          <p:cNvSpPr/>
          <p:nvPr/>
        </p:nvSpPr>
        <p:spPr>
          <a:xfrm>
            <a:off x="4633920" y="1563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3" name=""/>
          <p:cNvSpPr/>
          <p:nvPr/>
        </p:nvSpPr>
        <p:spPr>
          <a:xfrm>
            <a:off x="463392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4" name=""/>
          <p:cNvSpPr/>
          <p:nvPr/>
        </p:nvSpPr>
        <p:spPr>
          <a:xfrm>
            <a:off x="4633920" y="157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5" name=""/>
          <p:cNvSpPr/>
          <p:nvPr/>
        </p:nvSpPr>
        <p:spPr>
          <a:xfrm>
            <a:off x="4633920" y="158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6" name=""/>
          <p:cNvSpPr/>
          <p:nvPr/>
        </p:nvSpPr>
        <p:spPr>
          <a:xfrm>
            <a:off x="463392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7" name=""/>
          <p:cNvSpPr/>
          <p:nvPr/>
        </p:nvSpPr>
        <p:spPr>
          <a:xfrm>
            <a:off x="4633920" y="1592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8" name=""/>
          <p:cNvSpPr/>
          <p:nvPr/>
        </p:nvSpPr>
        <p:spPr>
          <a:xfrm>
            <a:off x="4633920" y="160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9" name=""/>
          <p:cNvSpPr/>
          <p:nvPr/>
        </p:nvSpPr>
        <p:spPr>
          <a:xfrm>
            <a:off x="4638600" y="161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0" name=""/>
          <p:cNvSpPr/>
          <p:nvPr/>
        </p:nvSpPr>
        <p:spPr>
          <a:xfrm>
            <a:off x="4638600" y="161604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1" name=""/>
          <p:cNvSpPr/>
          <p:nvPr/>
        </p:nvSpPr>
        <p:spPr>
          <a:xfrm>
            <a:off x="4657680" y="16254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2" name=""/>
          <p:cNvSpPr/>
          <p:nvPr/>
        </p:nvSpPr>
        <p:spPr>
          <a:xfrm flipV="1">
            <a:off x="4667400" y="16254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3" name=""/>
          <p:cNvSpPr/>
          <p:nvPr/>
        </p:nvSpPr>
        <p:spPr>
          <a:xfrm>
            <a:off x="4739040" y="154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4" name=""/>
          <p:cNvSpPr/>
          <p:nvPr/>
        </p:nvSpPr>
        <p:spPr>
          <a:xfrm>
            <a:off x="474372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5" name=""/>
          <p:cNvSpPr/>
          <p:nvPr/>
        </p:nvSpPr>
        <p:spPr>
          <a:xfrm>
            <a:off x="474372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6" name=""/>
          <p:cNvSpPr/>
          <p:nvPr/>
        </p:nvSpPr>
        <p:spPr>
          <a:xfrm>
            <a:off x="474840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7" name=""/>
          <p:cNvSpPr/>
          <p:nvPr/>
        </p:nvSpPr>
        <p:spPr>
          <a:xfrm>
            <a:off x="474840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8" name=""/>
          <p:cNvSpPr/>
          <p:nvPr/>
        </p:nvSpPr>
        <p:spPr>
          <a:xfrm>
            <a:off x="474840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9" name=""/>
          <p:cNvSpPr/>
          <p:nvPr/>
        </p:nvSpPr>
        <p:spPr>
          <a:xfrm>
            <a:off x="4748400" y="1573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0" name=""/>
          <p:cNvSpPr/>
          <p:nvPr/>
        </p:nvSpPr>
        <p:spPr>
          <a:xfrm>
            <a:off x="474840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1" name=""/>
          <p:cNvSpPr/>
          <p:nvPr/>
        </p:nvSpPr>
        <p:spPr>
          <a:xfrm>
            <a:off x="4748400" y="1596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2" name=""/>
          <p:cNvSpPr/>
          <p:nvPr/>
        </p:nvSpPr>
        <p:spPr>
          <a:xfrm>
            <a:off x="4748400" y="161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3" name=""/>
          <p:cNvSpPr/>
          <p:nvPr/>
        </p:nvSpPr>
        <p:spPr>
          <a:xfrm>
            <a:off x="4748400" y="162072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4" name=""/>
          <p:cNvSpPr/>
          <p:nvPr/>
        </p:nvSpPr>
        <p:spPr>
          <a:xfrm>
            <a:off x="4753080" y="1649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5" name=""/>
          <p:cNvSpPr/>
          <p:nvPr/>
        </p:nvSpPr>
        <p:spPr>
          <a:xfrm>
            <a:off x="4753080" y="16686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6" name=""/>
          <p:cNvSpPr/>
          <p:nvPr/>
        </p:nvSpPr>
        <p:spPr>
          <a:xfrm>
            <a:off x="4757760" y="16923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7" name=""/>
          <p:cNvSpPr/>
          <p:nvPr/>
        </p:nvSpPr>
        <p:spPr>
          <a:xfrm>
            <a:off x="4762800" y="17067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8" name=""/>
          <p:cNvSpPr/>
          <p:nvPr/>
        </p:nvSpPr>
        <p:spPr>
          <a:xfrm>
            <a:off x="4767480" y="17496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9" name=""/>
          <p:cNvSpPr/>
          <p:nvPr/>
        </p:nvSpPr>
        <p:spPr>
          <a:xfrm>
            <a:off x="4767480" y="1763640"/>
            <a:ext cx="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0" name=""/>
          <p:cNvSpPr/>
          <p:nvPr/>
        </p:nvSpPr>
        <p:spPr>
          <a:xfrm>
            <a:off x="4767480" y="1811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1" name=""/>
          <p:cNvSpPr/>
          <p:nvPr/>
        </p:nvSpPr>
        <p:spPr>
          <a:xfrm>
            <a:off x="4767480" y="1825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2" name=""/>
          <p:cNvSpPr/>
          <p:nvPr/>
        </p:nvSpPr>
        <p:spPr>
          <a:xfrm flipH="1">
            <a:off x="4757760" y="18352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3" name=""/>
          <p:cNvSpPr/>
          <p:nvPr/>
        </p:nvSpPr>
        <p:spPr>
          <a:xfrm flipH="1">
            <a:off x="4753080" y="1859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4" name=""/>
          <p:cNvSpPr/>
          <p:nvPr/>
        </p:nvSpPr>
        <p:spPr>
          <a:xfrm flipH="1">
            <a:off x="4748400" y="1864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5" name=""/>
          <p:cNvSpPr/>
          <p:nvPr/>
        </p:nvSpPr>
        <p:spPr>
          <a:xfrm flipH="1" flipV="1">
            <a:off x="4734000" y="18590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6" name=""/>
          <p:cNvSpPr/>
          <p:nvPr/>
        </p:nvSpPr>
        <p:spPr>
          <a:xfrm flipH="1" flipV="1">
            <a:off x="4719960" y="184500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7" name=""/>
          <p:cNvSpPr/>
          <p:nvPr/>
        </p:nvSpPr>
        <p:spPr>
          <a:xfrm flipH="1" flipV="1">
            <a:off x="4714920" y="18352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8" name=""/>
          <p:cNvSpPr/>
          <p:nvPr/>
        </p:nvSpPr>
        <p:spPr>
          <a:xfrm flipH="1" flipV="1">
            <a:off x="4705560" y="179712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9" name=""/>
          <p:cNvSpPr/>
          <p:nvPr/>
        </p:nvSpPr>
        <p:spPr>
          <a:xfrm flipV="1">
            <a:off x="4705560" y="1787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0" name=""/>
          <p:cNvSpPr/>
          <p:nvPr/>
        </p:nvSpPr>
        <p:spPr>
          <a:xfrm flipV="1">
            <a:off x="4705560" y="175428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1" name=""/>
          <p:cNvSpPr/>
          <p:nvPr/>
        </p:nvSpPr>
        <p:spPr>
          <a:xfrm>
            <a:off x="482472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2" name=""/>
          <p:cNvSpPr/>
          <p:nvPr/>
        </p:nvSpPr>
        <p:spPr>
          <a:xfrm>
            <a:off x="482472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3" name=""/>
          <p:cNvSpPr/>
          <p:nvPr/>
        </p:nvSpPr>
        <p:spPr>
          <a:xfrm>
            <a:off x="482940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4" name=""/>
          <p:cNvSpPr/>
          <p:nvPr/>
        </p:nvSpPr>
        <p:spPr>
          <a:xfrm>
            <a:off x="482940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5" name=""/>
          <p:cNvSpPr/>
          <p:nvPr/>
        </p:nvSpPr>
        <p:spPr>
          <a:xfrm>
            <a:off x="482940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6" name=""/>
          <p:cNvSpPr/>
          <p:nvPr/>
        </p:nvSpPr>
        <p:spPr>
          <a:xfrm>
            <a:off x="4829400" y="16444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7" name=""/>
          <p:cNvSpPr/>
          <p:nvPr/>
        </p:nvSpPr>
        <p:spPr>
          <a:xfrm>
            <a:off x="4834080" y="16635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8" name=""/>
          <p:cNvSpPr/>
          <p:nvPr/>
        </p:nvSpPr>
        <p:spPr>
          <a:xfrm>
            <a:off x="4839120" y="1677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9" name=""/>
          <p:cNvSpPr/>
          <p:nvPr/>
        </p:nvSpPr>
        <p:spPr>
          <a:xfrm>
            <a:off x="4843800" y="16826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0" name=""/>
          <p:cNvSpPr/>
          <p:nvPr/>
        </p:nvSpPr>
        <p:spPr>
          <a:xfrm>
            <a:off x="4858200" y="168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1" name=""/>
          <p:cNvSpPr/>
          <p:nvPr/>
        </p:nvSpPr>
        <p:spPr>
          <a:xfrm flipV="1">
            <a:off x="4862880" y="166356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2" name=""/>
          <p:cNvSpPr/>
          <p:nvPr/>
        </p:nvSpPr>
        <p:spPr>
          <a:xfrm flipV="1">
            <a:off x="4881960" y="16542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3" name=""/>
          <p:cNvSpPr/>
          <p:nvPr/>
        </p:nvSpPr>
        <p:spPr>
          <a:xfrm flipV="1">
            <a:off x="4891320" y="16351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4" name=""/>
          <p:cNvSpPr/>
          <p:nvPr/>
        </p:nvSpPr>
        <p:spPr>
          <a:xfrm flipV="1">
            <a:off x="4901040" y="16254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5" name=""/>
          <p:cNvSpPr/>
          <p:nvPr/>
        </p:nvSpPr>
        <p:spPr>
          <a:xfrm flipV="1">
            <a:off x="4910400" y="1616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6" name=""/>
          <p:cNvSpPr/>
          <p:nvPr/>
        </p:nvSpPr>
        <p:spPr>
          <a:xfrm flipV="1">
            <a:off x="4915080" y="15922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7" name=""/>
          <p:cNvSpPr/>
          <p:nvPr/>
        </p:nvSpPr>
        <p:spPr>
          <a:xfrm flipV="1">
            <a:off x="4924800" y="1582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8" name=""/>
          <p:cNvSpPr/>
          <p:nvPr/>
        </p:nvSpPr>
        <p:spPr>
          <a:xfrm flipV="1">
            <a:off x="4929480" y="15685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9" name=""/>
          <p:cNvSpPr/>
          <p:nvPr/>
        </p:nvSpPr>
        <p:spPr>
          <a:xfrm flipH="1">
            <a:off x="4929480" y="156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0" name=""/>
          <p:cNvSpPr/>
          <p:nvPr/>
        </p:nvSpPr>
        <p:spPr>
          <a:xfrm>
            <a:off x="492948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1" name=""/>
          <p:cNvSpPr/>
          <p:nvPr/>
        </p:nvSpPr>
        <p:spPr>
          <a:xfrm flipH="1">
            <a:off x="4924800" y="157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2" name=""/>
          <p:cNvSpPr/>
          <p:nvPr/>
        </p:nvSpPr>
        <p:spPr>
          <a:xfrm>
            <a:off x="4924800" y="158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3" name=""/>
          <p:cNvSpPr/>
          <p:nvPr/>
        </p:nvSpPr>
        <p:spPr>
          <a:xfrm flipH="1">
            <a:off x="4920120" y="1587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4" name=""/>
          <p:cNvSpPr/>
          <p:nvPr/>
        </p:nvSpPr>
        <p:spPr>
          <a:xfrm>
            <a:off x="492012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5" name=""/>
          <p:cNvSpPr/>
          <p:nvPr/>
        </p:nvSpPr>
        <p:spPr>
          <a:xfrm>
            <a:off x="4920120" y="160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6" name=""/>
          <p:cNvSpPr/>
          <p:nvPr/>
        </p:nvSpPr>
        <p:spPr>
          <a:xfrm>
            <a:off x="4920120" y="16113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7" name=""/>
          <p:cNvSpPr/>
          <p:nvPr/>
        </p:nvSpPr>
        <p:spPr>
          <a:xfrm>
            <a:off x="4924800" y="1630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8" name=""/>
          <p:cNvSpPr/>
          <p:nvPr/>
        </p:nvSpPr>
        <p:spPr>
          <a:xfrm>
            <a:off x="4929480" y="163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9" name=""/>
          <p:cNvSpPr/>
          <p:nvPr/>
        </p:nvSpPr>
        <p:spPr>
          <a:xfrm>
            <a:off x="4934160" y="1635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0" name=""/>
          <p:cNvSpPr/>
          <p:nvPr/>
        </p:nvSpPr>
        <p:spPr>
          <a:xfrm>
            <a:off x="4939200" y="163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1" name=""/>
          <p:cNvSpPr/>
          <p:nvPr/>
        </p:nvSpPr>
        <p:spPr>
          <a:xfrm flipV="1">
            <a:off x="4943880" y="16254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2" name=""/>
          <p:cNvSpPr/>
          <p:nvPr/>
        </p:nvSpPr>
        <p:spPr>
          <a:xfrm flipV="1">
            <a:off x="4958280" y="1620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3" name=""/>
          <p:cNvSpPr/>
          <p:nvPr/>
        </p:nvSpPr>
        <p:spPr>
          <a:xfrm flipV="1">
            <a:off x="4962960" y="16016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4" name=""/>
          <p:cNvSpPr/>
          <p:nvPr/>
        </p:nvSpPr>
        <p:spPr>
          <a:xfrm flipV="1">
            <a:off x="4982040" y="1592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5" name=""/>
          <p:cNvSpPr/>
          <p:nvPr/>
        </p:nvSpPr>
        <p:spPr>
          <a:xfrm flipV="1">
            <a:off x="4986720" y="1582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6" name=""/>
          <p:cNvSpPr/>
          <p:nvPr/>
        </p:nvSpPr>
        <p:spPr>
          <a:xfrm flipV="1">
            <a:off x="4991400" y="157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7" name=""/>
          <p:cNvSpPr/>
          <p:nvPr/>
        </p:nvSpPr>
        <p:spPr>
          <a:xfrm flipV="1">
            <a:off x="4991400" y="1573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8" name=""/>
          <p:cNvSpPr/>
          <p:nvPr/>
        </p:nvSpPr>
        <p:spPr>
          <a:xfrm flipV="1">
            <a:off x="499644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9" name=""/>
          <p:cNvSpPr/>
          <p:nvPr/>
        </p:nvSpPr>
        <p:spPr>
          <a:xfrm>
            <a:off x="499644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0" name=""/>
          <p:cNvSpPr/>
          <p:nvPr/>
        </p:nvSpPr>
        <p:spPr>
          <a:xfrm>
            <a:off x="500112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1" name=""/>
          <p:cNvSpPr/>
          <p:nvPr/>
        </p:nvSpPr>
        <p:spPr>
          <a:xfrm>
            <a:off x="5001120" y="1573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2" name=""/>
          <p:cNvSpPr/>
          <p:nvPr/>
        </p:nvSpPr>
        <p:spPr>
          <a:xfrm>
            <a:off x="500580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3" name=""/>
          <p:cNvSpPr/>
          <p:nvPr/>
        </p:nvSpPr>
        <p:spPr>
          <a:xfrm>
            <a:off x="5005800" y="1592280"/>
            <a:ext cx="46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4" name=""/>
          <p:cNvSpPr/>
          <p:nvPr/>
        </p:nvSpPr>
        <p:spPr>
          <a:xfrm>
            <a:off x="501048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5" name=""/>
          <p:cNvSpPr/>
          <p:nvPr/>
        </p:nvSpPr>
        <p:spPr>
          <a:xfrm>
            <a:off x="5010480" y="163044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6" name=""/>
          <p:cNvSpPr/>
          <p:nvPr/>
        </p:nvSpPr>
        <p:spPr>
          <a:xfrm>
            <a:off x="5020200" y="16444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7" name=""/>
          <p:cNvSpPr/>
          <p:nvPr/>
        </p:nvSpPr>
        <p:spPr>
          <a:xfrm flipV="1">
            <a:off x="5029560" y="16444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8" name=""/>
          <p:cNvSpPr/>
          <p:nvPr/>
        </p:nvSpPr>
        <p:spPr>
          <a:xfrm>
            <a:off x="5105880" y="156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9" name=""/>
          <p:cNvSpPr/>
          <p:nvPr/>
        </p:nvSpPr>
        <p:spPr>
          <a:xfrm flipH="1">
            <a:off x="5105880" y="156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0" name=""/>
          <p:cNvSpPr/>
          <p:nvPr/>
        </p:nvSpPr>
        <p:spPr>
          <a:xfrm flipV="1">
            <a:off x="510588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1" name=""/>
          <p:cNvSpPr/>
          <p:nvPr/>
        </p:nvSpPr>
        <p:spPr>
          <a:xfrm flipH="1">
            <a:off x="510120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2" name=""/>
          <p:cNvSpPr/>
          <p:nvPr/>
        </p:nvSpPr>
        <p:spPr>
          <a:xfrm flipH="1" flipV="1">
            <a:off x="5096520" y="155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3" name=""/>
          <p:cNvSpPr/>
          <p:nvPr/>
        </p:nvSpPr>
        <p:spPr>
          <a:xfrm flipH="1">
            <a:off x="5091480" y="1554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4" name=""/>
          <p:cNvSpPr/>
          <p:nvPr/>
        </p:nvSpPr>
        <p:spPr>
          <a:xfrm flipH="1">
            <a:off x="5086800" y="155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5" name=""/>
          <p:cNvSpPr/>
          <p:nvPr/>
        </p:nvSpPr>
        <p:spPr>
          <a:xfrm>
            <a:off x="508680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6" name=""/>
          <p:cNvSpPr/>
          <p:nvPr/>
        </p:nvSpPr>
        <p:spPr>
          <a:xfrm flipH="1">
            <a:off x="5082120" y="1563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7" name=""/>
          <p:cNvSpPr/>
          <p:nvPr/>
        </p:nvSpPr>
        <p:spPr>
          <a:xfrm>
            <a:off x="508212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8" name=""/>
          <p:cNvSpPr/>
          <p:nvPr/>
        </p:nvSpPr>
        <p:spPr>
          <a:xfrm>
            <a:off x="5082120" y="1573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9" name=""/>
          <p:cNvSpPr/>
          <p:nvPr/>
        </p:nvSpPr>
        <p:spPr>
          <a:xfrm flipH="1">
            <a:off x="5077440" y="1582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0" name=""/>
          <p:cNvSpPr/>
          <p:nvPr/>
        </p:nvSpPr>
        <p:spPr>
          <a:xfrm>
            <a:off x="5077440" y="1587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1" name=""/>
          <p:cNvSpPr/>
          <p:nvPr/>
        </p:nvSpPr>
        <p:spPr>
          <a:xfrm>
            <a:off x="5077440" y="159696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2" name=""/>
          <p:cNvSpPr/>
          <p:nvPr/>
        </p:nvSpPr>
        <p:spPr>
          <a:xfrm>
            <a:off x="507744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3" name=""/>
          <p:cNvSpPr/>
          <p:nvPr/>
        </p:nvSpPr>
        <p:spPr>
          <a:xfrm>
            <a:off x="5077440" y="1635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4" name=""/>
          <p:cNvSpPr/>
          <p:nvPr/>
        </p:nvSpPr>
        <p:spPr>
          <a:xfrm>
            <a:off x="508212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5" name=""/>
          <p:cNvSpPr/>
          <p:nvPr/>
        </p:nvSpPr>
        <p:spPr>
          <a:xfrm>
            <a:off x="5082120" y="16542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6" name=""/>
          <p:cNvSpPr/>
          <p:nvPr/>
        </p:nvSpPr>
        <p:spPr>
          <a:xfrm>
            <a:off x="5096520" y="1658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7" name=""/>
          <p:cNvSpPr/>
          <p:nvPr/>
        </p:nvSpPr>
        <p:spPr>
          <a:xfrm flipV="1">
            <a:off x="5101200" y="16444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8" name=""/>
          <p:cNvSpPr/>
          <p:nvPr/>
        </p:nvSpPr>
        <p:spPr>
          <a:xfrm flipV="1">
            <a:off x="5115600" y="1635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9" name=""/>
          <p:cNvSpPr/>
          <p:nvPr/>
        </p:nvSpPr>
        <p:spPr>
          <a:xfrm flipV="1">
            <a:off x="5120280" y="16113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0" name=""/>
          <p:cNvSpPr/>
          <p:nvPr/>
        </p:nvSpPr>
        <p:spPr>
          <a:xfrm flipV="1">
            <a:off x="5139360" y="160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1" name=""/>
          <p:cNvSpPr/>
          <p:nvPr/>
        </p:nvSpPr>
        <p:spPr>
          <a:xfrm flipV="1">
            <a:off x="5144040" y="1596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2" name=""/>
          <p:cNvSpPr/>
          <p:nvPr/>
        </p:nvSpPr>
        <p:spPr>
          <a:xfrm flipV="1">
            <a:off x="5144040" y="15778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3" name=""/>
          <p:cNvSpPr/>
          <p:nvPr/>
        </p:nvSpPr>
        <p:spPr>
          <a:xfrm flipV="1">
            <a:off x="515376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4" name=""/>
          <p:cNvSpPr/>
          <p:nvPr/>
        </p:nvSpPr>
        <p:spPr>
          <a:xfrm>
            <a:off x="5153760" y="1573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5" name=""/>
          <p:cNvSpPr/>
          <p:nvPr/>
        </p:nvSpPr>
        <p:spPr>
          <a:xfrm>
            <a:off x="515844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6" name=""/>
          <p:cNvSpPr/>
          <p:nvPr/>
        </p:nvSpPr>
        <p:spPr>
          <a:xfrm flipH="1">
            <a:off x="5153760" y="157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7" name=""/>
          <p:cNvSpPr/>
          <p:nvPr/>
        </p:nvSpPr>
        <p:spPr>
          <a:xfrm>
            <a:off x="5153760" y="15778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8" name=""/>
          <p:cNvSpPr/>
          <p:nvPr/>
        </p:nvSpPr>
        <p:spPr>
          <a:xfrm flipH="1">
            <a:off x="5148720" y="16016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9" name=""/>
          <p:cNvSpPr/>
          <p:nvPr/>
        </p:nvSpPr>
        <p:spPr>
          <a:xfrm>
            <a:off x="5148720" y="16160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0" name=""/>
          <p:cNvSpPr/>
          <p:nvPr/>
        </p:nvSpPr>
        <p:spPr>
          <a:xfrm>
            <a:off x="514872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1" name=""/>
          <p:cNvSpPr/>
          <p:nvPr/>
        </p:nvSpPr>
        <p:spPr>
          <a:xfrm>
            <a:off x="5148720" y="1635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2" name=""/>
          <p:cNvSpPr/>
          <p:nvPr/>
        </p:nvSpPr>
        <p:spPr>
          <a:xfrm>
            <a:off x="5153760" y="163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3" name=""/>
          <p:cNvSpPr/>
          <p:nvPr/>
        </p:nvSpPr>
        <p:spPr>
          <a:xfrm flipV="1">
            <a:off x="520128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4" name=""/>
          <p:cNvSpPr/>
          <p:nvPr/>
        </p:nvSpPr>
        <p:spPr>
          <a:xfrm>
            <a:off x="5201280" y="1573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5" name=""/>
          <p:cNvSpPr/>
          <p:nvPr/>
        </p:nvSpPr>
        <p:spPr>
          <a:xfrm flipV="1">
            <a:off x="5205960" y="1568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6" name=""/>
          <p:cNvSpPr/>
          <p:nvPr/>
        </p:nvSpPr>
        <p:spPr>
          <a:xfrm flipV="1">
            <a:off x="5211000" y="1563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7" name=""/>
          <p:cNvSpPr/>
          <p:nvPr/>
        </p:nvSpPr>
        <p:spPr>
          <a:xfrm flipV="1">
            <a:off x="5215680" y="155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8" name=""/>
          <p:cNvSpPr/>
          <p:nvPr/>
        </p:nvSpPr>
        <p:spPr>
          <a:xfrm>
            <a:off x="522036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9" name=""/>
          <p:cNvSpPr/>
          <p:nvPr/>
        </p:nvSpPr>
        <p:spPr>
          <a:xfrm flipV="1">
            <a:off x="5225040" y="1554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0" name=""/>
          <p:cNvSpPr/>
          <p:nvPr/>
        </p:nvSpPr>
        <p:spPr>
          <a:xfrm flipV="1">
            <a:off x="5234760" y="15444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1" name=""/>
          <p:cNvSpPr/>
          <p:nvPr/>
        </p:nvSpPr>
        <p:spPr>
          <a:xfrm flipV="1">
            <a:off x="5253840" y="1539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2" name=""/>
          <p:cNvSpPr/>
          <p:nvPr/>
        </p:nvSpPr>
        <p:spPr>
          <a:xfrm>
            <a:off x="5263200" y="153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3" name=""/>
          <p:cNvSpPr/>
          <p:nvPr/>
        </p:nvSpPr>
        <p:spPr>
          <a:xfrm>
            <a:off x="5277600" y="153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4" name=""/>
          <p:cNvSpPr/>
          <p:nvPr/>
        </p:nvSpPr>
        <p:spPr>
          <a:xfrm>
            <a:off x="5282280" y="1539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5" name=""/>
          <p:cNvSpPr/>
          <p:nvPr/>
        </p:nvSpPr>
        <p:spPr>
          <a:xfrm>
            <a:off x="5286960" y="1554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6" name=""/>
          <p:cNvSpPr/>
          <p:nvPr/>
        </p:nvSpPr>
        <p:spPr>
          <a:xfrm>
            <a:off x="5286960" y="1563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7" name=""/>
          <p:cNvSpPr/>
          <p:nvPr/>
        </p:nvSpPr>
        <p:spPr>
          <a:xfrm flipH="1">
            <a:off x="5282280" y="15732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8" name=""/>
          <p:cNvSpPr/>
          <p:nvPr/>
        </p:nvSpPr>
        <p:spPr>
          <a:xfrm flipH="1">
            <a:off x="5277600" y="1606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9" name=""/>
          <p:cNvSpPr/>
          <p:nvPr/>
        </p:nvSpPr>
        <p:spPr>
          <a:xfrm>
            <a:off x="5277600" y="1630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0" name=""/>
          <p:cNvSpPr/>
          <p:nvPr/>
        </p:nvSpPr>
        <p:spPr>
          <a:xfrm flipH="1">
            <a:off x="5272920" y="16398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1" name=""/>
          <p:cNvSpPr/>
          <p:nvPr/>
        </p:nvSpPr>
        <p:spPr>
          <a:xfrm>
            <a:off x="527292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2" name=""/>
          <p:cNvSpPr/>
          <p:nvPr/>
        </p:nvSpPr>
        <p:spPr>
          <a:xfrm>
            <a:off x="527292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3" name=""/>
          <p:cNvSpPr/>
          <p:nvPr/>
        </p:nvSpPr>
        <p:spPr>
          <a:xfrm flipV="1">
            <a:off x="5272920" y="166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4" name=""/>
          <p:cNvSpPr/>
          <p:nvPr/>
        </p:nvSpPr>
        <p:spPr>
          <a:xfrm flipH="1" flipV="1">
            <a:off x="5330160" y="155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5" name=""/>
          <p:cNvSpPr/>
          <p:nvPr/>
        </p:nvSpPr>
        <p:spPr>
          <a:xfrm flipH="1" flipV="1">
            <a:off x="5325120" y="1549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6" name=""/>
          <p:cNvSpPr/>
          <p:nvPr/>
        </p:nvSpPr>
        <p:spPr>
          <a:xfrm flipH="1" flipV="1">
            <a:off x="5320440" y="1544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7" name=""/>
          <p:cNvSpPr/>
          <p:nvPr/>
        </p:nvSpPr>
        <p:spPr>
          <a:xfrm flipH="1" flipV="1">
            <a:off x="5315760" y="153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8" name=""/>
          <p:cNvSpPr/>
          <p:nvPr/>
        </p:nvSpPr>
        <p:spPr>
          <a:xfrm flipH="1">
            <a:off x="5311080" y="153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9" name=""/>
          <p:cNvSpPr/>
          <p:nvPr/>
        </p:nvSpPr>
        <p:spPr>
          <a:xfrm flipH="1">
            <a:off x="5306040" y="1539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0" name=""/>
          <p:cNvSpPr/>
          <p:nvPr/>
        </p:nvSpPr>
        <p:spPr>
          <a:xfrm>
            <a:off x="5306040" y="153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1" name=""/>
          <p:cNvSpPr/>
          <p:nvPr/>
        </p:nvSpPr>
        <p:spPr>
          <a:xfrm>
            <a:off x="5306040" y="1544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2" name=""/>
          <p:cNvSpPr/>
          <p:nvPr/>
        </p:nvSpPr>
        <p:spPr>
          <a:xfrm flipH="1">
            <a:off x="5301360" y="1549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3" name=""/>
          <p:cNvSpPr/>
          <p:nvPr/>
        </p:nvSpPr>
        <p:spPr>
          <a:xfrm>
            <a:off x="530136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4" name=""/>
          <p:cNvSpPr/>
          <p:nvPr/>
        </p:nvSpPr>
        <p:spPr>
          <a:xfrm>
            <a:off x="5301360" y="1563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5" name=""/>
          <p:cNvSpPr/>
          <p:nvPr/>
        </p:nvSpPr>
        <p:spPr>
          <a:xfrm>
            <a:off x="5301360" y="1573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6" name=""/>
          <p:cNvSpPr/>
          <p:nvPr/>
        </p:nvSpPr>
        <p:spPr>
          <a:xfrm>
            <a:off x="5301360" y="15825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7" name=""/>
          <p:cNvSpPr/>
          <p:nvPr/>
        </p:nvSpPr>
        <p:spPr>
          <a:xfrm>
            <a:off x="5306040" y="16113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8" name=""/>
          <p:cNvSpPr/>
          <p:nvPr/>
        </p:nvSpPr>
        <p:spPr>
          <a:xfrm>
            <a:off x="5311080" y="162072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9" name=""/>
          <p:cNvSpPr/>
          <p:nvPr/>
        </p:nvSpPr>
        <p:spPr>
          <a:xfrm>
            <a:off x="5325120" y="16444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0" name=""/>
          <p:cNvSpPr/>
          <p:nvPr/>
        </p:nvSpPr>
        <p:spPr>
          <a:xfrm>
            <a:off x="533484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1" name=""/>
          <p:cNvSpPr/>
          <p:nvPr/>
        </p:nvSpPr>
        <p:spPr>
          <a:xfrm flipV="1">
            <a:off x="5339520" y="1635120"/>
            <a:ext cx="381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2" name=""/>
          <p:cNvSpPr/>
          <p:nvPr/>
        </p:nvSpPr>
        <p:spPr>
          <a:xfrm>
            <a:off x="1039320" y="239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3" name=""/>
          <p:cNvSpPr/>
          <p:nvPr/>
        </p:nvSpPr>
        <p:spPr>
          <a:xfrm>
            <a:off x="1044000" y="239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4" name=""/>
          <p:cNvSpPr/>
          <p:nvPr/>
        </p:nvSpPr>
        <p:spPr>
          <a:xfrm>
            <a:off x="1048680" y="2397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5" name=""/>
          <p:cNvSpPr/>
          <p:nvPr/>
        </p:nvSpPr>
        <p:spPr>
          <a:xfrm flipV="1">
            <a:off x="1053720" y="239292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6" name=""/>
          <p:cNvSpPr/>
          <p:nvPr/>
        </p:nvSpPr>
        <p:spPr>
          <a:xfrm>
            <a:off x="1067760" y="2392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7" name=""/>
          <p:cNvSpPr/>
          <p:nvPr/>
        </p:nvSpPr>
        <p:spPr>
          <a:xfrm flipV="1">
            <a:off x="1072800" y="23835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8" name=""/>
          <p:cNvSpPr/>
          <p:nvPr/>
        </p:nvSpPr>
        <p:spPr>
          <a:xfrm>
            <a:off x="1086840" y="2383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9" name=""/>
          <p:cNvSpPr/>
          <p:nvPr/>
        </p:nvSpPr>
        <p:spPr>
          <a:xfrm>
            <a:off x="1091880" y="2383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0" name=""/>
          <p:cNvSpPr/>
          <p:nvPr/>
        </p:nvSpPr>
        <p:spPr>
          <a:xfrm flipV="1">
            <a:off x="1096560" y="2378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1" name=""/>
          <p:cNvSpPr/>
          <p:nvPr/>
        </p:nvSpPr>
        <p:spPr>
          <a:xfrm>
            <a:off x="1105920" y="2378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2" name=""/>
          <p:cNvSpPr/>
          <p:nvPr/>
        </p:nvSpPr>
        <p:spPr>
          <a:xfrm>
            <a:off x="1110960" y="2383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3" name=""/>
          <p:cNvSpPr/>
          <p:nvPr/>
        </p:nvSpPr>
        <p:spPr>
          <a:xfrm>
            <a:off x="1115640" y="2383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4" name=""/>
          <p:cNvSpPr/>
          <p:nvPr/>
        </p:nvSpPr>
        <p:spPr>
          <a:xfrm>
            <a:off x="1115640" y="2388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5" name=""/>
          <p:cNvSpPr/>
          <p:nvPr/>
        </p:nvSpPr>
        <p:spPr>
          <a:xfrm>
            <a:off x="1120320" y="2392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6" name=""/>
          <p:cNvSpPr/>
          <p:nvPr/>
        </p:nvSpPr>
        <p:spPr>
          <a:xfrm>
            <a:off x="1125000" y="2397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7" name=""/>
          <p:cNvSpPr/>
          <p:nvPr/>
        </p:nvSpPr>
        <p:spPr>
          <a:xfrm>
            <a:off x="1130040" y="239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8" name=""/>
          <p:cNvSpPr/>
          <p:nvPr/>
        </p:nvSpPr>
        <p:spPr>
          <a:xfrm>
            <a:off x="1130040" y="240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9" name=""/>
          <p:cNvSpPr/>
          <p:nvPr/>
        </p:nvSpPr>
        <p:spPr>
          <a:xfrm>
            <a:off x="1134720" y="2402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0" name=""/>
          <p:cNvSpPr/>
          <p:nvPr/>
        </p:nvSpPr>
        <p:spPr>
          <a:xfrm>
            <a:off x="113940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1" name=""/>
          <p:cNvSpPr/>
          <p:nvPr/>
        </p:nvSpPr>
        <p:spPr>
          <a:xfrm>
            <a:off x="1139400" y="2412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2" name=""/>
          <p:cNvSpPr/>
          <p:nvPr/>
        </p:nvSpPr>
        <p:spPr>
          <a:xfrm flipH="1">
            <a:off x="1134720" y="2417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3" name=""/>
          <p:cNvSpPr/>
          <p:nvPr/>
        </p:nvSpPr>
        <p:spPr>
          <a:xfrm flipH="1">
            <a:off x="1130040" y="2426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4" name=""/>
          <p:cNvSpPr/>
          <p:nvPr/>
        </p:nvSpPr>
        <p:spPr>
          <a:xfrm flipH="1">
            <a:off x="1125000" y="24310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5" name=""/>
          <p:cNvSpPr/>
          <p:nvPr/>
        </p:nvSpPr>
        <p:spPr>
          <a:xfrm flipH="1">
            <a:off x="1115640" y="24454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6" name=""/>
          <p:cNvSpPr/>
          <p:nvPr/>
        </p:nvSpPr>
        <p:spPr>
          <a:xfrm flipH="1">
            <a:off x="1096560" y="245988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7" name=""/>
          <p:cNvSpPr/>
          <p:nvPr/>
        </p:nvSpPr>
        <p:spPr>
          <a:xfrm>
            <a:off x="1096560" y="2488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8" name=""/>
          <p:cNvSpPr/>
          <p:nvPr/>
        </p:nvSpPr>
        <p:spPr>
          <a:xfrm flipH="1">
            <a:off x="1091880" y="2498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9" name=""/>
          <p:cNvSpPr/>
          <p:nvPr/>
        </p:nvSpPr>
        <p:spPr>
          <a:xfrm flipH="1">
            <a:off x="1086840" y="2507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0" name=""/>
          <p:cNvSpPr/>
          <p:nvPr/>
        </p:nvSpPr>
        <p:spPr>
          <a:xfrm flipH="1">
            <a:off x="1082160" y="2512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1" name=""/>
          <p:cNvSpPr/>
          <p:nvPr/>
        </p:nvSpPr>
        <p:spPr>
          <a:xfrm flipH="1">
            <a:off x="1077480" y="2526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2" name=""/>
          <p:cNvSpPr/>
          <p:nvPr/>
        </p:nvSpPr>
        <p:spPr>
          <a:xfrm>
            <a:off x="1077480" y="2540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3" name=""/>
          <p:cNvSpPr/>
          <p:nvPr/>
        </p:nvSpPr>
        <p:spPr>
          <a:xfrm>
            <a:off x="1077480" y="25502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4" name=""/>
          <p:cNvSpPr/>
          <p:nvPr/>
        </p:nvSpPr>
        <p:spPr>
          <a:xfrm>
            <a:off x="1086840" y="2555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5" name=""/>
          <p:cNvSpPr/>
          <p:nvPr/>
        </p:nvSpPr>
        <p:spPr>
          <a:xfrm flipV="1">
            <a:off x="1096560" y="25552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6" name=""/>
          <p:cNvSpPr/>
          <p:nvPr/>
        </p:nvSpPr>
        <p:spPr>
          <a:xfrm>
            <a:off x="1120320" y="2555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7" name=""/>
          <p:cNvSpPr/>
          <p:nvPr/>
        </p:nvSpPr>
        <p:spPr>
          <a:xfrm>
            <a:off x="1125000" y="2555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8" name=""/>
          <p:cNvSpPr/>
          <p:nvPr/>
        </p:nvSpPr>
        <p:spPr>
          <a:xfrm flipV="1">
            <a:off x="1134720" y="25502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9" name=""/>
          <p:cNvSpPr/>
          <p:nvPr/>
        </p:nvSpPr>
        <p:spPr>
          <a:xfrm>
            <a:off x="1206000" y="2369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0" name=""/>
          <p:cNvSpPr/>
          <p:nvPr/>
        </p:nvSpPr>
        <p:spPr>
          <a:xfrm>
            <a:off x="1211040" y="237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1" name=""/>
          <p:cNvSpPr/>
          <p:nvPr/>
        </p:nvSpPr>
        <p:spPr>
          <a:xfrm>
            <a:off x="1215720" y="2373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2" name=""/>
          <p:cNvSpPr/>
          <p:nvPr/>
        </p:nvSpPr>
        <p:spPr>
          <a:xfrm>
            <a:off x="1220400" y="2378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3" name=""/>
          <p:cNvSpPr/>
          <p:nvPr/>
        </p:nvSpPr>
        <p:spPr>
          <a:xfrm>
            <a:off x="1225080" y="2383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4" name=""/>
          <p:cNvSpPr/>
          <p:nvPr/>
        </p:nvSpPr>
        <p:spPr>
          <a:xfrm>
            <a:off x="1230120" y="2392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5" name=""/>
          <p:cNvSpPr/>
          <p:nvPr/>
        </p:nvSpPr>
        <p:spPr>
          <a:xfrm>
            <a:off x="1230120" y="2397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6" name=""/>
          <p:cNvSpPr/>
          <p:nvPr/>
        </p:nvSpPr>
        <p:spPr>
          <a:xfrm>
            <a:off x="1234800" y="2407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7" name=""/>
          <p:cNvSpPr/>
          <p:nvPr/>
        </p:nvSpPr>
        <p:spPr>
          <a:xfrm>
            <a:off x="1234800" y="24170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8" name=""/>
          <p:cNvSpPr/>
          <p:nvPr/>
        </p:nvSpPr>
        <p:spPr>
          <a:xfrm>
            <a:off x="1239480" y="2445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9" name=""/>
          <p:cNvSpPr/>
          <p:nvPr/>
        </p:nvSpPr>
        <p:spPr>
          <a:xfrm>
            <a:off x="1239480" y="2459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0" name=""/>
          <p:cNvSpPr/>
          <p:nvPr/>
        </p:nvSpPr>
        <p:spPr>
          <a:xfrm>
            <a:off x="1239480" y="24742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1" name=""/>
          <p:cNvSpPr/>
          <p:nvPr/>
        </p:nvSpPr>
        <p:spPr>
          <a:xfrm>
            <a:off x="1239480" y="2493360"/>
            <a:ext cx="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2" name=""/>
          <p:cNvSpPr/>
          <p:nvPr/>
        </p:nvSpPr>
        <p:spPr>
          <a:xfrm flipH="1">
            <a:off x="1230120" y="251208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3" name=""/>
          <p:cNvSpPr/>
          <p:nvPr/>
        </p:nvSpPr>
        <p:spPr>
          <a:xfrm>
            <a:off x="1230120" y="25502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4" name=""/>
          <p:cNvSpPr/>
          <p:nvPr/>
        </p:nvSpPr>
        <p:spPr>
          <a:xfrm flipH="1">
            <a:off x="1220400" y="25693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5" name=""/>
          <p:cNvSpPr/>
          <p:nvPr/>
        </p:nvSpPr>
        <p:spPr>
          <a:xfrm flipH="1">
            <a:off x="1211040" y="2588400"/>
            <a:ext cx="936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6" name=""/>
          <p:cNvSpPr/>
          <p:nvPr/>
        </p:nvSpPr>
        <p:spPr>
          <a:xfrm flipH="1">
            <a:off x="215028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7" name=""/>
          <p:cNvSpPr/>
          <p:nvPr/>
        </p:nvSpPr>
        <p:spPr>
          <a:xfrm flipH="1">
            <a:off x="2145240" y="2297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8" name=""/>
          <p:cNvSpPr/>
          <p:nvPr/>
        </p:nvSpPr>
        <p:spPr>
          <a:xfrm flipH="1">
            <a:off x="214056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9" name=""/>
          <p:cNvSpPr/>
          <p:nvPr/>
        </p:nvSpPr>
        <p:spPr>
          <a:xfrm flipH="1">
            <a:off x="213588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0" name=""/>
          <p:cNvSpPr/>
          <p:nvPr/>
        </p:nvSpPr>
        <p:spPr>
          <a:xfrm flipH="1">
            <a:off x="2131200" y="230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1" name=""/>
          <p:cNvSpPr/>
          <p:nvPr/>
        </p:nvSpPr>
        <p:spPr>
          <a:xfrm flipH="1" flipV="1">
            <a:off x="2126160" y="2297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2" name=""/>
          <p:cNvSpPr/>
          <p:nvPr/>
        </p:nvSpPr>
        <p:spPr>
          <a:xfrm flipH="1">
            <a:off x="212148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3" name=""/>
          <p:cNvSpPr/>
          <p:nvPr/>
        </p:nvSpPr>
        <p:spPr>
          <a:xfrm flipH="1">
            <a:off x="211680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4" name=""/>
          <p:cNvSpPr/>
          <p:nvPr/>
        </p:nvSpPr>
        <p:spPr>
          <a:xfrm flipH="1" flipV="1">
            <a:off x="2112120" y="2292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5" name=""/>
          <p:cNvSpPr/>
          <p:nvPr/>
        </p:nvSpPr>
        <p:spPr>
          <a:xfrm flipH="1" flipV="1">
            <a:off x="2102400" y="2288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6" name=""/>
          <p:cNvSpPr/>
          <p:nvPr/>
        </p:nvSpPr>
        <p:spPr>
          <a:xfrm flipH="1">
            <a:off x="209772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7" name=""/>
          <p:cNvSpPr/>
          <p:nvPr/>
        </p:nvSpPr>
        <p:spPr>
          <a:xfrm flipH="1">
            <a:off x="2078640" y="22881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8" name=""/>
          <p:cNvSpPr/>
          <p:nvPr/>
        </p:nvSpPr>
        <p:spPr>
          <a:xfrm flipH="1">
            <a:off x="207396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9" name=""/>
          <p:cNvSpPr/>
          <p:nvPr/>
        </p:nvSpPr>
        <p:spPr>
          <a:xfrm flipH="1">
            <a:off x="2054880" y="22881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0" name=""/>
          <p:cNvSpPr/>
          <p:nvPr/>
        </p:nvSpPr>
        <p:spPr>
          <a:xfrm flipH="1">
            <a:off x="2045160" y="2297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1" name=""/>
          <p:cNvSpPr/>
          <p:nvPr/>
        </p:nvSpPr>
        <p:spPr>
          <a:xfrm flipH="1">
            <a:off x="2026080" y="22978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2" name=""/>
          <p:cNvSpPr/>
          <p:nvPr/>
        </p:nvSpPr>
        <p:spPr>
          <a:xfrm flipH="1">
            <a:off x="2021400" y="230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3" name=""/>
          <p:cNvSpPr/>
          <p:nvPr/>
        </p:nvSpPr>
        <p:spPr>
          <a:xfrm flipH="1">
            <a:off x="2016720" y="2311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4" name=""/>
          <p:cNvSpPr/>
          <p:nvPr/>
        </p:nvSpPr>
        <p:spPr>
          <a:xfrm flipH="1">
            <a:off x="2007000" y="23119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5" name=""/>
          <p:cNvSpPr/>
          <p:nvPr/>
        </p:nvSpPr>
        <p:spPr>
          <a:xfrm flipH="1">
            <a:off x="1997640" y="2316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6" name=""/>
          <p:cNvSpPr/>
          <p:nvPr/>
        </p:nvSpPr>
        <p:spPr>
          <a:xfrm flipH="1">
            <a:off x="1992960" y="231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7" name=""/>
          <p:cNvSpPr/>
          <p:nvPr/>
        </p:nvSpPr>
        <p:spPr>
          <a:xfrm flipH="1">
            <a:off x="1978560" y="2316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8" name=""/>
          <p:cNvSpPr/>
          <p:nvPr/>
        </p:nvSpPr>
        <p:spPr>
          <a:xfrm flipH="1">
            <a:off x="1973880" y="231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9" name=""/>
          <p:cNvSpPr/>
          <p:nvPr/>
        </p:nvSpPr>
        <p:spPr>
          <a:xfrm flipH="1">
            <a:off x="1968840" y="2321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0" name=""/>
          <p:cNvSpPr/>
          <p:nvPr/>
        </p:nvSpPr>
        <p:spPr>
          <a:xfrm flipH="1">
            <a:off x="1964160" y="232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1" name=""/>
          <p:cNvSpPr/>
          <p:nvPr/>
        </p:nvSpPr>
        <p:spPr>
          <a:xfrm>
            <a:off x="1964160" y="2331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2" name=""/>
          <p:cNvSpPr/>
          <p:nvPr/>
        </p:nvSpPr>
        <p:spPr>
          <a:xfrm>
            <a:off x="1964160" y="233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3" name=""/>
          <p:cNvSpPr/>
          <p:nvPr/>
        </p:nvSpPr>
        <p:spPr>
          <a:xfrm>
            <a:off x="1964160" y="2340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4" name=""/>
          <p:cNvSpPr/>
          <p:nvPr/>
        </p:nvSpPr>
        <p:spPr>
          <a:xfrm>
            <a:off x="1964160" y="235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5" name=""/>
          <p:cNvSpPr/>
          <p:nvPr/>
        </p:nvSpPr>
        <p:spPr>
          <a:xfrm>
            <a:off x="1964160" y="236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6" name=""/>
          <p:cNvSpPr/>
          <p:nvPr/>
        </p:nvSpPr>
        <p:spPr>
          <a:xfrm>
            <a:off x="1964160" y="23691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7" name=""/>
          <p:cNvSpPr/>
          <p:nvPr/>
        </p:nvSpPr>
        <p:spPr>
          <a:xfrm>
            <a:off x="1973880" y="2388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8" name=""/>
          <p:cNvSpPr/>
          <p:nvPr/>
        </p:nvSpPr>
        <p:spPr>
          <a:xfrm>
            <a:off x="1978560" y="2392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9" name=""/>
          <p:cNvSpPr/>
          <p:nvPr/>
        </p:nvSpPr>
        <p:spPr>
          <a:xfrm>
            <a:off x="1983240" y="239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0" name=""/>
          <p:cNvSpPr/>
          <p:nvPr/>
        </p:nvSpPr>
        <p:spPr>
          <a:xfrm>
            <a:off x="1983240" y="240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1" name=""/>
          <p:cNvSpPr/>
          <p:nvPr/>
        </p:nvSpPr>
        <p:spPr>
          <a:xfrm>
            <a:off x="1987920" y="2402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2" name=""/>
          <p:cNvSpPr/>
          <p:nvPr/>
        </p:nvSpPr>
        <p:spPr>
          <a:xfrm>
            <a:off x="1987920" y="24073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3" name=""/>
          <p:cNvSpPr/>
          <p:nvPr/>
        </p:nvSpPr>
        <p:spPr>
          <a:xfrm>
            <a:off x="1997640" y="2417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4" name=""/>
          <p:cNvSpPr/>
          <p:nvPr/>
        </p:nvSpPr>
        <p:spPr>
          <a:xfrm>
            <a:off x="200700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5" name=""/>
          <p:cNvSpPr/>
          <p:nvPr/>
        </p:nvSpPr>
        <p:spPr>
          <a:xfrm>
            <a:off x="2007000" y="242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6" name=""/>
          <p:cNvSpPr/>
          <p:nvPr/>
        </p:nvSpPr>
        <p:spPr>
          <a:xfrm>
            <a:off x="2007000" y="24310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7" name=""/>
          <p:cNvSpPr/>
          <p:nvPr/>
        </p:nvSpPr>
        <p:spPr>
          <a:xfrm>
            <a:off x="201204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8" name=""/>
          <p:cNvSpPr/>
          <p:nvPr/>
        </p:nvSpPr>
        <p:spPr>
          <a:xfrm>
            <a:off x="2012040" y="2440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9" name=""/>
          <p:cNvSpPr/>
          <p:nvPr/>
        </p:nvSpPr>
        <p:spPr>
          <a:xfrm>
            <a:off x="2016720" y="2445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0" name=""/>
          <p:cNvSpPr/>
          <p:nvPr/>
        </p:nvSpPr>
        <p:spPr>
          <a:xfrm>
            <a:off x="2016720" y="245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1" name=""/>
          <p:cNvSpPr/>
          <p:nvPr/>
        </p:nvSpPr>
        <p:spPr>
          <a:xfrm>
            <a:off x="2016720" y="2459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2" name=""/>
          <p:cNvSpPr/>
          <p:nvPr/>
        </p:nvSpPr>
        <p:spPr>
          <a:xfrm>
            <a:off x="2016720" y="2464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3" name=""/>
          <p:cNvSpPr/>
          <p:nvPr/>
        </p:nvSpPr>
        <p:spPr>
          <a:xfrm flipH="1">
            <a:off x="2012040" y="247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4" name=""/>
          <p:cNvSpPr/>
          <p:nvPr/>
        </p:nvSpPr>
        <p:spPr>
          <a:xfrm>
            <a:off x="2012040" y="247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5" name=""/>
          <p:cNvSpPr/>
          <p:nvPr/>
        </p:nvSpPr>
        <p:spPr>
          <a:xfrm flipH="1">
            <a:off x="2002320" y="24789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6" name=""/>
          <p:cNvSpPr/>
          <p:nvPr/>
        </p:nvSpPr>
        <p:spPr>
          <a:xfrm flipH="1">
            <a:off x="1997640" y="249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7" name=""/>
          <p:cNvSpPr/>
          <p:nvPr/>
        </p:nvSpPr>
        <p:spPr>
          <a:xfrm flipH="1">
            <a:off x="1992960" y="2498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8" name=""/>
          <p:cNvSpPr/>
          <p:nvPr/>
        </p:nvSpPr>
        <p:spPr>
          <a:xfrm flipH="1">
            <a:off x="1987920" y="25120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9" name=""/>
          <p:cNvSpPr/>
          <p:nvPr/>
        </p:nvSpPr>
        <p:spPr>
          <a:xfrm flipH="1">
            <a:off x="1983240" y="2517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0" name=""/>
          <p:cNvSpPr/>
          <p:nvPr/>
        </p:nvSpPr>
        <p:spPr>
          <a:xfrm flipH="1">
            <a:off x="1973880" y="25218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1" name=""/>
          <p:cNvSpPr/>
          <p:nvPr/>
        </p:nvSpPr>
        <p:spPr>
          <a:xfrm flipH="1">
            <a:off x="1959480" y="25362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2" name=""/>
          <p:cNvSpPr/>
          <p:nvPr/>
        </p:nvSpPr>
        <p:spPr>
          <a:xfrm flipH="1">
            <a:off x="1949760" y="25502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3" name=""/>
          <p:cNvSpPr/>
          <p:nvPr/>
        </p:nvSpPr>
        <p:spPr>
          <a:xfrm flipH="1">
            <a:off x="1945080" y="2559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4" name=""/>
          <p:cNvSpPr/>
          <p:nvPr/>
        </p:nvSpPr>
        <p:spPr>
          <a:xfrm flipH="1">
            <a:off x="1940400" y="2569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5" name=""/>
          <p:cNvSpPr/>
          <p:nvPr/>
        </p:nvSpPr>
        <p:spPr>
          <a:xfrm flipH="1">
            <a:off x="1921320" y="257436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6" name=""/>
          <p:cNvSpPr/>
          <p:nvPr/>
        </p:nvSpPr>
        <p:spPr>
          <a:xfrm>
            <a:off x="1921320" y="259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7" name=""/>
          <p:cNvSpPr/>
          <p:nvPr/>
        </p:nvSpPr>
        <p:spPr>
          <a:xfrm flipH="1">
            <a:off x="1911600" y="2598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8" name=""/>
          <p:cNvSpPr/>
          <p:nvPr/>
        </p:nvSpPr>
        <p:spPr>
          <a:xfrm>
            <a:off x="1911600" y="2612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9" name=""/>
          <p:cNvSpPr/>
          <p:nvPr/>
        </p:nvSpPr>
        <p:spPr>
          <a:xfrm flipH="1">
            <a:off x="1906920" y="2617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0" name=""/>
          <p:cNvSpPr/>
          <p:nvPr/>
        </p:nvSpPr>
        <p:spPr>
          <a:xfrm flipH="1">
            <a:off x="1902240" y="2626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1" name=""/>
          <p:cNvSpPr/>
          <p:nvPr/>
        </p:nvSpPr>
        <p:spPr>
          <a:xfrm>
            <a:off x="1902240" y="2636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2" name=""/>
          <p:cNvSpPr/>
          <p:nvPr/>
        </p:nvSpPr>
        <p:spPr>
          <a:xfrm>
            <a:off x="1902240" y="2640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3" name=""/>
          <p:cNvSpPr/>
          <p:nvPr/>
        </p:nvSpPr>
        <p:spPr>
          <a:xfrm>
            <a:off x="1902240" y="2655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4" name=""/>
          <p:cNvSpPr/>
          <p:nvPr/>
        </p:nvSpPr>
        <p:spPr>
          <a:xfrm>
            <a:off x="1902240" y="266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5" name=""/>
          <p:cNvSpPr/>
          <p:nvPr/>
        </p:nvSpPr>
        <p:spPr>
          <a:xfrm>
            <a:off x="1902240" y="2664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6" name=""/>
          <p:cNvSpPr/>
          <p:nvPr/>
        </p:nvSpPr>
        <p:spPr>
          <a:xfrm>
            <a:off x="1906920" y="2679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7" name=""/>
          <p:cNvSpPr/>
          <p:nvPr/>
        </p:nvSpPr>
        <p:spPr>
          <a:xfrm>
            <a:off x="1911600" y="26838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8" name=""/>
          <p:cNvSpPr/>
          <p:nvPr/>
        </p:nvSpPr>
        <p:spPr>
          <a:xfrm>
            <a:off x="1930680" y="2688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9" name=""/>
          <p:cNvSpPr/>
          <p:nvPr/>
        </p:nvSpPr>
        <p:spPr>
          <a:xfrm>
            <a:off x="1940400" y="2688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0" name=""/>
          <p:cNvSpPr/>
          <p:nvPr/>
        </p:nvSpPr>
        <p:spPr>
          <a:xfrm>
            <a:off x="1945080" y="26884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1" name=""/>
          <p:cNvSpPr/>
          <p:nvPr/>
        </p:nvSpPr>
        <p:spPr>
          <a:xfrm>
            <a:off x="1973880" y="26884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2" name=""/>
          <p:cNvSpPr/>
          <p:nvPr/>
        </p:nvSpPr>
        <p:spPr>
          <a:xfrm>
            <a:off x="1992960" y="2688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3" name=""/>
          <p:cNvSpPr/>
          <p:nvPr/>
        </p:nvSpPr>
        <p:spPr>
          <a:xfrm>
            <a:off x="2002320" y="2688480"/>
            <a:ext cx="334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4" name=""/>
          <p:cNvSpPr/>
          <p:nvPr/>
        </p:nvSpPr>
        <p:spPr>
          <a:xfrm>
            <a:off x="2035800" y="2693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5" name=""/>
          <p:cNvSpPr/>
          <p:nvPr/>
        </p:nvSpPr>
        <p:spPr>
          <a:xfrm>
            <a:off x="2045160" y="2693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6" name=""/>
          <p:cNvSpPr/>
          <p:nvPr/>
        </p:nvSpPr>
        <p:spPr>
          <a:xfrm>
            <a:off x="2054880" y="2693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7" name=""/>
          <p:cNvSpPr/>
          <p:nvPr/>
        </p:nvSpPr>
        <p:spPr>
          <a:xfrm>
            <a:off x="2064240" y="26982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8" name=""/>
          <p:cNvSpPr/>
          <p:nvPr/>
        </p:nvSpPr>
        <p:spPr>
          <a:xfrm>
            <a:off x="2088000" y="2698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9" name=""/>
          <p:cNvSpPr/>
          <p:nvPr/>
        </p:nvSpPr>
        <p:spPr>
          <a:xfrm>
            <a:off x="2097720" y="2698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0" name=""/>
          <p:cNvSpPr/>
          <p:nvPr/>
        </p:nvSpPr>
        <p:spPr>
          <a:xfrm>
            <a:off x="2107080" y="2698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1" name=""/>
          <p:cNvSpPr/>
          <p:nvPr/>
        </p:nvSpPr>
        <p:spPr>
          <a:xfrm>
            <a:off x="2126160" y="2698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2" name=""/>
          <p:cNvSpPr/>
          <p:nvPr/>
        </p:nvSpPr>
        <p:spPr>
          <a:xfrm>
            <a:off x="1883160" y="287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3" name=""/>
          <p:cNvSpPr/>
          <p:nvPr/>
        </p:nvSpPr>
        <p:spPr>
          <a:xfrm>
            <a:off x="1883160" y="2883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4" name=""/>
          <p:cNvSpPr/>
          <p:nvPr/>
        </p:nvSpPr>
        <p:spPr>
          <a:xfrm>
            <a:off x="1887840" y="2883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5" name=""/>
          <p:cNvSpPr/>
          <p:nvPr/>
        </p:nvSpPr>
        <p:spPr>
          <a:xfrm>
            <a:off x="1887840" y="288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6" name=""/>
          <p:cNvSpPr/>
          <p:nvPr/>
        </p:nvSpPr>
        <p:spPr>
          <a:xfrm>
            <a:off x="1887840" y="289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7" name=""/>
          <p:cNvSpPr/>
          <p:nvPr/>
        </p:nvSpPr>
        <p:spPr>
          <a:xfrm>
            <a:off x="188784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8" name=""/>
          <p:cNvSpPr/>
          <p:nvPr/>
        </p:nvSpPr>
        <p:spPr>
          <a:xfrm>
            <a:off x="1887840" y="2903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9" name=""/>
          <p:cNvSpPr/>
          <p:nvPr/>
        </p:nvSpPr>
        <p:spPr>
          <a:xfrm>
            <a:off x="1887840" y="290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0" name=""/>
          <p:cNvSpPr/>
          <p:nvPr/>
        </p:nvSpPr>
        <p:spPr>
          <a:xfrm>
            <a:off x="1887840" y="2912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1" name=""/>
          <p:cNvSpPr/>
          <p:nvPr/>
        </p:nvSpPr>
        <p:spPr>
          <a:xfrm flipH="1">
            <a:off x="1883160" y="2927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2" name=""/>
          <p:cNvSpPr/>
          <p:nvPr/>
        </p:nvSpPr>
        <p:spPr>
          <a:xfrm>
            <a:off x="1883160" y="2931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3" name=""/>
          <p:cNvSpPr/>
          <p:nvPr/>
        </p:nvSpPr>
        <p:spPr>
          <a:xfrm>
            <a:off x="1883160" y="2941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4" name=""/>
          <p:cNvSpPr/>
          <p:nvPr/>
        </p:nvSpPr>
        <p:spPr>
          <a:xfrm>
            <a:off x="188316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5" name=""/>
          <p:cNvSpPr/>
          <p:nvPr/>
        </p:nvSpPr>
        <p:spPr>
          <a:xfrm>
            <a:off x="1883160" y="295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6" name=""/>
          <p:cNvSpPr/>
          <p:nvPr/>
        </p:nvSpPr>
        <p:spPr>
          <a:xfrm flipV="1">
            <a:off x="1883160" y="295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7" name=""/>
          <p:cNvSpPr/>
          <p:nvPr/>
        </p:nvSpPr>
        <p:spPr>
          <a:xfrm flipV="1">
            <a:off x="188316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8" name=""/>
          <p:cNvSpPr/>
          <p:nvPr/>
        </p:nvSpPr>
        <p:spPr>
          <a:xfrm flipH="1">
            <a:off x="188316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9" name=""/>
          <p:cNvSpPr/>
          <p:nvPr/>
        </p:nvSpPr>
        <p:spPr>
          <a:xfrm flipH="1">
            <a:off x="187848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0" name=""/>
          <p:cNvSpPr/>
          <p:nvPr/>
        </p:nvSpPr>
        <p:spPr>
          <a:xfrm flipV="1">
            <a:off x="187848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1" name=""/>
          <p:cNvSpPr/>
          <p:nvPr/>
        </p:nvSpPr>
        <p:spPr>
          <a:xfrm flipH="1">
            <a:off x="1873440" y="2812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2" name=""/>
          <p:cNvSpPr/>
          <p:nvPr/>
        </p:nvSpPr>
        <p:spPr>
          <a:xfrm flipV="1">
            <a:off x="187344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3" name=""/>
          <p:cNvSpPr/>
          <p:nvPr/>
        </p:nvSpPr>
        <p:spPr>
          <a:xfrm flipV="1">
            <a:off x="1873440" y="280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4" name=""/>
          <p:cNvSpPr/>
          <p:nvPr/>
        </p:nvSpPr>
        <p:spPr>
          <a:xfrm flipH="1">
            <a:off x="1983240" y="2893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5" name=""/>
          <p:cNvSpPr/>
          <p:nvPr/>
        </p:nvSpPr>
        <p:spPr>
          <a:xfrm>
            <a:off x="1983240" y="289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6" name=""/>
          <p:cNvSpPr/>
          <p:nvPr/>
        </p:nvSpPr>
        <p:spPr>
          <a:xfrm flipH="1">
            <a:off x="1978560" y="2898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7" name=""/>
          <p:cNvSpPr/>
          <p:nvPr/>
        </p:nvSpPr>
        <p:spPr>
          <a:xfrm flipH="1">
            <a:off x="1973880" y="2898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8" name=""/>
          <p:cNvSpPr/>
          <p:nvPr/>
        </p:nvSpPr>
        <p:spPr>
          <a:xfrm>
            <a:off x="197388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9" name=""/>
          <p:cNvSpPr/>
          <p:nvPr/>
        </p:nvSpPr>
        <p:spPr>
          <a:xfrm flipH="1">
            <a:off x="1968840" y="2903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0" name=""/>
          <p:cNvSpPr/>
          <p:nvPr/>
        </p:nvSpPr>
        <p:spPr>
          <a:xfrm flipH="1">
            <a:off x="1964160" y="2903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1" name=""/>
          <p:cNvSpPr/>
          <p:nvPr/>
        </p:nvSpPr>
        <p:spPr>
          <a:xfrm flipH="1">
            <a:off x="1959480" y="2903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2" name=""/>
          <p:cNvSpPr/>
          <p:nvPr/>
        </p:nvSpPr>
        <p:spPr>
          <a:xfrm flipH="1">
            <a:off x="1954800" y="2903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3" name=""/>
          <p:cNvSpPr/>
          <p:nvPr/>
        </p:nvSpPr>
        <p:spPr>
          <a:xfrm flipH="1">
            <a:off x="1945080" y="29030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4" name=""/>
          <p:cNvSpPr/>
          <p:nvPr/>
        </p:nvSpPr>
        <p:spPr>
          <a:xfrm flipH="1">
            <a:off x="1940400" y="290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5" name=""/>
          <p:cNvSpPr/>
          <p:nvPr/>
        </p:nvSpPr>
        <p:spPr>
          <a:xfrm flipH="1">
            <a:off x="1935720" y="290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6" name=""/>
          <p:cNvSpPr/>
          <p:nvPr/>
        </p:nvSpPr>
        <p:spPr>
          <a:xfrm flipH="1">
            <a:off x="1930680" y="2908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7" name=""/>
          <p:cNvSpPr/>
          <p:nvPr/>
        </p:nvSpPr>
        <p:spPr>
          <a:xfrm flipH="1">
            <a:off x="199296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8" name=""/>
          <p:cNvSpPr/>
          <p:nvPr/>
        </p:nvSpPr>
        <p:spPr>
          <a:xfrm flipH="1">
            <a:off x="1987920" y="2945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9" name=""/>
          <p:cNvSpPr/>
          <p:nvPr/>
        </p:nvSpPr>
        <p:spPr>
          <a:xfrm flipH="1">
            <a:off x="198324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0" name=""/>
          <p:cNvSpPr/>
          <p:nvPr/>
        </p:nvSpPr>
        <p:spPr>
          <a:xfrm flipH="1">
            <a:off x="197856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1" name=""/>
          <p:cNvSpPr/>
          <p:nvPr/>
        </p:nvSpPr>
        <p:spPr>
          <a:xfrm flipH="1">
            <a:off x="1973880" y="294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2" name=""/>
          <p:cNvSpPr/>
          <p:nvPr/>
        </p:nvSpPr>
        <p:spPr>
          <a:xfrm flipH="1">
            <a:off x="1968840" y="2950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3" name=""/>
          <p:cNvSpPr/>
          <p:nvPr/>
        </p:nvSpPr>
        <p:spPr>
          <a:xfrm flipH="1">
            <a:off x="1964160" y="295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4" name=""/>
          <p:cNvSpPr/>
          <p:nvPr/>
        </p:nvSpPr>
        <p:spPr>
          <a:xfrm flipH="1">
            <a:off x="1959480" y="295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5" name=""/>
          <p:cNvSpPr/>
          <p:nvPr/>
        </p:nvSpPr>
        <p:spPr>
          <a:xfrm flipH="1">
            <a:off x="1930680" y="2955600"/>
            <a:ext cx="288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6" name=""/>
          <p:cNvSpPr/>
          <p:nvPr/>
        </p:nvSpPr>
        <p:spPr>
          <a:xfrm>
            <a:off x="2054880" y="2860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7" name=""/>
          <p:cNvSpPr/>
          <p:nvPr/>
        </p:nvSpPr>
        <p:spPr>
          <a:xfrm>
            <a:off x="2059560" y="2864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8" name=""/>
          <p:cNvSpPr/>
          <p:nvPr/>
        </p:nvSpPr>
        <p:spPr>
          <a:xfrm>
            <a:off x="2059560" y="286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9" name=""/>
          <p:cNvSpPr/>
          <p:nvPr/>
        </p:nvSpPr>
        <p:spPr>
          <a:xfrm flipH="1">
            <a:off x="2054880" y="2874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0" name=""/>
          <p:cNvSpPr/>
          <p:nvPr/>
        </p:nvSpPr>
        <p:spPr>
          <a:xfrm>
            <a:off x="2054880" y="287928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1" name=""/>
          <p:cNvSpPr/>
          <p:nvPr/>
        </p:nvSpPr>
        <p:spPr>
          <a:xfrm flipH="1">
            <a:off x="2049840" y="291276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2" name=""/>
          <p:cNvSpPr/>
          <p:nvPr/>
        </p:nvSpPr>
        <p:spPr>
          <a:xfrm>
            <a:off x="2049840" y="2936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3" name=""/>
          <p:cNvSpPr/>
          <p:nvPr/>
        </p:nvSpPr>
        <p:spPr>
          <a:xfrm flipH="1">
            <a:off x="2045160" y="294588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4" name=""/>
          <p:cNvSpPr/>
          <p:nvPr/>
        </p:nvSpPr>
        <p:spPr>
          <a:xfrm flipH="1">
            <a:off x="2040480" y="29793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5" name=""/>
          <p:cNvSpPr/>
          <p:nvPr/>
        </p:nvSpPr>
        <p:spPr>
          <a:xfrm>
            <a:off x="2012040" y="2121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6" name=""/>
          <p:cNvSpPr/>
          <p:nvPr/>
        </p:nvSpPr>
        <p:spPr>
          <a:xfrm>
            <a:off x="2012040" y="2126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7" name=""/>
          <p:cNvSpPr/>
          <p:nvPr/>
        </p:nvSpPr>
        <p:spPr>
          <a:xfrm>
            <a:off x="2012040" y="213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8" name=""/>
          <p:cNvSpPr/>
          <p:nvPr/>
        </p:nvSpPr>
        <p:spPr>
          <a:xfrm>
            <a:off x="2012040" y="2135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9" name=""/>
          <p:cNvSpPr/>
          <p:nvPr/>
        </p:nvSpPr>
        <p:spPr>
          <a:xfrm>
            <a:off x="2012040" y="214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0" name=""/>
          <p:cNvSpPr/>
          <p:nvPr/>
        </p:nvSpPr>
        <p:spPr>
          <a:xfrm>
            <a:off x="2012040" y="214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1" name=""/>
          <p:cNvSpPr/>
          <p:nvPr/>
        </p:nvSpPr>
        <p:spPr>
          <a:xfrm>
            <a:off x="2012040" y="2149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2" name=""/>
          <p:cNvSpPr/>
          <p:nvPr/>
        </p:nvSpPr>
        <p:spPr>
          <a:xfrm flipV="1">
            <a:off x="2016720" y="2145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3" name=""/>
          <p:cNvSpPr/>
          <p:nvPr/>
        </p:nvSpPr>
        <p:spPr>
          <a:xfrm>
            <a:off x="2021400" y="2145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4" name=""/>
          <p:cNvSpPr/>
          <p:nvPr/>
        </p:nvSpPr>
        <p:spPr>
          <a:xfrm flipV="1">
            <a:off x="2026080" y="214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5" name=""/>
          <p:cNvSpPr/>
          <p:nvPr/>
        </p:nvSpPr>
        <p:spPr>
          <a:xfrm flipV="1">
            <a:off x="2026080" y="21355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6" name=""/>
          <p:cNvSpPr/>
          <p:nvPr/>
        </p:nvSpPr>
        <p:spPr>
          <a:xfrm flipV="1">
            <a:off x="2031120" y="2130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7" name=""/>
          <p:cNvSpPr/>
          <p:nvPr/>
        </p:nvSpPr>
        <p:spPr>
          <a:xfrm flipV="1">
            <a:off x="2035800" y="2126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8" name=""/>
          <p:cNvSpPr/>
          <p:nvPr/>
        </p:nvSpPr>
        <p:spPr>
          <a:xfrm flipV="1">
            <a:off x="2040480" y="2121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9" name=""/>
          <p:cNvSpPr/>
          <p:nvPr/>
        </p:nvSpPr>
        <p:spPr>
          <a:xfrm flipV="1">
            <a:off x="2045160" y="2111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0" name=""/>
          <p:cNvSpPr/>
          <p:nvPr/>
        </p:nvSpPr>
        <p:spPr>
          <a:xfrm flipV="1">
            <a:off x="2049840" y="2107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1" name=""/>
          <p:cNvSpPr/>
          <p:nvPr/>
        </p:nvSpPr>
        <p:spPr>
          <a:xfrm flipV="1">
            <a:off x="2054880" y="2102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2" name=""/>
          <p:cNvSpPr/>
          <p:nvPr/>
        </p:nvSpPr>
        <p:spPr>
          <a:xfrm>
            <a:off x="2064240" y="2102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3" name=""/>
          <p:cNvSpPr/>
          <p:nvPr/>
        </p:nvSpPr>
        <p:spPr>
          <a:xfrm>
            <a:off x="2068920" y="2102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4" name=""/>
          <p:cNvSpPr/>
          <p:nvPr/>
        </p:nvSpPr>
        <p:spPr>
          <a:xfrm>
            <a:off x="2073960" y="2102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5" name=""/>
          <p:cNvSpPr/>
          <p:nvPr/>
        </p:nvSpPr>
        <p:spPr>
          <a:xfrm>
            <a:off x="2078640" y="2107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6" name=""/>
          <p:cNvSpPr/>
          <p:nvPr/>
        </p:nvSpPr>
        <p:spPr>
          <a:xfrm>
            <a:off x="2078640" y="2111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7" name=""/>
          <p:cNvSpPr/>
          <p:nvPr/>
        </p:nvSpPr>
        <p:spPr>
          <a:xfrm>
            <a:off x="2083320" y="2121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8" name=""/>
          <p:cNvSpPr/>
          <p:nvPr/>
        </p:nvSpPr>
        <p:spPr>
          <a:xfrm>
            <a:off x="2083320" y="21308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9" name=""/>
          <p:cNvSpPr/>
          <p:nvPr/>
        </p:nvSpPr>
        <p:spPr>
          <a:xfrm>
            <a:off x="2083320" y="2149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0" name=""/>
          <p:cNvSpPr/>
          <p:nvPr/>
        </p:nvSpPr>
        <p:spPr>
          <a:xfrm>
            <a:off x="2088000" y="21643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1" name=""/>
          <p:cNvSpPr/>
          <p:nvPr/>
        </p:nvSpPr>
        <p:spPr>
          <a:xfrm>
            <a:off x="2093040" y="2173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2" name=""/>
          <p:cNvSpPr/>
          <p:nvPr/>
        </p:nvSpPr>
        <p:spPr>
          <a:xfrm>
            <a:off x="2093040" y="2183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3" name=""/>
          <p:cNvSpPr/>
          <p:nvPr/>
        </p:nvSpPr>
        <p:spPr>
          <a:xfrm>
            <a:off x="244584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4" name=""/>
          <p:cNvSpPr/>
          <p:nvPr/>
        </p:nvSpPr>
        <p:spPr>
          <a:xfrm flipH="1">
            <a:off x="2440800" y="2412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5" name=""/>
          <p:cNvSpPr/>
          <p:nvPr/>
        </p:nvSpPr>
        <p:spPr>
          <a:xfrm flipH="1">
            <a:off x="2436120" y="241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6" name=""/>
          <p:cNvSpPr/>
          <p:nvPr/>
        </p:nvSpPr>
        <p:spPr>
          <a:xfrm>
            <a:off x="2436120" y="2412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7" name=""/>
          <p:cNvSpPr/>
          <p:nvPr/>
        </p:nvSpPr>
        <p:spPr>
          <a:xfrm flipH="1">
            <a:off x="2431440" y="2417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8" name=""/>
          <p:cNvSpPr/>
          <p:nvPr/>
        </p:nvSpPr>
        <p:spPr>
          <a:xfrm>
            <a:off x="2431440" y="2417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9" name=""/>
          <p:cNvSpPr/>
          <p:nvPr/>
        </p:nvSpPr>
        <p:spPr>
          <a:xfrm>
            <a:off x="243144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0" name=""/>
          <p:cNvSpPr/>
          <p:nvPr/>
        </p:nvSpPr>
        <p:spPr>
          <a:xfrm flipH="1">
            <a:off x="2417040" y="24264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1" name=""/>
          <p:cNvSpPr/>
          <p:nvPr/>
        </p:nvSpPr>
        <p:spPr>
          <a:xfrm flipH="1">
            <a:off x="2412360" y="2445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2" name=""/>
          <p:cNvSpPr/>
          <p:nvPr/>
        </p:nvSpPr>
        <p:spPr>
          <a:xfrm flipH="1">
            <a:off x="2407680" y="245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3" name=""/>
          <p:cNvSpPr/>
          <p:nvPr/>
        </p:nvSpPr>
        <p:spPr>
          <a:xfrm flipH="1">
            <a:off x="2393280" y="24598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4" name=""/>
          <p:cNvSpPr/>
          <p:nvPr/>
        </p:nvSpPr>
        <p:spPr>
          <a:xfrm flipH="1">
            <a:off x="2388600" y="2483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5" name=""/>
          <p:cNvSpPr/>
          <p:nvPr/>
        </p:nvSpPr>
        <p:spPr>
          <a:xfrm flipH="1">
            <a:off x="2378880" y="2493360"/>
            <a:ext cx="972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6" name=""/>
          <p:cNvSpPr/>
          <p:nvPr/>
        </p:nvSpPr>
        <p:spPr>
          <a:xfrm flipH="1">
            <a:off x="2374200" y="2512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7" name=""/>
          <p:cNvSpPr/>
          <p:nvPr/>
        </p:nvSpPr>
        <p:spPr>
          <a:xfrm flipH="1">
            <a:off x="2364840" y="251712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8" name=""/>
          <p:cNvSpPr/>
          <p:nvPr/>
        </p:nvSpPr>
        <p:spPr>
          <a:xfrm flipH="1">
            <a:off x="2359800" y="2540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9" name=""/>
          <p:cNvSpPr/>
          <p:nvPr/>
        </p:nvSpPr>
        <p:spPr>
          <a:xfrm>
            <a:off x="2359800" y="254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0" name=""/>
          <p:cNvSpPr/>
          <p:nvPr/>
        </p:nvSpPr>
        <p:spPr>
          <a:xfrm flipH="1">
            <a:off x="2355120" y="2550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1" name=""/>
          <p:cNvSpPr/>
          <p:nvPr/>
        </p:nvSpPr>
        <p:spPr>
          <a:xfrm flipV="1">
            <a:off x="2355120" y="2550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2" name=""/>
          <p:cNvSpPr/>
          <p:nvPr/>
        </p:nvSpPr>
        <p:spPr>
          <a:xfrm>
            <a:off x="235512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3" name=""/>
          <p:cNvSpPr/>
          <p:nvPr/>
        </p:nvSpPr>
        <p:spPr>
          <a:xfrm>
            <a:off x="2355120" y="2440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4" name=""/>
          <p:cNvSpPr/>
          <p:nvPr/>
        </p:nvSpPr>
        <p:spPr>
          <a:xfrm>
            <a:off x="2359800" y="2445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5" name=""/>
          <p:cNvSpPr/>
          <p:nvPr/>
        </p:nvSpPr>
        <p:spPr>
          <a:xfrm>
            <a:off x="2364840" y="2450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6" name=""/>
          <p:cNvSpPr/>
          <p:nvPr/>
        </p:nvSpPr>
        <p:spPr>
          <a:xfrm>
            <a:off x="2364840" y="245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7" name=""/>
          <p:cNvSpPr/>
          <p:nvPr/>
        </p:nvSpPr>
        <p:spPr>
          <a:xfrm>
            <a:off x="2369520" y="2459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8" name=""/>
          <p:cNvSpPr/>
          <p:nvPr/>
        </p:nvSpPr>
        <p:spPr>
          <a:xfrm>
            <a:off x="2369520" y="24645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9" name=""/>
          <p:cNvSpPr/>
          <p:nvPr/>
        </p:nvSpPr>
        <p:spPr>
          <a:xfrm>
            <a:off x="2378880" y="2483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0" name=""/>
          <p:cNvSpPr/>
          <p:nvPr/>
        </p:nvSpPr>
        <p:spPr>
          <a:xfrm>
            <a:off x="2383560" y="249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1" name=""/>
          <p:cNvSpPr/>
          <p:nvPr/>
        </p:nvSpPr>
        <p:spPr>
          <a:xfrm>
            <a:off x="2383560" y="249804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2" name=""/>
          <p:cNvSpPr/>
          <p:nvPr/>
        </p:nvSpPr>
        <p:spPr>
          <a:xfrm>
            <a:off x="2393280" y="2512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3" name=""/>
          <p:cNvSpPr/>
          <p:nvPr/>
        </p:nvSpPr>
        <p:spPr>
          <a:xfrm>
            <a:off x="2393280" y="2521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4" name=""/>
          <p:cNvSpPr/>
          <p:nvPr/>
        </p:nvSpPr>
        <p:spPr>
          <a:xfrm>
            <a:off x="2397960" y="2526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5" name=""/>
          <p:cNvSpPr/>
          <p:nvPr/>
        </p:nvSpPr>
        <p:spPr>
          <a:xfrm>
            <a:off x="2397960" y="2536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6" name=""/>
          <p:cNvSpPr/>
          <p:nvPr/>
        </p:nvSpPr>
        <p:spPr>
          <a:xfrm>
            <a:off x="2397960" y="2540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7" name=""/>
          <p:cNvSpPr/>
          <p:nvPr/>
        </p:nvSpPr>
        <p:spPr>
          <a:xfrm>
            <a:off x="2484000" y="2617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8" name=""/>
          <p:cNvSpPr/>
          <p:nvPr/>
        </p:nvSpPr>
        <p:spPr>
          <a:xfrm>
            <a:off x="2484000" y="262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9" name=""/>
          <p:cNvSpPr/>
          <p:nvPr/>
        </p:nvSpPr>
        <p:spPr>
          <a:xfrm>
            <a:off x="2484000" y="2626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0" name=""/>
          <p:cNvSpPr/>
          <p:nvPr/>
        </p:nvSpPr>
        <p:spPr>
          <a:xfrm>
            <a:off x="2484000" y="2631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1" name=""/>
          <p:cNvSpPr/>
          <p:nvPr/>
        </p:nvSpPr>
        <p:spPr>
          <a:xfrm>
            <a:off x="2488680" y="2636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2" name=""/>
          <p:cNvSpPr/>
          <p:nvPr/>
        </p:nvSpPr>
        <p:spPr>
          <a:xfrm>
            <a:off x="2488680" y="264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3" name=""/>
          <p:cNvSpPr/>
          <p:nvPr/>
        </p:nvSpPr>
        <p:spPr>
          <a:xfrm>
            <a:off x="2488680" y="2650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4" name=""/>
          <p:cNvSpPr/>
          <p:nvPr/>
        </p:nvSpPr>
        <p:spPr>
          <a:xfrm>
            <a:off x="2488680" y="2655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5" name=""/>
          <p:cNvSpPr/>
          <p:nvPr/>
        </p:nvSpPr>
        <p:spPr>
          <a:xfrm>
            <a:off x="2488680" y="2660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6" name=""/>
          <p:cNvSpPr/>
          <p:nvPr/>
        </p:nvSpPr>
        <p:spPr>
          <a:xfrm>
            <a:off x="2493360" y="266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7" name=""/>
          <p:cNvSpPr/>
          <p:nvPr/>
        </p:nvSpPr>
        <p:spPr>
          <a:xfrm flipH="1">
            <a:off x="2488680" y="2669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8" name=""/>
          <p:cNvSpPr/>
          <p:nvPr/>
        </p:nvSpPr>
        <p:spPr>
          <a:xfrm flipV="1">
            <a:off x="2488680" y="266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9" name=""/>
          <p:cNvSpPr/>
          <p:nvPr/>
        </p:nvSpPr>
        <p:spPr>
          <a:xfrm flipH="1">
            <a:off x="2493360" y="2536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0" name=""/>
          <p:cNvSpPr/>
          <p:nvPr/>
        </p:nvSpPr>
        <p:spPr>
          <a:xfrm flipH="1">
            <a:off x="2488680" y="2536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1" name=""/>
          <p:cNvSpPr/>
          <p:nvPr/>
        </p:nvSpPr>
        <p:spPr>
          <a:xfrm flipH="1">
            <a:off x="2779560" y="2488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2" name=""/>
          <p:cNvSpPr/>
          <p:nvPr/>
        </p:nvSpPr>
        <p:spPr>
          <a:xfrm>
            <a:off x="2779560" y="2488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3" name=""/>
          <p:cNvSpPr/>
          <p:nvPr/>
        </p:nvSpPr>
        <p:spPr>
          <a:xfrm flipH="1">
            <a:off x="2774520" y="249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4" name=""/>
          <p:cNvSpPr/>
          <p:nvPr/>
        </p:nvSpPr>
        <p:spPr>
          <a:xfrm flipH="1">
            <a:off x="2769840" y="249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5" name=""/>
          <p:cNvSpPr/>
          <p:nvPr/>
        </p:nvSpPr>
        <p:spPr>
          <a:xfrm flipH="1">
            <a:off x="2765160" y="249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6" name=""/>
          <p:cNvSpPr/>
          <p:nvPr/>
        </p:nvSpPr>
        <p:spPr>
          <a:xfrm flipH="1">
            <a:off x="2760480" y="249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7" name=""/>
          <p:cNvSpPr/>
          <p:nvPr/>
        </p:nvSpPr>
        <p:spPr>
          <a:xfrm flipH="1">
            <a:off x="2755440" y="2498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8" name=""/>
          <p:cNvSpPr/>
          <p:nvPr/>
        </p:nvSpPr>
        <p:spPr>
          <a:xfrm flipH="1">
            <a:off x="2750760" y="249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9" name=""/>
          <p:cNvSpPr/>
          <p:nvPr/>
        </p:nvSpPr>
        <p:spPr>
          <a:xfrm flipH="1">
            <a:off x="2741400" y="2498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0" name=""/>
          <p:cNvSpPr/>
          <p:nvPr/>
        </p:nvSpPr>
        <p:spPr>
          <a:xfrm flipH="1">
            <a:off x="2736360" y="2498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1" name=""/>
          <p:cNvSpPr/>
          <p:nvPr/>
        </p:nvSpPr>
        <p:spPr>
          <a:xfrm flipH="1">
            <a:off x="2731680" y="249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2" name=""/>
          <p:cNvSpPr/>
          <p:nvPr/>
        </p:nvSpPr>
        <p:spPr>
          <a:xfrm flipH="1">
            <a:off x="2722320" y="2498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3" name=""/>
          <p:cNvSpPr/>
          <p:nvPr/>
        </p:nvSpPr>
        <p:spPr>
          <a:xfrm flipH="1">
            <a:off x="2707920" y="24980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4" name=""/>
          <p:cNvSpPr/>
          <p:nvPr/>
        </p:nvSpPr>
        <p:spPr>
          <a:xfrm flipH="1">
            <a:off x="2703240" y="2498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5" name=""/>
          <p:cNvSpPr/>
          <p:nvPr/>
        </p:nvSpPr>
        <p:spPr>
          <a:xfrm flipH="1">
            <a:off x="2693520" y="25027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6" name=""/>
          <p:cNvSpPr/>
          <p:nvPr/>
        </p:nvSpPr>
        <p:spPr>
          <a:xfrm flipH="1">
            <a:off x="2684160" y="2502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7" name=""/>
          <p:cNvSpPr/>
          <p:nvPr/>
        </p:nvSpPr>
        <p:spPr>
          <a:xfrm flipH="1">
            <a:off x="3017880" y="2421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8" name=""/>
          <p:cNvSpPr/>
          <p:nvPr/>
        </p:nvSpPr>
        <p:spPr>
          <a:xfrm>
            <a:off x="3017880" y="242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9" name=""/>
          <p:cNvSpPr/>
          <p:nvPr/>
        </p:nvSpPr>
        <p:spPr>
          <a:xfrm flipH="1">
            <a:off x="3013200" y="2431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0" name=""/>
          <p:cNvSpPr/>
          <p:nvPr/>
        </p:nvSpPr>
        <p:spPr>
          <a:xfrm>
            <a:off x="301320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1" name=""/>
          <p:cNvSpPr/>
          <p:nvPr/>
        </p:nvSpPr>
        <p:spPr>
          <a:xfrm flipH="1">
            <a:off x="2998800" y="24408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2" name=""/>
          <p:cNvSpPr/>
          <p:nvPr/>
        </p:nvSpPr>
        <p:spPr>
          <a:xfrm flipH="1">
            <a:off x="2994120" y="2459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3" name=""/>
          <p:cNvSpPr/>
          <p:nvPr/>
        </p:nvSpPr>
        <p:spPr>
          <a:xfrm flipH="1">
            <a:off x="2989080" y="24645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4" name=""/>
          <p:cNvSpPr/>
          <p:nvPr/>
        </p:nvSpPr>
        <p:spPr>
          <a:xfrm flipH="1">
            <a:off x="2984400" y="247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5" name=""/>
          <p:cNvSpPr/>
          <p:nvPr/>
        </p:nvSpPr>
        <p:spPr>
          <a:xfrm flipH="1">
            <a:off x="2979720" y="2478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6" name=""/>
          <p:cNvSpPr/>
          <p:nvPr/>
        </p:nvSpPr>
        <p:spPr>
          <a:xfrm flipH="1">
            <a:off x="2965320" y="24836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7" name=""/>
          <p:cNvSpPr/>
          <p:nvPr/>
        </p:nvSpPr>
        <p:spPr>
          <a:xfrm flipH="1">
            <a:off x="2955960" y="24980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8" name=""/>
          <p:cNvSpPr/>
          <p:nvPr/>
        </p:nvSpPr>
        <p:spPr>
          <a:xfrm flipH="1">
            <a:off x="2946240" y="25120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9" name=""/>
          <p:cNvSpPr/>
          <p:nvPr/>
        </p:nvSpPr>
        <p:spPr>
          <a:xfrm flipH="1">
            <a:off x="2936880" y="25171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0" name=""/>
          <p:cNvSpPr/>
          <p:nvPr/>
        </p:nvSpPr>
        <p:spPr>
          <a:xfrm flipH="1">
            <a:off x="2931840" y="25264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1" name=""/>
          <p:cNvSpPr/>
          <p:nvPr/>
        </p:nvSpPr>
        <p:spPr>
          <a:xfrm flipH="1">
            <a:off x="2927160" y="2536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2" name=""/>
          <p:cNvSpPr/>
          <p:nvPr/>
        </p:nvSpPr>
        <p:spPr>
          <a:xfrm flipH="1">
            <a:off x="2922480" y="2540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3" name=""/>
          <p:cNvSpPr/>
          <p:nvPr/>
        </p:nvSpPr>
        <p:spPr>
          <a:xfrm>
            <a:off x="2922480" y="2550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4" name=""/>
          <p:cNvSpPr/>
          <p:nvPr/>
        </p:nvSpPr>
        <p:spPr>
          <a:xfrm>
            <a:off x="2927160" y="2555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5" name=""/>
          <p:cNvSpPr/>
          <p:nvPr/>
        </p:nvSpPr>
        <p:spPr>
          <a:xfrm>
            <a:off x="2927160" y="2559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6" name=""/>
          <p:cNvSpPr/>
          <p:nvPr/>
        </p:nvSpPr>
        <p:spPr>
          <a:xfrm>
            <a:off x="2912760" y="2412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7" name=""/>
          <p:cNvSpPr/>
          <p:nvPr/>
        </p:nvSpPr>
        <p:spPr>
          <a:xfrm>
            <a:off x="2917800" y="241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8" name=""/>
          <p:cNvSpPr/>
          <p:nvPr/>
        </p:nvSpPr>
        <p:spPr>
          <a:xfrm>
            <a:off x="2922480" y="241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9" name=""/>
          <p:cNvSpPr/>
          <p:nvPr/>
        </p:nvSpPr>
        <p:spPr>
          <a:xfrm>
            <a:off x="2927160" y="2412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0" name=""/>
          <p:cNvSpPr/>
          <p:nvPr/>
        </p:nvSpPr>
        <p:spPr>
          <a:xfrm>
            <a:off x="2931840" y="2417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1" name=""/>
          <p:cNvSpPr/>
          <p:nvPr/>
        </p:nvSpPr>
        <p:spPr>
          <a:xfrm>
            <a:off x="293688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2" name=""/>
          <p:cNvSpPr/>
          <p:nvPr/>
        </p:nvSpPr>
        <p:spPr>
          <a:xfrm>
            <a:off x="2936880" y="2426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3" name=""/>
          <p:cNvSpPr/>
          <p:nvPr/>
        </p:nvSpPr>
        <p:spPr>
          <a:xfrm>
            <a:off x="2941560" y="2431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4" name=""/>
          <p:cNvSpPr/>
          <p:nvPr/>
        </p:nvSpPr>
        <p:spPr>
          <a:xfrm>
            <a:off x="294624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5" name=""/>
          <p:cNvSpPr/>
          <p:nvPr/>
        </p:nvSpPr>
        <p:spPr>
          <a:xfrm>
            <a:off x="2946240" y="2440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6" name=""/>
          <p:cNvSpPr/>
          <p:nvPr/>
        </p:nvSpPr>
        <p:spPr>
          <a:xfrm>
            <a:off x="2950920" y="2450160"/>
            <a:ext cx="972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7" name=""/>
          <p:cNvSpPr/>
          <p:nvPr/>
        </p:nvSpPr>
        <p:spPr>
          <a:xfrm>
            <a:off x="2960640" y="2478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8" name=""/>
          <p:cNvSpPr/>
          <p:nvPr/>
        </p:nvSpPr>
        <p:spPr>
          <a:xfrm>
            <a:off x="2965320" y="248832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9" name=""/>
          <p:cNvSpPr/>
          <p:nvPr/>
        </p:nvSpPr>
        <p:spPr>
          <a:xfrm>
            <a:off x="2979720" y="2517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0" name=""/>
          <p:cNvSpPr/>
          <p:nvPr/>
        </p:nvSpPr>
        <p:spPr>
          <a:xfrm>
            <a:off x="2984400" y="2526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1" name=""/>
          <p:cNvSpPr/>
          <p:nvPr/>
        </p:nvSpPr>
        <p:spPr>
          <a:xfrm>
            <a:off x="2984400" y="25362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2" name=""/>
          <p:cNvSpPr/>
          <p:nvPr/>
        </p:nvSpPr>
        <p:spPr>
          <a:xfrm>
            <a:off x="2994120" y="2555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3" name=""/>
          <p:cNvSpPr/>
          <p:nvPr/>
        </p:nvSpPr>
        <p:spPr>
          <a:xfrm flipH="1">
            <a:off x="3027240" y="2321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4" name=""/>
          <p:cNvSpPr/>
          <p:nvPr/>
        </p:nvSpPr>
        <p:spPr>
          <a:xfrm>
            <a:off x="3027240" y="2321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5" name=""/>
          <p:cNvSpPr/>
          <p:nvPr/>
        </p:nvSpPr>
        <p:spPr>
          <a:xfrm flipH="1">
            <a:off x="3022560" y="2326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6" name=""/>
          <p:cNvSpPr/>
          <p:nvPr/>
        </p:nvSpPr>
        <p:spPr>
          <a:xfrm>
            <a:off x="3022560" y="2326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7" name=""/>
          <p:cNvSpPr/>
          <p:nvPr/>
        </p:nvSpPr>
        <p:spPr>
          <a:xfrm flipH="1">
            <a:off x="3017880" y="2331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8" name=""/>
          <p:cNvSpPr/>
          <p:nvPr/>
        </p:nvSpPr>
        <p:spPr>
          <a:xfrm flipH="1">
            <a:off x="3013200" y="2331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9" name=""/>
          <p:cNvSpPr/>
          <p:nvPr/>
        </p:nvSpPr>
        <p:spPr>
          <a:xfrm flipH="1">
            <a:off x="2984400" y="233604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0" name=""/>
          <p:cNvSpPr/>
          <p:nvPr/>
        </p:nvSpPr>
        <p:spPr>
          <a:xfrm flipH="1">
            <a:off x="2975040" y="2340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1" name=""/>
          <p:cNvSpPr/>
          <p:nvPr/>
        </p:nvSpPr>
        <p:spPr>
          <a:xfrm flipH="1">
            <a:off x="2955960" y="2340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2" name=""/>
          <p:cNvSpPr/>
          <p:nvPr/>
        </p:nvSpPr>
        <p:spPr>
          <a:xfrm flipH="1">
            <a:off x="2946240" y="23407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3" name=""/>
          <p:cNvSpPr/>
          <p:nvPr/>
        </p:nvSpPr>
        <p:spPr>
          <a:xfrm flipH="1">
            <a:off x="2936880" y="2340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4" name=""/>
          <p:cNvSpPr/>
          <p:nvPr/>
        </p:nvSpPr>
        <p:spPr>
          <a:xfrm flipH="1">
            <a:off x="2908080" y="23407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5" name=""/>
          <p:cNvSpPr/>
          <p:nvPr/>
        </p:nvSpPr>
        <p:spPr>
          <a:xfrm flipH="1">
            <a:off x="2889000" y="2340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6" name=""/>
          <p:cNvSpPr/>
          <p:nvPr/>
        </p:nvSpPr>
        <p:spPr>
          <a:xfrm>
            <a:off x="227412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7" name=""/>
          <p:cNvSpPr/>
          <p:nvPr/>
        </p:nvSpPr>
        <p:spPr>
          <a:xfrm>
            <a:off x="2278800" y="2283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8" name=""/>
          <p:cNvSpPr/>
          <p:nvPr/>
        </p:nvSpPr>
        <p:spPr>
          <a:xfrm>
            <a:off x="2278800" y="228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9" name=""/>
          <p:cNvSpPr/>
          <p:nvPr/>
        </p:nvSpPr>
        <p:spPr>
          <a:xfrm>
            <a:off x="227880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0" name=""/>
          <p:cNvSpPr/>
          <p:nvPr/>
        </p:nvSpPr>
        <p:spPr>
          <a:xfrm>
            <a:off x="2278800" y="229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1" name=""/>
          <p:cNvSpPr/>
          <p:nvPr/>
        </p:nvSpPr>
        <p:spPr>
          <a:xfrm>
            <a:off x="2278800" y="2302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2" name=""/>
          <p:cNvSpPr/>
          <p:nvPr/>
        </p:nvSpPr>
        <p:spPr>
          <a:xfrm>
            <a:off x="2278800" y="230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3" name=""/>
          <p:cNvSpPr/>
          <p:nvPr/>
        </p:nvSpPr>
        <p:spPr>
          <a:xfrm>
            <a:off x="227880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4" name=""/>
          <p:cNvSpPr/>
          <p:nvPr/>
        </p:nvSpPr>
        <p:spPr>
          <a:xfrm>
            <a:off x="2278800" y="231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5" name=""/>
          <p:cNvSpPr/>
          <p:nvPr/>
        </p:nvSpPr>
        <p:spPr>
          <a:xfrm flipH="1">
            <a:off x="2274120" y="2321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6" name=""/>
          <p:cNvSpPr/>
          <p:nvPr/>
        </p:nvSpPr>
        <p:spPr>
          <a:xfrm>
            <a:off x="2274120" y="2326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7" name=""/>
          <p:cNvSpPr/>
          <p:nvPr/>
        </p:nvSpPr>
        <p:spPr>
          <a:xfrm>
            <a:off x="2274120" y="2331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8" name=""/>
          <p:cNvSpPr/>
          <p:nvPr/>
        </p:nvSpPr>
        <p:spPr>
          <a:xfrm>
            <a:off x="2274120" y="2340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9" name=""/>
          <p:cNvSpPr/>
          <p:nvPr/>
        </p:nvSpPr>
        <p:spPr>
          <a:xfrm>
            <a:off x="2274120" y="23500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0" name=""/>
          <p:cNvSpPr/>
          <p:nvPr/>
        </p:nvSpPr>
        <p:spPr>
          <a:xfrm>
            <a:off x="2274120" y="2373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1" name=""/>
          <p:cNvSpPr/>
          <p:nvPr/>
        </p:nvSpPr>
        <p:spPr>
          <a:xfrm>
            <a:off x="2274120" y="238356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2" name=""/>
          <p:cNvSpPr/>
          <p:nvPr/>
        </p:nvSpPr>
        <p:spPr>
          <a:xfrm flipH="1">
            <a:off x="2269440" y="24170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3" name=""/>
          <p:cNvSpPr/>
          <p:nvPr/>
        </p:nvSpPr>
        <p:spPr>
          <a:xfrm>
            <a:off x="2269440" y="2445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4" name=""/>
          <p:cNvSpPr/>
          <p:nvPr/>
        </p:nvSpPr>
        <p:spPr>
          <a:xfrm flipH="1">
            <a:off x="2264400" y="2459880"/>
            <a:ext cx="504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5" name=""/>
          <p:cNvSpPr/>
          <p:nvPr/>
        </p:nvSpPr>
        <p:spPr>
          <a:xfrm>
            <a:off x="2264400" y="2521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6" name=""/>
          <p:cNvSpPr/>
          <p:nvPr/>
        </p:nvSpPr>
        <p:spPr>
          <a:xfrm flipH="1">
            <a:off x="2259720" y="2540880"/>
            <a:ext cx="46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7" name=""/>
          <p:cNvSpPr/>
          <p:nvPr/>
        </p:nvSpPr>
        <p:spPr>
          <a:xfrm>
            <a:off x="2259720" y="2598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8" name=""/>
          <p:cNvSpPr/>
          <p:nvPr/>
        </p:nvSpPr>
        <p:spPr>
          <a:xfrm>
            <a:off x="2259720" y="260748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9" name=""/>
          <p:cNvSpPr/>
          <p:nvPr/>
        </p:nvSpPr>
        <p:spPr>
          <a:xfrm>
            <a:off x="2259720" y="263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0" name=""/>
          <p:cNvSpPr/>
          <p:nvPr/>
        </p:nvSpPr>
        <p:spPr>
          <a:xfrm>
            <a:off x="2259720" y="2636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1" name=""/>
          <p:cNvSpPr/>
          <p:nvPr/>
        </p:nvSpPr>
        <p:spPr>
          <a:xfrm flipH="1">
            <a:off x="313704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2" name=""/>
          <p:cNvSpPr/>
          <p:nvPr/>
        </p:nvSpPr>
        <p:spPr>
          <a:xfrm>
            <a:off x="313704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3" name=""/>
          <p:cNvSpPr/>
          <p:nvPr/>
        </p:nvSpPr>
        <p:spPr>
          <a:xfrm flipH="1">
            <a:off x="3132360" y="2221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4" name=""/>
          <p:cNvSpPr/>
          <p:nvPr/>
        </p:nvSpPr>
        <p:spPr>
          <a:xfrm>
            <a:off x="313236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5" name=""/>
          <p:cNvSpPr/>
          <p:nvPr/>
        </p:nvSpPr>
        <p:spPr>
          <a:xfrm>
            <a:off x="313236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6" name=""/>
          <p:cNvSpPr/>
          <p:nvPr/>
        </p:nvSpPr>
        <p:spPr>
          <a:xfrm flipH="1">
            <a:off x="3127320" y="2245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7" name=""/>
          <p:cNvSpPr/>
          <p:nvPr/>
        </p:nvSpPr>
        <p:spPr>
          <a:xfrm>
            <a:off x="3127320" y="225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8" name=""/>
          <p:cNvSpPr/>
          <p:nvPr/>
        </p:nvSpPr>
        <p:spPr>
          <a:xfrm flipH="1">
            <a:off x="3122640" y="2259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9" name=""/>
          <p:cNvSpPr/>
          <p:nvPr/>
        </p:nvSpPr>
        <p:spPr>
          <a:xfrm>
            <a:off x="3122640" y="2273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0" name=""/>
          <p:cNvSpPr/>
          <p:nvPr/>
        </p:nvSpPr>
        <p:spPr>
          <a:xfrm flipH="1">
            <a:off x="3117960" y="2283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1" name=""/>
          <p:cNvSpPr/>
          <p:nvPr/>
        </p:nvSpPr>
        <p:spPr>
          <a:xfrm>
            <a:off x="3117960" y="2297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2" name=""/>
          <p:cNvSpPr/>
          <p:nvPr/>
        </p:nvSpPr>
        <p:spPr>
          <a:xfrm>
            <a:off x="3117960" y="230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3" name=""/>
          <p:cNvSpPr/>
          <p:nvPr/>
        </p:nvSpPr>
        <p:spPr>
          <a:xfrm>
            <a:off x="3117960" y="2311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4" name=""/>
          <p:cNvSpPr/>
          <p:nvPr/>
        </p:nvSpPr>
        <p:spPr>
          <a:xfrm>
            <a:off x="3117960" y="23216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5" name=""/>
          <p:cNvSpPr/>
          <p:nvPr/>
        </p:nvSpPr>
        <p:spPr>
          <a:xfrm flipH="1">
            <a:off x="3113280" y="23360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6" name=""/>
          <p:cNvSpPr/>
          <p:nvPr/>
        </p:nvSpPr>
        <p:spPr>
          <a:xfrm>
            <a:off x="3113280" y="235980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7" name=""/>
          <p:cNvSpPr/>
          <p:nvPr/>
        </p:nvSpPr>
        <p:spPr>
          <a:xfrm>
            <a:off x="3113280" y="2392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8" name=""/>
          <p:cNvSpPr/>
          <p:nvPr/>
        </p:nvSpPr>
        <p:spPr>
          <a:xfrm>
            <a:off x="3113280" y="2412000"/>
            <a:ext cx="468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9" name=""/>
          <p:cNvSpPr/>
          <p:nvPr/>
        </p:nvSpPr>
        <p:spPr>
          <a:xfrm>
            <a:off x="3117960" y="245520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0" name=""/>
          <p:cNvSpPr/>
          <p:nvPr/>
        </p:nvSpPr>
        <p:spPr>
          <a:xfrm flipH="1">
            <a:off x="3113280" y="25027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1" name=""/>
          <p:cNvSpPr/>
          <p:nvPr/>
        </p:nvSpPr>
        <p:spPr>
          <a:xfrm>
            <a:off x="3113280" y="252648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2" name=""/>
          <p:cNvSpPr/>
          <p:nvPr/>
        </p:nvSpPr>
        <p:spPr>
          <a:xfrm>
            <a:off x="3113280" y="25693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3" name=""/>
          <p:cNvSpPr/>
          <p:nvPr/>
        </p:nvSpPr>
        <p:spPr>
          <a:xfrm flipH="1">
            <a:off x="3108240" y="2588400"/>
            <a:ext cx="504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4" name=""/>
          <p:cNvSpPr/>
          <p:nvPr/>
        </p:nvSpPr>
        <p:spPr>
          <a:xfrm>
            <a:off x="3108240" y="2636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5" name=""/>
          <p:cNvSpPr/>
          <p:nvPr/>
        </p:nvSpPr>
        <p:spPr>
          <a:xfrm>
            <a:off x="3108240" y="2645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6" name=""/>
          <p:cNvSpPr/>
          <p:nvPr/>
        </p:nvSpPr>
        <p:spPr>
          <a:xfrm>
            <a:off x="3108240" y="2655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7" name=""/>
          <p:cNvSpPr/>
          <p:nvPr/>
        </p:nvSpPr>
        <p:spPr>
          <a:xfrm>
            <a:off x="3108240" y="2664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8" name=""/>
          <p:cNvSpPr/>
          <p:nvPr/>
        </p:nvSpPr>
        <p:spPr>
          <a:xfrm>
            <a:off x="3113280" y="2669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9" name=""/>
          <p:cNvSpPr/>
          <p:nvPr/>
        </p:nvSpPr>
        <p:spPr>
          <a:xfrm>
            <a:off x="3113280" y="267444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0" name=""/>
          <p:cNvSpPr/>
          <p:nvPr/>
        </p:nvSpPr>
        <p:spPr>
          <a:xfrm flipH="1">
            <a:off x="3923640" y="2121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1" name=""/>
          <p:cNvSpPr/>
          <p:nvPr/>
        </p:nvSpPr>
        <p:spPr>
          <a:xfrm>
            <a:off x="3923640" y="2126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2" name=""/>
          <p:cNvSpPr/>
          <p:nvPr/>
        </p:nvSpPr>
        <p:spPr>
          <a:xfrm>
            <a:off x="3923640" y="213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3" name=""/>
          <p:cNvSpPr/>
          <p:nvPr/>
        </p:nvSpPr>
        <p:spPr>
          <a:xfrm flipH="1">
            <a:off x="3918960" y="2135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4" name=""/>
          <p:cNvSpPr/>
          <p:nvPr/>
        </p:nvSpPr>
        <p:spPr>
          <a:xfrm>
            <a:off x="3918960" y="214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5" name=""/>
          <p:cNvSpPr/>
          <p:nvPr/>
        </p:nvSpPr>
        <p:spPr>
          <a:xfrm flipH="1">
            <a:off x="3913920" y="2149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6" name=""/>
          <p:cNvSpPr/>
          <p:nvPr/>
        </p:nvSpPr>
        <p:spPr>
          <a:xfrm flipH="1">
            <a:off x="3904560" y="215964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7" name=""/>
          <p:cNvSpPr/>
          <p:nvPr/>
        </p:nvSpPr>
        <p:spPr>
          <a:xfrm flipH="1">
            <a:off x="3899880" y="2188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8" name=""/>
          <p:cNvSpPr/>
          <p:nvPr/>
        </p:nvSpPr>
        <p:spPr>
          <a:xfrm flipH="1">
            <a:off x="3876120" y="2197800"/>
            <a:ext cx="237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9" name=""/>
          <p:cNvSpPr/>
          <p:nvPr/>
        </p:nvSpPr>
        <p:spPr>
          <a:xfrm flipH="1">
            <a:off x="3866400" y="224064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0" name=""/>
          <p:cNvSpPr/>
          <p:nvPr/>
        </p:nvSpPr>
        <p:spPr>
          <a:xfrm flipH="1">
            <a:off x="3857040" y="2254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1" name=""/>
          <p:cNvSpPr/>
          <p:nvPr/>
        </p:nvSpPr>
        <p:spPr>
          <a:xfrm flipH="1">
            <a:off x="3837960" y="2269080"/>
            <a:ext cx="190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2" name=""/>
          <p:cNvSpPr/>
          <p:nvPr/>
        </p:nvSpPr>
        <p:spPr>
          <a:xfrm flipH="1">
            <a:off x="3818880" y="230724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3" name=""/>
          <p:cNvSpPr/>
          <p:nvPr/>
        </p:nvSpPr>
        <p:spPr>
          <a:xfrm flipH="1">
            <a:off x="3804480" y="23500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4" name=""/>
          <p:cNvSpPr/>
          <p:nvPr/>
        </p:nvSpPr>
        <p:spPr>
          <a:xfrm flipH="1">
            <a:off x="3794760" y="237384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5" name=""/>
          <p:cNvSpPr/>
          <p:nvPr/>
        </p:nvSpPr>
        <p:spPr>
          <a:xfrm flipH="1">
            <a:off x="3771000" y="2397960"/>
            <a:ext cx="2376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6" name=""/>
          <p:cNvSpPr/>
          <p:nvPr/>
        </p:nvSpPr>
        <p:spPr>
          <a:xfrm flipH="1">
            <a:off x="3751920" y="2445480"/>
            <a:ext cx="190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7" name=""/>
          <p:cNvSpPr/>
          <p:nvPr/>
        </p:nvSpPr>
        <p:spPr>
          <a:xfrm flipH="1">
            <a:off x="3723480" y="2493360"/>
            <a:ext cx="28440" cy="666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8" name=""/>
          <p:cNvSpPr/>
          <p:nvPr/>
        </p:nvSpPr>
        <p:spPr>
          <a:xfrm flipH="1">
            <a:off x="3704400" y="255996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9" name=""/>
          <p:cNvSpPr/>
          <p:nvPr/>
        </p:nvSpPr>
        <p:spPr>
          <a:xfrm flipH="1">
            <a:off x="3699720" y="26028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0" name=""/>
          <p:cNvSpPr/>
          <p:nvPr/>
        </p:nvSpPr>
        <p:spPr>
          <a:xfrm flipH="1">
            <a:off x="3680640" y="2621880"/>
            <a:ext cx="190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1" name=""/>
          <p:cNvSpPr/>
          <p:nvPr/>
        </p:nvSpPr>
        <p:spPr>
          <a:xfrm flipH="1">
            <a:off x="3675600" y="26791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2" name=""/>
          <p:cNvSpPr/>
          <p:nvPr/>
        </p:nvSpPr>
        <p:spPr>
          <a:xfrm flipH="1">
            <a:off x="3670920" y="2688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3" name=""/>
          <p:cNvSpPr/>
          <p:nvPr/>
        </p:nvSpPr>
        <p:spPr>
          <a:xfrm>
            <a:off x="3670920" y="2693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4" name=""/>
          <p:cNvSpPr/>
          <p:nvPr/>
        </p:nvSpPr>
        <p:spPr>
          <a:xfrm>
            <a:off x="445284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5" name=""/>
          <p:cNvSpPr/>
          <p:nvPr/>
        </p:nvSpPr>
        <p:spPr>
          <a:xfrm flipH="1">
            <a:off x="445284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6" name=""/>
          <p:cNvSpPr/>
          <p:nvPr/>
        </p:nvSpPr>
        <p:spPr>
          <a:xfrm flipH="1">
            <a:off x="444816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7" name=""/>
          <p:cNvSpPr/>
          <p:nvPr/>
        </p:nvSpPr>
        <p:spPr>
          <a:xfrm flipH="1">
            <a:off x="4443120" y="2159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8" name=""/>
          <p:cNvSpPr/>
          <p:nvPr/>
        </p:nvSpPr>
        <p:spPr>
          <a:xfrm flipH="1">
            <a:off x="443844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9" name=""/>
          <p:cNvSpPr/>
          <p:nvPr/>
        </p:nvSpPr>
        <p:spPr>
          <a:xfrm flipH="1">
            <a:off x="4424040" y="21596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0" name=""/>
          <p:cNvSpPr/>
          <p:nvPr/>
        </p:nvSpPr>
        <p:spPr>
          <a:xfrm flipH="1">
            <a:off x="441936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1" name=""/>
          <p:cNvSpPr/>
          <p:nvPr/>
        </p:nvSpPr>
        <p:spPr>
          <a:xfrm flipH="1">
            <a:off x="4386240" y="215964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2" name=""/>
          <p:cNvSpPr/>
          <p:nvPr/>
        </p:nvSpPr>
        <p:spPr>
          <a:xfrm flipH="1">
            <a:off x="4371840" y="2164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3" name=""/>
          <p:cNvSpPr/>
          <p:nvPr/>
        </p:nvSpPr>
        <p:spPr>
          <a:xfrm flipH="1">
            <a:off x="4333680" y="216900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4" name=""/>
          <p:cNvSpPr/>
          <p:nvPr/>
        </p:nvSpPr>
        <p:spPr>
          <a:xfrm flipH="1">
            <a:off x="4323960" y="21736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5" name=""/>
          <p:cNvSpPr/>
          <p:nvPr/>
        </p:nvSpPr>
        <p:spPr>
          <a:xfrm flipH="1">
            <a:off x="4309920" y="21787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6" name=""/>
          <p:cNvSpPr/>
          <p:nvPr/>
        </p:nvSpPr>
        <p:spPr>
          <a:xfrm flipH="1">
            <a:off x="4262040" y="2183400"/>
            <a:ext cx="478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7" name=""/>
          <p:cNvSpPr/>
          <p:nvPr/>
        </p:nvSpPr>
        <p:spPr>
          <a:xfrm flipH="1">
            <a:off x="4252680" y="22165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8" name=""/>
          <p:cNvSpPr/>
          <p:nvPr/>
        </p:nvSpPr>
        <p:spPr>
          <a:xfrm flipH="1">
            <a:off x="4238280" y="22262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9" name=""/>
          <p:cNvSpPr/>
          <p:nvPr/>
        </p:nvSpPr>
        <p:spPr>
          <a:xfrm flipH="1">
            <a:off x="4233600" y="2245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0" name=""/>
          <p:cNvSpPr/>
          <p:nvPr/>
        </p:nvSpPr>
        <p:spPr>
          <a:xfrm>
            <a:off x="423360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1" name=""/>
          <p:cNvSpPr/>
          <p:nvPr/>
        </p:nvSpPr>
        <p:spPr>
          <a:xfrm>
            <a:off x="4233600" y="22546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2" name=""/>
          <p:cNvSpPr/>
          <p:nvPr/>
        </p:nvSpPr>
        <p:spPr>
          <a:xfrm>
            <a:off x="4257360" y="2254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3" name=""/>
          <p:cNvSpPr/>
          <p:nvPr/>
        </p:nvSpPr>
        <p:spPr>
          <a:xfrm>
            <a:off x="4266720" y="2254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4" name=""/>
          <p:cNvSpPr/>
          <p:nvPr/>
        </p:nvSpPr>
        <p:spPr>
          <a:xfrm>
            <a:off x="4271760" y="22546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5" name=""/>
          <p:cNvSpPr/>
          <p:nvPr/>
        </p:nvSpPr>
        <p:spPr>
          <a:xfrm>
            <a:off x="4285800" y="2254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6" name=""/>
          <p:cNvSpPr/>
          <p:nvPr/>
        </p:nvSpPr>
        <p:spPr>
          <a:xfrm>
            <a:off x="4295520" y="22546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7" name=""/>
          <p:cNvSpPr/>
          <p:nvPr/>
        </p:nvSpPr>
        <p:spPr>
          <a:xfrm>
            <a:off x="4314600" y="2259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8" name=""/>
          <p:cNvSpPr/>
          <p:nvPr/>
        </p:nvSpPr>
        <p:spPr>
          <a:xfrm>
            <a:off x="4323960" y="2264400"/>
            <a:ext cx="241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9" name=""/>
          <p:cNvSpPr/>
          <p:nvPr/>
        </p:nvSpPr>
        <p:spPr>
          <a:xfrm>
            <a:off x="4348080" y="2273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0" name=""/>
          <p:cNvSpPr/>
          <p:nvPr/>
        </p:nvSpPr>
        <p:spPr>
          <a:xfrm>
            <a:off x="435276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1" name=""/>
          <p:cNvSpPr/>
          <p:nvPr/>
        </p:nvSpPr>
        <p:spPr>
          <a:xfrm>
            <a:off x="4357440" y="2283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2" name=""/>
          <p:cNvSpPr/>
          <p:nvPr/>
        </p:nvSpPr>
        <p:spPr>
          <a:xfrm>
            <a:off x="4362120" y="2292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3" name=""/>
          <p:cNvSpPr/>
          <p:nvPr/>
        </p:nvSpPr>
        <p:spPr>
          <a:xfrm>
            <a:off x="4362120" y="2302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4" name=""/>
          <p:cNvSpPr/>
          <p:nvPr/>
        </p:nvSpPr>
        <p:spPr>
          <a:xfrm flipH="1">
            <a:off x="4357440" y="2307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5" name=""/>
          <p:cNvSpPr/>
          <p:nvPr/>
        </p:nvSpPr>
        <p:spPr>
          <a:xfrm flipH="1">
            <a:off x="4352760" y="232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6" name=""/>
          <p:cNvSpPr/>
          <p:nvPr/>
        </p:nvSpPr>
        <p:spPr>
          <a:xfrm flipH="1">
            <a:off x="4333680" y="23310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7" name=""/>
          <p:cNvSpPr/>
          <p:nvPr/>
        </p:nvSpPr>
        <p:spPr>
          <a:xfrm flipH="1">
            <a:off x="4323960" y="2340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8" name=""/>
          <p:cNvSpPr/>
          <p:nvPr/>
        </p:nvSpPr>
        <p:spPr>
          <a:xfrm flipH="1">
            <a:off x="4304880" y="23454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9" name=""/>
          <p:cNvSpPr/>
          <p:nvPr/>
        </p:nvSpPr>
        <p:spPr>
          <a:xfrm flipH="1">
            <a:off x="4295520" y="2359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0" name=""/>
          <p:cNvSpPr/>
          <p:nvPr/>
        </p:nvSpPr>
        <p:spPr>
          <a:xfrm flipH="1">
            <a:off x="4262040" y="2364480"/>
            <a:ext cx="334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1" name=""/>
          <p:cNvSpPr/>
          <p:nvPr/>
        </p:nvSpPr>
        <p:spPr>
          <a:xfrm flipH="1">
            <a:off x="4252680" y="23882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2" name=""/>
          <p:cNvSpPr/>
          <p:nvPr/>
        </p:nvSpPr>
        <p:spPr>
          <a:xfrm flipH="1">
            <a:off x="4223880" y="2397960"/>
            <a:ext cx="288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3" name=""/>
          <p:cNvSpPr/>
          <p:nvPr/>
        </p:nvSpPr>
        <p:spPr>
          <a:xfrm flipH="1">
            <a:off x="4209840" y="242640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4" name=""/>
          <p:cNvSpPr/>
          <p:nvPr/>
        </p:nvSpPr>
        <p:spPr>
          <a:xfrm flipH="1">
            <a:off x="4204800" y="2440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5" name=""/>
          <p:cNvSpPr/>
          <p:nvPr/>
        </p:nvSpPr>
        <p:spPr>
          <a:xfrm flipH="1">
            <a:off x="4200120" y="2450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6" name=""/>
          <p:cNvSpPr/>
          <p:nvPr/>
        </p:nvSpPr>
        <p:spPr>
          <a:xfrm flipH="1">
            <a:off x="4195440" y="2455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7" name=""/>
          <p:cNvSpPr/>
          <p:nvPr/>
        </p:nvSpPr>
        <p:spPr>
          <a:xfrm flipH="1">
            <a:off x="4190760" y="2464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8" name=""/>
          <p:cNvSpPr/>
          <p:nvPr/>
        </p:nvSpPr>
        <p:spPr>
          <a:xfrm>
            <a:off x="4190760" y="247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9" name=""/>
          <p:cNvSpPr/>
          <p:nvPr/>
        </p:nvSpPr>
        <p:spPr>
          <a:xfrm>
            <a:off x="4190760" y="2483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0" name=""/>
          <p:cNvSpPr/>
          <p:nvPr/>
        </p:nvSpPr>
        <p:spPr>
          <a:xfrm>
            <a:off x="4195440" y="24933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1" name=""/>
          <p:cNvSpPr/>
          <p:nvPr/>
        </p:nvSpPr>
        <p:spPr>
          <a:xfrm>
            <a:off x="4204800" y="25027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2" name=""/>
          <p:cNvSpPr/>
          <p:nvPr/>
        </p:nvSpPr>
        <p:spPr>
          <a:xfrm>
            <a:off x="4219200" y="25120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3" name=""/>
          <p:cNvSpPr/>
          <p:nvPr/>
        </p:nvSpPr>
        <p:spPr>
          <a:xfrm>
            <a:off x="4228920" y="251712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4" name=""/>
          <p:cNvSpPr/>
          <p:nvPr/>
        </p:nvSpPr>
        <p:spPr>
          <a:xfrm>
            <a:off x="4252680" y="25264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5" name=""/>
          <p:cNvSpPr/>
          <p:nvPr/>
        </p:nvSpPr>
        <p:spPr>
          <a:xfrm>
            <a:off x="4266720" y="252648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6" name=""/>
          <p:cNvSpPr/>
          <p:nvPr/>
        </p:nvSpPr>
        <p:spPr>
          <a:xfrm>
            <a:off x="4295520" y="25311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7" name=""/>
          <p:cNvSpPr/>
          <p:nvPr/>
        </p:nvSpPr>
        <p:spPr>
          <a:xfrm>
            <a:off x="4323960" y="2531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8" name=""/>
          <p:cNvSpPr/>
          <p:nvPr/>
        </p:nvSpPr>
        <p:spPr>
          <a:xfrm>
            <a:off x="4333680" y="2531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9" name=""/>
          <p:cNvSpPr/>
          <p:nvPr/>
        </p:nvSpPr>
        <p:spPr>
          <a:xfrm>
            <a:off x="4343040" y="2531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0" name=""/>
          <p:cNvSpPr/>
          <p:nvPr/>
        </p:nvSpPr>
        <p:spPr>
          <a:xfrm flipV="1">
            <a:off x="4352760" y="25264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1" name=""/>
          <p:cNvSpPr/>
          <p:nvPr/>
        </p:nvSpPr>
        <p:spPr>
          <a:xfrm flipV="1">
            <a:off x="4362120" y="25218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2" name=""/>
          <p:cNvSpPr/>
          <p:nvPr/>
        </p:nvSpPr>
        <p:spPr>
          <a:xfrm>
            <a:off x="4171680" y="2788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3" name=""/>
          <p:cNvSpPr/>
          <p:nvPr/>
        </p:nvSpPr>
        <p:spPr>
          <a:xfrm>
            <a:off x="4171680" y="2793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4" name=""/>
          <p:cNvSpPr/>
          <p:nvPr/>
        </p:nvSpPr>
        <p:spPr>
          <a:xfrm flipH="1">
            <a:off x="4166640" y="2798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5" name=""/>
          <p:cNvSpPr/>
          <p:nvPr/>
        </p:nvSpPr>
        <p:spPr>
          <a:xfrm>
            <a:off x="4166640" y="280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6" name=""/>
          <p:cNvSpPr/>
          <p:nvPr/>
        </p:nvSpPr>
        <p:spPr>
          <a:xfrm>
            <a:off x="416664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7" name=""/>
          <p:cNvSpPr/>
          <p:nvPr/>
        </p:nvSpPr>
        <p:spPr>
          <a:xfrm flipH="1">
            <a:off x="4161960" y="28126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8" name=""/>
          <p:cNvSpPr/>
          <p:nvPr/>
        </p:nvSpPr>
        <p:spPr>
          <a:xfrm>
            <a:off x="4161960" y="2831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9" name=""/>
          <p:cNvSpPr/>
          <p:nvPr/>
        </p:nvSpPr>
        <p:spPr>
          <a:xfrm flipH="1">
            <a:off x="4176360" y="2683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0" name=""/>
          <p:cNvSpPr/>
          <p:nvPr/>
        </p:nvSpPr>
        <p:spPr>
          <a:xfrm flipH="1">
            <a:off x="4171680" y="2688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1" name=""/>
          <p:cNvSpPr/>
          <p:nvPr/>
        </p:nvSpPr>
        <p:spPr>
          <a:xfrm>
            <a:off x="4171680" y="2688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2" name=""/>
          <p:cNvSpPr/>
          <p:nvPr/>
        </p:nvSpPr>
        <p:spPr>
          <a:xfrm flipH="1">
            <a:off x="4166640" y="2693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3" name=""/>
          <p:cNvSpPr/>
          <p:nvPr/>
        </p:nvSpPr>
        <p:spPr>
          <a:xfrm flipH="1" flipV="1">
            <a:off x="4161960" y="2688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4" name=""/>
          <p:cNvSpPr/>
          <p:nvPr/>
        </p:nvSpPr>
        <p:spPr>
          <a:xfrm flipH="1">
            <a:off x="4295520" y="2736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5" name=""/>
          <p:cNvSpPr/>
          <p:nvPr/>
        </p:nvSpPr>
        <p:spPr>
          <a:xfrm flipH="1">
            <a:off x="4290840" y="2736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6" name=""/>
          <p:cNvSpPr/>
          <p:nvPr/>
        </p:nvSpPr>
        <p:spPr>
          <a:xfrm flipH="1">
            <a:off x="4285800" y="2741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7" name=""/>
          <p:cNvSpPr/>
          <p:nvPr/>
        </p:nvSpPr>
        <p:spPr>
          <a:xfrm flipH="1">
            <a:off x="4281120" y="2741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8" name=""/>
          <p:cNvSpPr/>
          <p:nvPr/>
        </p:nvSpPr>
        <p:spPr>
          <a:xfrm flipH="1">
            <a:off x="4276440" y="2741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9" name=""/>
          <p:cNvSpPr/>
          <p:nvPr/>
        </p:nvSpPr>
        <p:spPr>
          <a:xfrm flipH="1">
            <a:off x="4266720" y="2741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0" name=""/>
          <p:cNvSpPr/>
          <p:nvPr/>
        </p:nvSpPr>
        <p:spPr>
          <a:xfrm flipH="1">
            <a:off x="4262040" y="2741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1" name=""/>
          <p:cNvSpPr/>
          <p:nvPr/>
        </p:nvSpPr>
        <p:spPr>
          <a:xfrm flipH="1">
            <a:off x="4247640" y="27410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2" name=""/>
          <p:cNvSpPr/>
          <p:nvPr/>
        </p:nvSpPr>
        <p:spPr>
          <a:xfrm flipH="1">
            <a:off x="4242960" y="274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3" name=""/>
          <p:cNvSpPr/>
          <p:nvPr/>
        </p:nvSpPr>
        <p:spPr>
          <a:xfrm flipH="1">
            <a:off x="4238280" y="274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4" name=""/>
          <p:cNvSpPr/>
          <p:nvPr/>
        </p:nvSpPr>
        <p:spPr>
          <a:xfrm flipH="1">
            <a:off x="4233600" y="274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5" name=""/>
          <p:cNvSpPr/>
          <p:nvPr/>
        </p:nvSpPr>
        <p:spPr>
          <a:xfrm flipH="1">
            <a:off x="4228920" y="274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6" name=""/>
          <p:cNvSpPr/>
          <p:nvPr/>
        </p:nvSpPr>
        <p:spPr>
          <a:xfrm flipH="1">
            <a:off x="4223880" y="2745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7" name=""/>
          <p:cNvSpPr/>
          <p:nvPr/>
        </p:nvSpPr>
        <p:spPr>
          <a:xfrm flipH="1">
            <a:off x="4214520" y="27457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8" name=""/>
          <p:cNvSpPr/>
          <p:nvPr/>
        </p:nvSpPr>
        <p:spPr>
          <a:xfrm flipH="1">
            <a:off x="4290840" y="2798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9" name=""/>
          <p:cNvSpPr/>
          <p:nvPr/>
        </p:nvSpPr>
        <p:spPr>
          <a:xfrm flipH="1">
            <a:off x="4285800" y="2802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0" name=""/>
          <p:cNvSpPr/>
          <p:nvPr/>
        </p:nvSpPr>
        <p:spPr>
          <a:xfrm flipH="1">
            <a:off x="4276440" y="2802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1" name=""/>
          <p:cNvSpPr/>
          <p:nvPr/>
        </p:nvSpPr>
        <p:spPr>
          <a:xfrm flipH="1">
            <a:off x="427176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2" name=""/>
          <p:cNvSpPr/>
          <p:nvPr/>
        </p:nvSpPr>
        <p:spPr>
          <a:xfrm flipH="1">
            <a:off x="4266720" y="2812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3" name=""/>
          <p:cNvSpPr/>
          <p:nvPr/>
        </p:nvSpPr>
        <p:spPr>
          <a:xfrm flipH="1">
            <a:off x="4242960" y="281268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4" name=""/>
          <p:cNvSpPr/>
          <p:nvPr/>
        </p:nvSpPr>
        <p:spPr>
          <a:xfrm flipH="1">
            <a:off x="4223880" y="2822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5" name=""/>
          <p:cNvSpPr/>
          <p:nvPr/>
        </p:nvSpPr>
        <p:spPr>
          <a:xfrm>
            <a:off x="4362120" y="2721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6" name=""/>
          <p:cNvSpPr/>
          <p:nvPr/>
        </p:nvSpPr>
        <p:spPr>
          <a:xfrm>
            <a:off x="4362120" y="2726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7" name=""/>
          <p:cNvSpPr/>
          <p:nvPr/>
        </p:nvSpPr>
        <p:spPr>
          <a:xfrm>
            <a:off x="4362120" y="273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8" name=""/>
          <p:cNvSpPr/>
          <p:nvPr/>
        </p:nvSpPr>
        <p:spPr>
          <a:xfrm>
            <a:off x="4362120" y="2736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9" name=""/>
          <p:cNvSpPr/>
          <p:nvPr/>
        </p:nvSpPr>
        <p:spPr>
          <a:xfrm>
            <a:off x="4362120" y="2745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0" name=""/>
          <p:cNvSpPr/>
          <p:nvPr/>
        </p:nvSpPr>
        <p:spPr>
          <a:xfrm>
            <a:off x="4362120" y="2755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1" name=""/>
          <p:cNvSpPr/>
          <p:nvPr/>
        </p:nvSpPr>
        <p:spPr>
          <a:xfrm flipH="1">
            <a:off x="4357440" y="276012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2" name=""/>
          <p:cNvSpPr/>
          <p:nvPr/>
        </p:nvSpPr>
        <p:spPr>
          <a:xfrm flipH="1">
            <a:off x="4352760" y="2793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3" name=""/>
          <p:cNvSpPr/>
          <p:nvPr/>
        </p:nvSpPr>
        <p:spPr>
          <a:xfrm>
            <a:off x="4352760" y="279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4" name=""/>
          <p:cNvSpPr/>
          <p:nvPr/>
        </p:nvSpPr>
        <p:spPr>
          <a:xfrm flipH="1">
            <a:off x="4338360" y="280764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5" name=""/>
          <p:cNvSpPr/>
          <p:nvPr/>
        </p:nvSpPr>
        <p:spPr>
          <a:xfrm>
            <a:off x="4266720" y="202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6" name=""/>
          <p:cNvSpPr/>
          <p:nvPr/>
        </p:nvSpPr>
        <p:spPr>
          <a:xfrm>
            <a:off x="4266720" y="2026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7" name=""/>
          <p:cNvSpPr/>
          <p:nvPr/>
        </p:nvSpPr>
        <p:spPr>
          <a:xfrm>
            <a:off x="4266720" y="2030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8" name=""/>
          <p:cNvSpPr/>
          <p:nvPr/>
        </p:nvSpPr>
        <p:spPr>
          <a:xfrm>
            <a:off x="4266720" y="2035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9" name=""/>
          <p:cNvSpPr/>
          <p:nvPr/>
        </p:nvSpPr>
        <p:spPr>
          <a:xfrm>
            <a:off x="4266720" y="204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0" name=""/>
          <p:cNvSpPr/>
          <p:nvPr/>
        </p:nvSpPr>
        <p:spPr>
          <a:xfrm>
            <a:off x="4266720" y="204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1" name=""/>
          <p:cNvSpPr/>
          <p:nvPr/>
        </p:nvSpPr>
        <p:spPr>
          <a:xfrm>
            <a:off x="4266720" y="2049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2" name=""/>
          <p:cNvSpPr/>
          <p:nvPr/>
        </p:nvSpPr>
        <p:spPr>
          <a:xfrm>
            <a:off x="4266720" y="2059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3" name=""/>
          <p:cNvSpPr/>
          <p:nvPr/>
        </p:nvSpPr>
        <p:spPr>
          <a:xfrm>
            <a:off x="4266720" y="2073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4" name=""/>
          <p:cNvSpPr/>
          <p:nvPr/>
        </p:nvSpPr>
        <p:spPr>
          <a:xfrm>
            <a:off x="4266720" y="2083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5" name=""/>
          <p:cNvSpPr/>
          <p:nvPr/>
        </p:nvSpPr>
        <p:spPr>
          <a:xfrm>
            <a:off x="4266720" y="208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6" name=""/>
          <p:cNvSpPr/>
          <p:nvPr/>
        </p:nvSpPr>
        <p:spPr>
          <a:xfrm>
            <a:off x="4266720" y="2092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7" name=""/>
          <p:cNvSpPr/>
          <p:nvPr/>
        </p:nvSpPr>
        <p:spPr>
          <a:xfrm flipV="1">
            <a:off x="4271760" y="2088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8" name=""/>
          <p:cNvSpPr/>
          <p:nvPr/>
        </p:nvSpPr>
        <p:spPr>
          <a:xfrm flipV="1">
            <a:off x="4281120" y="2083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9" name=""/>
          <p:cNvSpPr/>
          <p:nvPr/>
        </p:nvSpPr>
        <p:spPr>
          <a:xfrm flipV="1">
            <a:off x="4285800" y="20642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0" name=""/>
          <p:cNvSpPr/>
          <p:nvPr/>
        </p:nvSpPr>
        <p:spPr>
          <a:xfrm flipV="1">
            <a:off x="4304880" y="2059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1" name=""/>
          <p:cNvSpPr/>
          <p:nvPr/>
        </p:nvSpPr>
        <p:spPr>
          <a:xfrm flipV="1">
            <a:off x="4309920" y="2040480"/>
            <a:ext cx="1404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2" name=""/>
          <p:cNvSpPr/>
          <p:nvPr/>
        </p:nvSpPr>
        <p:spPr>
          <a:xfrm flipV="1">
            <a:off x="4323960" y="2035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3" name=""/>
          <p:cNvSpPr/>
          <p:nvPr/>
        </p:nvSpPr>
        <p:spPr>
          <a:xfrm flipV="1">
            <a:off x="4329000" y="2030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4" name=""/>
          <p:cNvSpPr/>
          <p:nvPr/>
        </p:nvSpPr>
        <p:spPr>
          <a:xfrm>
            <a:off x="4338360" y="2030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5" name=""/>
          <p:cNvSpPr/>
          <p:nvPr/>
        </p:nvSpPr>
        <p:spPr>
          <a:xfrm>
            <a:off x="4343040" y="2035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6" name=""/>
          <p:cNvSpPr/>
          <p:nvPr/>
        </p:nvSpPr>
        <p:spPr>
          <a:xfrm>
            <a:off x="4343040" y="20404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7" name=""/>
          <p:cNvSpPr/>
          <p:nvPr/>
        </p:nvSpPr>
        <p:spPr>
          <a:xfrm>
            <a:off x="4348080" y="2054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8" name=""/>
          <p:cNvSpPr/>
          <p:nvPr/>
        </p:nvSpPr>
        <p:spPr>
          <a:xfrm>
            <a:off x="4352760" y="206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9" name=""/>
          <p:cNvSpPr/>
          <p:nvPr/>
        </p:nvSpPr>
        <p:spPr>
          <a:xfrm>
            <a:off x="4352760" y="206892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0" name=""/>
          <p:cNvSpPr/>
          <p:nvPr/>
        </p:nvSpPr>
        <p:spPr>
          <a:xfrm>
            <a:off x="467208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1" name=""/>
          <p:cNvSpPr/>
          <p:nvPr/>
        </p:nvSpPr>
        <p:spPr>
          <a:xfrm flipH="1">
            <a:off x="4667400" y="220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2" name=""/>
          <p:cNvSpPr/>
          <p:nvPr/>
        </p:nvSpPr>
        <p:spPr>
          <a:xfrm>
            <a:off x="466740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3" name=""/>
          <p:cNvSpPr/>
          <p:nvPr/>
        </p:nvSpPr>
        <p:spPr>
          <a:xfrm flipH="1">
            <a:off x="4662720" y="221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4" name=""/>
          <p:cNvSpPr/>
          <p:nvPr/>
        </p:nvSpPr>
        <p:spPr>
          <a:xfrm>
            <a:off x="466272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5" name=""/>
          <p:cNvSpPr/>
          <p:nvPr/>
        </p:nvSpPr>
        <p:spPr>
          <a:xfrm flipH="1">
            <a:off x="4657680" y="2216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6" name=""/>
          <p:cNvSpPr/>
          <p:nvPr/>
        </p:nvSpPr>
        <p:spPr>
          <a:xfrm>
            <a:off x="465768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7" name=""/>
          <p:cNvSpPr/>
          <p:nvPr/>
        </p:nvSpPr>
        <p:spPr>
          <a:xfrm flipH="1">
            <a:off x="4653000" y="2221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8" name=""/>
          <p:cNvSpPr/>
          <p:nvPr/>
        </p:nvSpPr>
        <p:spPr>
          <a:xfrm flipH="1">
            <a:off x="4643640" y="22262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9" name=""/>
          <p:cNvSpPr/>
          <p:nvPr/>
        </p:nvSpPr>
        <p:spPr>
          <a:xfrm flipH="1">
            <a:off x="4638600" y="22406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0" name=""/>
          <p:cNvSpPr/>
          <p:nvPr/>
        </p:nvSpPr>
        <p:spPr>
          <a:xfrm flipH="1">
            <a:off x="4633920" y="225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1" name=""/>
          <p:cNvSpPr/>
          <p:nvPr/>
        </p:nvSpPr>
        <p:spPr>
          <a:xfrm flipH="1">
            <a:off x="4624560" y="2254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2" name=""/>
          <p:cNvSpPr/>
          <p:nvPr/>
        </p:nvSpPr>
        <p:spPr>
          <a:xfrm>
            <a:off x="4624560" y="2269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3" name=""/>
          <p:cNvSpPr/>
          <p:nvPr/>
        </p:nvSpPr>
        <p:spPr>
          <a:xfrm flipH="1">
            <a:off x="4619520" y="2278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4" name=""/>
          <p:cNvSpPr/>
          <p:nvPr/>
        </p:nvSpPr>
        <p:spPr>
          <a:xfrm flipH="1">
            <a:off x="4614840" y="2288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5" name=""/>
          <p:cNvSpPr/>
          <p:nvPr/>
        </p:nvSpPr>
        <p:spPr>
          <a:xfrm flipH="1">
            <a:off x="4610160" y="2297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6" name=""/>
          <p:cNvSpPr/>
          <p:nvPr/>
        </p:nvSpPr>
        <p:spPr>
          <a:xfrm flipH="1">
            <a:off x="4605480" y="2316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7" name=""/>
          <p:cNvSpPr/>
          <p:nvPr/>
        </p:nvSpPr>
        <p:spPr>
          <a:xfrm flipH="1">
            <a:off x="4600440" y="23263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8" name=""/>
          <p:cNvSpPr/>
          <p:nvPr/>
        </p:nvSpPr>
        <p:spPr>
          <a:xfrm>
            <a:off x="4600440" y="23500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9" name=""/>
          <p:cNvSpPr/>
          <p:nvPr/>
        </p:nvSpPr>
        <p:spPr>
          <a:xfrm>
            <a:off x="4600440" y="2373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0" name=""/>
          <p:cNvSpPr/>
          <p:nvPr/>
        </p:nvSpPr>
        <p:spPr>
          <a:xfrm>
            <a:off x="4600440" y="2383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1" name=""/>
          <p:cNvSpPr/>
          <p:nvPr/>
        </p:nvSpPr>
        <p:spPr>
          <a:xfrm>
            <a:off x="4600440" y="24026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2" name=""/>
          <p:cNvSpPr/>
          <p:nvPr/>
        </p:nvSpPr>
        <p:spPr>
          <a:xfrm>
            <a:off x="4610160" y="2421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3" name=""/>
          <p:cNvSpPr/>
          <p:nvPr/>
        </p:nvSpPr>
        <p:spPr>
          <a:xfrm>
            <a:off x="4614840" y="2431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4" name=""/>
          <p:cNvSpPr/>
          <p:nvPr/>
        </p:nvSpPr>
        <p:spPr>
          <a:xfrm>
            <a:off x="4619520" y="24408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5" name=""/>
          <p:cNvSpPr/>
          <p:nvPr/>
        </p:nvSpPr>
        <p:spPr>
          <a:xfrm>
            <a:off x="4633920" y="24552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6" name=""/>
          <p:cNvSpPr/>
          <p:nvPr/>
        </p:nvSpPr>
        <p:spPr>
          <a:xfrm>
            <a:off x="4648320" y="24645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7" name=""/>
          <p:cNvSpPr/>
          <p:nvPr/>
        </p:nvSpPr>
        <p:spPr>
          <a:xfrm flipH="1">
            <a:off x="489636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8" name=""/>
          <p:cNvSpPr/>
          <p:nvPr/>
        </p:nvSpPr>
        <p:spPr>
          <a:xfrm>
            <a:off x="489636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9" name=""/>
          <p:cNvSpPr/>
          <p:nvPr/>
        </p:nvSpPr>
        <p:spPr>
          <a:xfrm flipH="1">
            <a:off x="4891320" y="2283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0" name=""/>
          <p:cNvSpPr/>
          <p:nvPr/>
        </p:nvSpPr>
        <p:spPr>
          <a:xfrm flipH="1">
            <a:off x="4881960" y="2288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1" name=""/>
          <p:cNvSpPr/>
          <p:nvPr/>
        </p:nvSpPr>
        <p:spPr>
          <a:xfrm>
            <a:off x="488196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2" name=""/>
          <p:cNvSpPr/>
          <p:nvPr/>
        </p:nvSpPr>
        <p:spPr>
          <a:xfrm flipH="1">
            <a:off x="4872240" y="2297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3" name=""/>
          <p:cNvSpPr/>
          <p:nvPr/>
        </p:nvSpPr>
        <p:spPr>
          <a:xfrm flipH="1">
            <a:off x="4862880" y="23072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4" name=""/>
          <p:cNvSpPr/>
          <p:nvPr/>
        </p:nvSpPr>
        <p:spPr>
          <a:xfrm flipH="1">
            <a:off x="4858200" y="2316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5" name=""/>
          <p:cNvSpPr/>
          <p:nvPr/>
        </p:nvSpPr>
        <p:spPr>
          <a:xfrm flipH="1">
            <a:off x="4848480" y="23263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6" name=""/>
          <p:cNvSpPr/>
          <p:nvPr/>
        </p:nvSpPr>
        <p:spPr>
          <a:xfrm>
            <a:off x="4848480" y="233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7" name=""/>
          <p:cNvSpPr/>
          <p:nvPr/>
        </p:nvSpPr>
        <p:spPr>
          <a:xfrm flipH="1">
            <a:off x="484380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8" name=""/>
          <p:cNvSpPr/>
          <p:nvPr/>
        </p:nvSpPr>
        <p:spPr>
          <a:xfrm flipH="1">
            <a:off x="4834080" y="23500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9" name=""/>
          <p:cNvSpPr/>
          <p:nvPr/>
        </p:nvSpPr>
        <p:spPr>
          <a:xfrm flipH="1">
            <a:off x="4824720" y="23691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0" name=""/>
          <p:cNvSpPr/>
          <p:nvPr/>
        </p:nvSpPr>
        <p:spPr>
          <a:xfrm>
            <a:off x="4824720" y="2383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1" name=""/>
          <p:cNvSpPr/>
          <p:nvPr/>
        </p:nvSpPr>
        <p:spPr>
          <a:xfrm flipH="1">
            <a:off x="4820040" y="2388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2" name=""/>
          <p:cNvSpPr/>
          <p:nvPr/>
        </p:nvSpPr>
        <p:spPr>
          <a:xfrm flipH="1">
            <a:off x="4815000" y="2402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3" name=""/>
          <p:cNvSpPr/>
          <p:nvPr/>
        </p:nvSpPr>
        <p:spPr>
          <a:xfrm>
            <a:off x="481500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4" name=""/>
          <p:cNvSpPr/>
          <p:nvPr/>
        </p:nvSpPr>
        <p:spPr>
          <a:xfrm>
            <a:off x="4843800" y="228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5" name=""/>
          <p:cNvSpPr/>
          <p:nvPr/>
        </p:nvSpPr>
        <p:spPr>
          <a:xfrm>
            <a:off x="4843800" y="2292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6" name=""/>
          <p:cNvSpPr/>
          <p:nvPr/>
        </p:nvSpPr>
        <p:spPr>
          <a:xfrm>
            <a:off x="484848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7" name=""/>
          <p:cNvSpPr/>
          <p:nvPr/>
        </p:nvSpPr>
        <p:spPr>
          <a:xfrm>
            <a:off x="4848480" y="22978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8" name=""/>
          <p:cNvSpPr/>
          <p:nvPr/>
        </p:nvSpPr>
        <p:spPr>
          <a:xfrm>
            <a:off x="485820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9" name=""/>
          <p:cNvSpPr/>
          <p:nvPr/>
        </p:nvSpPr>
        <p:spPr>
          <a:xfrm>
            <a:off x="4858200" y="231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0" name=""/>
          <p:cNvSpPr/>
          <p:nvPr/>
        </p:nvSpPr>
        <p:spPr>
          <a:xfrm>
            <a:off x="4858200" y="2321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1" name=""/>
          <p:cNvSpPr/>
          <p:nvPr/>
        </p:nvSpPr>
        <p:spPr>
          <a:xfrm>
            <a:off x="4862880" y="2331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2" name=""/>
          <p:cNvSpPr/>
          <p:nvPr/>
        </p:nvSpPr>
        <p:spPr>
          <a:xfrm>
            <a:off x="486288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3" name=""/>
          <p:cNvSpPr/>
          <p:nvPr/>
        </p:nvSpPr>
        <p:spPr>
          <a:xfrm>
            <a:off x="4867560" y="2350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4" name=""/>
          <p:cNvSpPr/>
          <p:nvPr/>
        </p:nvSpPr>
        <p:spPr>
          <a:xfrm>
            <a:off x="4872240" y="23691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5" name=""/>
          <p:cNvSpPr/>
          <p:nvPr/>
        </p:nvSpPr>
        <p:spPr>
          <a:xfrm>
            <a:off x="4877280" y="2388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6" name=""/>
          <p:cNvSpPr/>
          <p:nvPr/>
        </p:nvSpPr>
        <p:spPr>
          <a:xfrm>
            <a:off x="4877280" y="2397960"/>
            <a:ext cx="93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7" name=""/>
          <p:cNvSpPr/>
          <p:nvPr/>
        </p:nvSpPr>
        <p:spPr>
          <a:xfrm flipH="1">
            <a:off x="4996440" y="2364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8" name=""/>
          <p:cNvSpPr/>
          <p:nvPr/>
        </p:nvSpPr>
        <p:spPr>
          <a:xfrm>
            <a:off x="4991400" y="250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9" name=""/>
          <p:cNvSpPr/>
          <p:nvPr/>
        </p:nvSpPr>
        <p:spPr>
          <a:xfrm>
            <a:off x="4991400" y="250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0" name=""/>
          <p:cNvSpPr/>
          <p:nvPr/>
        </p:nvSpPr>
        <p:spPr>
          <a:xfrm>
            <a:off x="4991400" y="2512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1" name=""/>
          <p:cNvSpPr/>
          <p:nvPr/>
        </p:nvSpPr>
        <p:spPr>
          <a:xfrm>
            <a:off x="4991400" y="251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2" name=""/>
          <p:cNvSpPr/>
          <p:nvPr/>
        </p:nvSpPr>
        <p:spPr>
          <a:xfrm>
            <a:off x="4991400" y="2521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3" name=""/>
          <p:cNvSpPr/>
          <p:nvPr/>
        </p:nvSpPr>
        <p:spPr>
          <a:xfrm flipH="1">
            <a:off x="4986720" y="2526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4" name=""/>
          <p:cNvSpPr/>
          <p:nvPr/>
        </p:nvSpPr>
        <p:spPr>
          <a:xfrm>
            <a:off x="4986720" y="252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5" name=""/>
          <p:cNvSpPr/>
          <p:nvPr/>
        </p:nvSpPr>
        <p:spPr>
          <a:xfrm>
            <a:off x="4986720" y="2531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6" name=""/>
          <p:cNvSpPr/>
          <p:nvPr/>
        </p:nvSpPr>
        <p:spPr>
          <a:xfrm>
            <a:off x="4986720" y="2540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7" name=""/>
          <p:cNvSpPr/>
          <p:nvPr/>
        </p:nvSpPr>
        <p:spPr>
          <a:xfrm>
            <a:off x="5239440" y="237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8" name=""/>
          <p:cNvSpPr/>
          <p:nvPr/>
        </p:nvSpPr>
        <p:spPr>
          <a:xfrm flipH="1">
            <a:off x="5234760" y="2383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9" name=""/>
          <p:cNvSpPr/>
          <p:nvPr/>
        </p:nvSpPr>
        <p:spPr>
          <a:xfrm flipH="1">
            <a:off x="5230080" y="2383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0" name=""/>
          <p:cNvSpPr/>
          <p:nvPr/>
        </p:nvSpPr>
        <p:spPr>
          <a:xfrm flipH="1">
            <a:off x="5225040" y="2388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1" name=""/>
          <p:cNvSpPr/>
          <p:nvPr/>
        </p:nvSpPr>
        <p:spPr>
          <a:xfrm flipH="1">
            <a:off x="5220360" y="2388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2" name=""/>
          <p:cNvSpPr/>
          <p:nvPr/>
        </p:nvSpPr>
        <p:spPr>
          <a:xfrm flipH="1">
            <a:off x="5215680" y="2392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3" name=""/>
          <p:cNvSpPr/>
          <p:nvPr/>
        </p:nvSpPr>
        <p:spPr>
          <a:xfrm flipH="1">
            <a:off x="5205960" y="2392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4" name=""/>
          <p:cNvSpPr/>
          <p:nvPr/>
        </p:nvSpPr>
        <p:spPr>
          <a:xfrm flipH="1">
            <a:off x="5201280" y="2392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5" name=""/>
          <p:cNvSpPr/>
          <p:nvPr/>
        </p:nvSpPr>
        <p:spPr>
          <a:xfrm flipH="1">
            <a:off x="5186880" y="2392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6" name=""/>
          <p:cNvSpPr/>
          <p:nvPr/>
        </p:nvSpPr>
        <p:spPr>
          <a:xfrm flipH="1">
            <a:off x="5182200" y="2392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7" name=""/>
          <p:cNvSpPr/>
          <p:nvPr/>
        </p:nvSpPr>
        <p:spPr>
          <a:xfrm flipH="1" flipV="1">
            <a:off x="5177520" y="2388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8" name=""/>
          <p:cNvSpPr/>
          <p:nvPr/>
        </p:nvSpPr>
        <p:spPr>
          <a:xfrm flipH="1">
            <a:off x="5172840" y="2388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9" name=""/>
          <p:cNvSpPr/>
          <p:nvPr/>
        </p:nvSpPr>
        <p:spPr>
          <a:xfrm flipH="1" flipV="1">
            <a:off x="5163120" y="2378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0" name=""/>
          <p:cNvSpPr/>
          <p:nvPr/>
        </p:nvSpPr>
        <p:spPr>
          <a:xfrm flipH="1">
            <a:off x="5439600" y="226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1" name=""/>
          <p:cNvSpPr/>
          <p:nvPr/>
        </p:nvSpPr>
        <p:spPr>
          <a:xfrm flipH="1">
            <a:off x="5434920" y="227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2" name=""/>
          <p:cNvSpPr/>
          <p:nvPr/>
        </p:nvSpPr>
        <p:spPr>
          <a:xfrm flipH="1">
            <a:off x="5430240" y="227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3" name=""/>
          <p:cNvSpPr/>
          <p:nvPr/>
        </p:nvSpPr>
        <p:spPr>
          <a:xfrm>
            <a:off x="543024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4" name=""/>
          <p:cNvSpPr/>
          <p:nvPr/>
        </p:nvSpPr>
        <p:spPr>
          <a:xfrm flipH="1">
            <a:off x="5425200" y="227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5" name=""/>
          <p:cNvSpPr/>
          <p:nvPr/>
        </p:nvSpPr>
        <p:spPr>
          <a:xfrm flipH="1">
            <a:off x="542052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6" name=""/>
          <p:cNvSpPr/>
          <p:nvPr/>
        </p:nvSpPr>
        <p:spPr>
          <a:xfrm>
            <a:off x="542052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7" name=""/>
          <p:cNvSpPr/>
          <p:nvPr/>
        </p:nvSpPr>
        <p:spPr>
          <a:xfrm flipH="1">
            <a:off x="5415840" y="228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8" name=""/>
          <p:cNvSpPr/>
          <p:nvPr/>
        </p:nvSpPr>
        <p:spPr>
          <a:xfrm flipH="1">
            <a:off x="5406480" y="22881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9" name=""/>
          <p:cNvSpPr/>
          <p:nvPr/>
        </p:nvSpPr>
        <p:spPr>
          <a:xfrm flipH="1">
            <a:off x="5401440" y="2297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0" name=""/>
          <p:cNvSpPr/>
          <p:nvPr/>
        </p:nvSpPr>
        <p:spPr>
          <a:xfrm flipH="1">
            <a:off x="5392080" y="2302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1" name=""/>
          <p:cNvSpPr/>
          <p:nvPr/>
        </p:nvSpPr>
        <p:spPr>
          <a:xfrm flipH="1">
            <a:off x="5382360" y="23169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2" name=""/>
          <p:cNvSpPr/>
          <p:nvPr/>
        </p:nvSpPr>
        <p:spPr>
          <a:xfrm flipH="1">
            <a:off x="537768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3" name=""/>
          <p:cNvSpPr/>
          <p:nvPr/>
        </p:nvSpPr>
        <p:spPr>
          <a:xfrm flipH="1">
            <a:off x="5373000" y="2350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4" name=""/>
          <p:cNvSpPr/>
          <p:nvPr/>
        </p:nvSpPr>
        <p:spPr>
          <a:xfrm flipH="1">
            <a:off x="5368320" y="2369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5" name=""/>
          <p:cNvSpPr/>
          <p:nvPr/>
        </p:nvSpPr>
        <p:spPr>
          <a:xfrm>
            <a:off x="5368320" y="237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6" name=""/>
          <p:cNvSpPr/>
          <p:nvPr/>
        </p:nvSpPr>
        <p:spPr>
          <a:xfrm flipV="1">
            <a:off x="5373000" y="2369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7" name=""/>
          <p:cNvSpPr/>
          <p:nvPr/>
        </p:nvSpPr>
        <p:spPr>
          <a:xfrm>
            <a:off x="538740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8" name=""/>
          <p:cNvSpPr/>
          <p:nvPr/>
        </p:nvSpPr>
        <p:spPr>
          <a:xfrm>
            <a:off x="538740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9" name=""/>
          <p:cNvSpPr/>
          <p:nvPr/>
        </p:nvSpPr>
        <p:spPr>
          <a:xfrm>
            <a:off x="5387400" y="225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0" name=""/>
          <p:cNvSpPr/>
          <p:nvPr/>
        </p:nvSpPr>
        <p:spPr>
          <a:xfrm>
            <a:off x="538740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1" name=""/>
          <p:cNvSpPr/>
          <p:nvPr/>
        </p:nvSpPr>
        <p:spPr>
          <a:xfrm>
            <a:off x="5387400" y="225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2" name=""/>
          <p:cNvSpPr/>
          <p:nvPr/>
        </p:nvSpPr>
        <p:spPr>
          <a:xfrm>
            <a:off x="5387400" y="226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3" name=""/>
          <p:cNvSpPr/>
          <p:nvPr/>
        </p:nvSpPr>
        <p:spPr>
          <a:xfrm>
            <a:off x="5387400" y="2269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4" name=""/>
          <p:cNvSpPr/>
          <p:nvPr/>
        </p:nvSpPr>
        <p:spPr>
          <a:xfrm>
            <a:off x="5392080" y="2283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5" name=""/>
          <p:cNvSpPr/>
          <p:nvPr/>
        </p:nvSpPr>
        <p:spPr>
          <a:xfrm>
            <a:off x="5392080" y="229284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6" name=""/>
          <p:cNvSpPr/>
          <p:nvPr/>
        </p:nvSpPr>
        <p:spPr>
          <a:xfrm>
            <a:off x="5396760" y="2316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7" name=""/>
          <p:cNvSpPr/>
          <p:nvPr/>
        </p:nvSpPr>
        <p:spPr>
          <a:xfrm>
            <a:off x="5396760" y="232632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8" name=""/>
          <p:cNvSpPr/>
          <p:nvPr/>
        </p:nvSpPr>
        <p:spPr>
          <a:xfrm>
            <a:off x="5406480" y="235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9" name=""/>
          <p:cNvSpPr/>
          <p:nvPr/>
        </p:nvSpPr>
        <p:spPr>
          <a:xfrm>
            <a:off x="5406480" y="2354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0" name=""/>
          <p:cNvSpPr/>
          <p:nvPr/>
        </p:nvSpPr>
        <p:spPr>
          <a:xfrm>
            <a:off x="5411160" y="2364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1" name=""/>
          <p:cNvSpPr/>
          <p:nvPr/>
        </p:nvSpPr>
        <p:spPr>
          <a:xfrm flipH="1">
            <a:off x="545400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2" name=""/>
          <p:cNvSpPr/>
          <p:nvPr/>
        </p:nvSpPr>
        <p:spPr>
          <a:xfrm flipH="1">
            <a:off x="544932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3" name=""/>
          <p:cNvSpPr/>
          <p:nvPr/>
        </p:nvSpPr>
        <p:spPr>
          <a:xfrm flipH="1">
            <a:off x="5444280" y="2159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4" name=""/>
          <p:cNvSpPr/>
          <p:nvPr/>
        </p:nvSpPr>
        <p:spPr>
          <a:xfrm flipH="1">
            <a:off x="5439600" y="2164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5" name=""/>
          <p:cNvSpPr/>
          <p:nvPr/>
        </p:nvSpPr>
        <p:spPr>
          <a:xfrm flipH="1">
            <a:off x="5434920" y="2164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6" name=""/>
          <p:cNvSpPr/>
          <p:nvPr/>
        </p:nvSpPr>
        <p:spPr>
          <a:xfrm flipH="1">
            <a:off x="5411160" y="21690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7" name=""/>
          <p:cNvSpPr/>
          <p:nvPr/>
        </p:nvSpPr>
        <p:spPr>
          <a:xfrm flipH="1">
            <a:off x="5401440" y="21736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8" name=""/>
          <p:cNvSpPr/>
          <p:nvPr/>
        </p:nvSpPr>
        <p:spPr>
          <a:xfrm flipH="1">
            <a:off x="5396760" y="217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9" name=""/>
          <p:cNvSpPr/>
          <p:nvPr/>
        </p:nvSpPr>
        <p:spPr>
          <a:xfrm flipH="1">
            <a:off x="5387400" y="2178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0" name=""/>
          <p:cNvSpPr/>
          <p:nvPr/>
        </p:nvSpPr>
        <p:spPr>
          <a:xfrm flipH="1">
            <a:off x="5373000" y="21787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1" name=""/>
          <p:cNvSpPr/>
          <p:nvPr/>
        </p:nvSpPr>
        <p:spPr>
          <a:xfrm flipH="1">
            <a:off x="5363280" y="2183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2" name=""/>
          <p:cNvSpPr/>
          <p:nvPr/>
        </p:nvSpPr>
        <p:spPr>
          <a:xfrm flipH="1">
            <a:off x="5358600" y="2183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3" name=""/>
          <p:cNvSpPr/>
          <p:nvPr/>
        </p:nvSpPr>
        <p:spPr>
          <a:xfrm flipH="1">
            <a:off x="5344200" y="2183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4" name=""/>
          <p:cNvSpPr/>
          <p:nvPr/>
        </p:nvSpPr>
        <p:spPr>
          <a:xfrm>
            <a:off x="5568480" y="214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5" name=""/>
          <p:cNvSpPr/>
          <p:nvPr/>
        </p:nvSpPr>
        <p:spPr>
          <a:xfrm>
            <a:off x="5568480" y="2145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6" name=""/>
          <p:cNvSpPr/>
          <p:nvPr/>
        </p:nvSpPr>
        <p:spPr>
          <a:xfrm>
            <a:off x="5573160" y="214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7" name=""/>
          <p:cNvSpPr/>
          <p:nvPr/>
        </p:nvSpPr>
        <p:spPr>
          <a:xfrm>
            <a:off x="5573160" y="2154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8" name=""/>
          <p:cNvSpPr/>
          <p:nvPr/>
        </p:nvSpPr>
        <p:spPr>
          <a:xfrm>
            <a:off x="5577840" y="215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9" name=""/>
          <p:cNvSpPr/>
          <p:nvPr/>
        </p:nvSpPr>
        <p:spPr>
          <a:xfrm>
            <a:off x="557784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0" name=""/>
          <p:cNvSpPr/>
          <p:nvPr/>
        </p:nvSpPr>
        <p:spPr>
          <a:xfrm>
            <a:off x="5577840" y="2169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1" name=""/>
          <p:cNvSpPr/>
          <p:nvPr/>
        </p:nvSpPr>
        <p:spPr>
          <a:xfrm>
            <a:off x="5577840" y="2178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2" name=""/>
          <p:cNvSpPr/>
          <p:nvPr/>
        </p:nvSpPr>
        <p:spPr>
          <a:xfrm>
            <a:off x="5582880" y="2183400"/>
            <a:ext cx="46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3" name=""/>
          <p:cNvSpPr/>
          <p:nvPr/>
        </p:nvSpPr>
        <p:spPr>
          <a:xfrm>
            <a:off x="5587560" y="2216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4" name=""/>
          <p:cNvSpPr/>
          <p:nvPr/>
        </p:nvSpPr>
        <p:spPr>
          <a:xfrm>
            <a:off x="5587560" y="223092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5" name=""/>
          <p:cNvSpPr/>
          <p:nvPr/>
        </p:nvSpPr>
        <p:spPr>
          <a:xfrm>
            <a:off x="5592240" y="2273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6" name=""/>
          <p:cNvSpPr/>
          <p:nvPr/>
        </p:nvSpPr>
        <p:spPr>
          <a:xfrm>
            <a:off x="5592240" y="2288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7" name=""/>
          <p:cNvSpPr/>
          <p:nvPr/>
        </p:nvSpPr>
        <p:spPr>
          <a:xfrm flipH="1">
            <a:off x="5582880" y="2302560"/>
            <a:ext cx="936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8" name=""/>
          <p:cNvSpPr/>
          <p:nvPr/>
        </p:nvSpPr>
        <p:spPr>
          <a:xfrm>
            <a:off x="5582880" y="2359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9" name=""/>
          <p:cNvSpPr/>
          <p:nvPr/>
        </p:nvSpPr>
        <p:spPr>
          <a:xfrm flipH="1">
            <a:off x="5577840" y="2369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0" name=""/>
          <p:cNvSpPr/>
          <p:nvPr/>
        </p:nvSpPr>
        <p:spPr>
          <a:xfrm flipH="1">
            <a:off x="5558760" y="237888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1" name=""/>
          <p:cNvSpPr/>
          <p:nvPr/>
        </p:nvSpPr>
        <p:spPr>
          <a:xfrm flipH="1">
            <a:off x="5544720" y="239292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2" name=""/>
          <p:cNvSpPr/>
          <p:nvPr/>
        </p:nvSpPr>
        <p:spPr>
          <a:xfrm flipV="1">
            <a:off x="5635080" y="201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3" name=""/>
          <p:cNvSpPr/>
          <p:nvPr/>
        </p:nvSpPr>
        <p:spPr>
          <a:xfrm>
            <a:off x="5635080" y="2016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4" name=""/>
          <p:cNvSpPr/>
          <p:nvPr/>
        </p:nvSpPr>
        <p:spPr>
          <a:xfrm flipV="1">
            <a:off x="5639760" y="2011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5" name=""/>
          <p:cNvSpPr/>
          <p:nvPr/>
        </p:nvSpPr>
        <p:spPr>
          <a:xfrm flipV="1">
            <a:off x="5644800" y="2007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6" name=""/>
          <p:cNvSpPr/>
          <p:nvPr/>
        </p:nvSpPr>
        <p:spPr>
          <a:xfrm>
            <a:off x="5644800" y="2007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7" name=""/>
          <p:cNvSpPr/>
          <p:nvPr/>
        </p:nvSpPr>
        <p:spPr>
          <a:xfrm flipV="1">
            <a:off x="5649480" y="2002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8" name=""/>
          <p:cNvSpPr/>
          <p:nvPr/>
        </p:nvSpPr>
        <p:spPr>
          <a:xfrm>
            <a:off x="5658840" y="2002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9" name=""/>
          <p:cNvSpPr/>
          <p:nvPr/>
        </p:nvSpPr>
        <p:spPr>
          <a:xfrm>
            <a:off x="5668560" y="200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0" name=""/>
          <p:cNvSpPr/>
          <p:nvPr/>
        </p:nvSpPr>
        <p:spPr>
          <a:xfrm>
            <a:off x="5673240" y="2002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1" name=""/>
          <p:cNvSpPr/>
          <p:nvPr/>
        </p:nvSpPr>
        <p:spPr>
          <a:xfrm>
            <a:off x="5687640" y="2007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2" name=""/>
          <p:cNvSpPr/>
          <p:nvPr/>
        </p:nvSpPr>
        <p:spPr>
          <a:xfrm>
            <a:off x="5692320" y="2011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3" name=""/>
          <p:cNvSpPr/>
          <p:nvPr/>
        </p:nvSpPr>
        <p:spPr>
          <a:xfrm>
            <a:off x="5697000" y="202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4" name=""/>
          <p:cNvSpPr/>
          <p:nvPr/>
        </p:nvSpPr>
        <p:spPr>
          <a:xfrm flipH="1">
            <a:off x="5687640" y="2026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5" name=""/>
          <p:cNvSpPr/>
          <p:nvPr/>
        </p:nvSpPr>
        <p:spPr>
          <a:xfrm>
            <a:off x="5687640" y="204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6" name=""/>
          <p:cNvSpPr/>
          <p:nvPr/>
        </p:nvSpPr>
        <p:spPr>
          <a:xfrm flipH="1">
            <a:off x="5677920" y="204516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7" name=""/>
          <p:cNvSpPr/>
          <p:nvPr/>
        </p:nvSpPr>
        <p:spPr>
          <a:xfrm>
            <a:off x="5677920" y="2059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8" name=""/>
          <p:cNvSpPr/>
          <p:nvPr/>
        </p:nvSpPr>
        <p:spPr>
          <a:xfrm flipH="1">
            <a:off x="5668560" y="20689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9" name=""/>
          <p:cNvSpPr/>
          <p:nvPr/>
        </p:nvSpPr>
        <p:spPr>
          <a:xfrm>
            <a:off x="5668560" y="2083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0" name=""/>
          <p:cNvSpPr/>
          <p:nvPr/>
        </p:nvSpPr>
        <p:spPr>
          <a:xfrm>
            <a:off x="5668560" y="208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1" name=""/>
          <p:cNvSpPr/>
          <p:nvPr/>
        </p:nvSpPr>
        <p:spPr>
          <a:xfrm flipH="1">
            <a:off x="5663880" y="2092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2" name=""/>
          <p:cNvSpPr/>
          <p:nvPr/>
        </p:nvSpPr>
        <p:spPr>
          <a:xfrm>
            <a:off x="5663880" y="2102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3" name=""/>
          <p:cNvSpPr/>
          <p:nvPr/>
        </p:nvSpPr>
        <p:spPr>
          <a:xfrm>
            <a:off x="5668560" y="2107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4" name=""/>
          <p:cNvSpPr/>
          <p:nvPr/>
        </p:nvSpPr>
        <p:spPr>
          <a:xfrm>
            <a:off x="5668560" y="2111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5" name=""/>
          <p:cNvSpPr/>
          <p:nvPr/>
        </p:nvSpPr>
        <p:spPr>
          <a:xfrm>
            <a:off x="5677920" y="2116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6" name=""/>
          <p:cNvSpPr/>
          <p:nvPr/>
        </p:nvSpPr>
        <p:spPr>
          <a:xfrm>
            <a:off x="5677920" y="2121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7" name=""/>
          <p:cNvSpPr/>
          <p:nvPr/>
        </p:nvSpPr>
        <p:spPr>
          <a:xfrm>
            <a:off x="5687640" y="21214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8" name=""/>
          <p:cNvSpPr/>
          <p:nvPr/>
        </p:nvSpPr>
        <p:spPr>
          <a:xfrm>
            <a:off x="5702040" y="213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9" name=""/>
          <p:cNvSpPr/>
          <p:nvPr/>
        </p:nvSpPr>
        <p:spPr>
          <a:xfrm>
            <a:off x="5706720" y="21308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0" name=""/>
          <p:cNvSpPr/>
          <p:nvPr/>
        </p:nvSpPr>
        <p:spPr>
          <a:xfrm>
            <a:off x="1086840" y="3441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1" name=""/>
          <p:cNvSpPr/>
          <p:nvPr/>
        </p:nvSpPr>
        <p:spPr>
          <a:xfrm flipV="1">
            <a:off x="1091880" y="3436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2" name=""/>
          <p:cNvSpPr/>
          <p:nvPr/>
        </p:nvSpPr>
        <p:spPr>
          <a:xfrm>
            <a:off x="1091880" y="3436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3" name=""/>
          <p:cNvSpPr/>
          <p:nvPr/>
        </p:nvSpPr>
        <p:spPr>
          <a:xfrm flipV="1">
            <a:off x="1101240" y="343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4" name=""/>
          <p:cNvSpPr/>
          <p:nvPr/>
        </p:nvSpPr>
        <p:spPr>
          <a:xfrm>
            <a:off x="1101240" y="343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5" name=""/>
          <p:cNvSpPr/>
          <p:nvPr/>
        </p:nvSpPr>
        <p:spPr>
          <a:xfrm flipV="1">
            <a:off x="1105920" y="3422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6" name=""/>
          <p:cNvSpPr/>
          <p:nvPr/>
        </p:nvSpPr>
        <p:spPr>
          <a:xfrm flipV="1">
            <a:off x="1115640" y="3417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7" name=""/>
          <p:cNvSpPr/>
          <p:nvPr/>
        </p:nvSpPr>
        <p:spPr>
          <a:xfrm>
            <a:off x="1120320" y="341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8" name=""/>
          <p:cNvSpPr/>
          <p:nvPr/>
        </p:nvSpPr>
        <p:spPr>
          <a:xfrm>
            <a:off x="1125000" y="3417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9" name=""/>
          <p:cNvSpPr/>
          <p:nvPr/>
        </p:nvSpPr>
        <p:spPr>
          <a:xfrm flipV="1">
            <a:off x="1130040" y="3413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0" name=""/>
          <p:cNvSpPr/>
          <p:nvPr/>
        </p:nvSpPr>
        <p:spPr>
          <a:xfrm>
            <a:off x="1134720" y="3413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1" name=""/>
          <p:cNvSpPr/>
          <p:nvPr/>
        </p:nvSpPr>
        <p:spPr>
          <a:xfrm>
            <a:off x="1139400" y="3417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2" name=""/>
          <p:cNvSpPr/>
          <p:nvPr/>
        </p:nvSpPr>
        <p:spPr>
          <a:xfrm>
            <a:off x="1144080" y="34228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3" name=""/>
          <p:cNvSpPr/>
          <p:nvPr/>
        </p:nvSpPr>
        <p:spPr>
          <a:xfrm flipH="1">
            <a:off x="1144080" y="34369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4" name=""/>
          <p:cNvSpPr/>
          <p:nvPr/>
        </p:nvSpPr>
        <p:spPr>
          <a:xfrm>
            <a:off x="1144080" y="3441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5" name=""/>
          <p:cNvSpPr/>
          <p:nvPr/>
        </p:nvSpPr>
        <p:spPr>
          <a:xfrm flipH="1">
            <a:off x="1139400" y="3451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6" name=""/>
          <p:cNvSpPr/>
          <p:nvPr/>
        </p:nvSpPr>
        <p:spPr>
          <a:xfrm flipH="1">
            <a:off x="1130040" y="34657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7" name=""/>
          <p:cNvSpPr/>
          <p:nvPr/>
        </p:nvSpPr>
        <p:spPr>
          <a:xfrm flipH="1">
            <a:off x="1125000" y="3484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8" name=""/>
          <p:cNvSpPr/>
          <p:nvPr/>
        </p:nvSpPr>
        <p:spPr>
          <a:xfrm flipH="1">
            <a:off x="1120320" y="3494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9" name=""/>
          <p:cNvSpPr/>
          <p:nvPr/>
        </p:nvSpPr>
        <p:spPr>
          <a:xfrm flipH="1">
            <a:off x="1105920" y="34992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0" name=""/>
          <p:cNvSpPr/>
          <p:nvPr/>
        </p:nvSpPr>
        <p:spPr>
          <a:xfrm flipH="1">
            <a:off x="1101240" y="3513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1" name=""/>
          <p:cNvSpPr/>
          <p:nvPr/>
        </p:nvSpPr>
        <p:spPr>
          <a:xfrm>
            <a:off x="1101240" y="351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2" name=""/>
          <p:cNvSpPr/>
          <p:nvPr/>
        </p:nvSpPr>
        <p:spPr>
          <a:xfrm>
            <a:off x="1101240" y="3522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3" name=""/>
          <p:cNvSpPr/>
          <p:nvPr/>
        </p:nvSpPr>
        <p:spPr>
          <a:xfrm>
            <a:off x="1105920" y="3522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4" name=""/>
          <p:cNvSpPr/>
          <p:nvPr/>
        </p:nvSpPr>
        <p:spPr>
          <a:xfrm>
            <a:off x="1110960" y="352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5" name=""/>
          <p:cNvSpPr/>
          <p:nvPr/>
        </p:nvSpPr>
        <p:spPr>
          <a:xfrm>
            <a:off x="1115640" y="352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6" name=""/>
          <p:cNvSpPr/>
          <p:nvPr/>
        </p:nvSpPr>
        <p:spPr>
          <a:xfrm>
            <a:off x="1120320" y="352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7" name=""/>
          <p:cNvSpPr/>
          <p:nvPr/>
        </p:nvSpPr>
        <p:spPr>
          <a:xfrm>
            <a:off x="1125000" y="3527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8" name=""/>
          <p:cNvSpPr/>
          <p:nvPr/>
        </p:nvSpPr>
        <p:spPr>
          <a:xfrm>
            <a:off x="1130040" y="353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9" name=""/>
          <p:cNvSpPr/>
          <p:nvPr/>
        </p:nvSpPr>
        <p:spPr>
          <a:xfrm>
            <a:off x="1134720" y="353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0" name=""/>
          <p:cNvSpPr/>
          <p:nvPr/>
        </p:nvSpPr>
        <p:spPr>
          <a:xfrm>
            <a:off x="1139400" y="35370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1" name=""/>
          <p:cNvSpPr/>
          <p:nvPr/>
        </p:nvSpPr>
        <p:spPr>
          <a:xfrm>
            <a:off x="1153800" y="3546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2" name=""/>
          <p:cNvSpPr/>
          <p:nvPr/>
        </p:nvSpPr>
        <p:spPr>
          <a:xfrm>
            <a:off x="1158480" y="356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3" name=""/>
          <p:cNvSpPr/>
          <p:nvPr/>
        </p:nvSpPr>
        <p:spPr>
          <a:xfrm>
            <a:off x="1158480" y="3565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4" name=""/>
          <p:cNvSpPr/>
          <p:nvPr/>
        </p:nvSpPr>
        <p:spPr>
          <a:xfrm>
            <a:off x="1158480" y="358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5" name=""/>
          <p:cNvSpPr/>
          <p:nvPr/>
        </p:nvSpPr>
        <p:spPr>
          <a:xfrm flipH="1">
            <a:off x="1144080" y="35895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6" name=""/>
          <p:cNvSpPr/>
          <p:nvPr/>
        </p:nvSpPr>
        <p:spPr>
          <a:xfrm flipH="1">
            <a:off x="1139400" y="3613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7" name=""/>
          <p:cNvSpPr/>
          <p:nvPr/>
        </p:nvSpPr>
        <p:spPr>
          <a:xfrm flipH="1">
            <a:off x="1130040" y="3618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8" name=""/>
          <p:cNvSpPr/>
          <p:nvPr/>
        </p:nvSpPr>
        <p:spPr>
          <a:xfrm flipH="1">
            <a:off x="1125000" y="3623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9" name=""/>
          <p:cNvSpPr/>
          <p:nvPr/>
        </p:nvSpPr>
        <p:spPr>
          <a:xfrm flipH="1">
            <a:off x="1120320" y="3627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0" name=""/>
          <p:cNvSpPr/>
          <p:nvPr/>
        </p:nvSpPr>
        <p:spPr>
          <a:xfrm flipH="1">
            <a:off x="1101240" y="36324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1" name=""/>
          <p:cNvSpPr/>
          <p:nvPr/>
        </p:nvSpPr>
        <p:spPr>
          <a:xfrm flipH="1" flipV="1">
            <a:off x="1072800" y="3613320"/>
            <a:ext cx="284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2" name=""/>
          <p:cNvSpPr/>
          <p:nvPr/>
        </p:nvSpPr>
        <p:spPr>
          <a:xfrm>
            <a:off x="1196640" y="3355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3" name=""/>
          <p:cNvSpPr/>
          <p:nvPr/>
        </p:nvSpPr>
        <p:spPr>
          <a:xfrm>
            <a:off x="1201320" y="3355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4" name=""/>
          <p:cNvSpPr/>
          <p:nvPr/>
        </p:nvSpPr>
        <p:spPr>
          <a:xfrm>
            <a:off x="1206000" y="33609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5" name=""/>
          <p:cNvSpPr/>
          <p:nvPr/>
        </p:nvSpPr>
        <p:spPr>
          <a:xfrm>
            <a:off x="1215720" y="337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6" name=""/>
          <p:cNvSpPr/>
          <p:nvPr/>
        </p:nvSpPr>
        <p:spPr>
          <a:xfrm>
            <a:off x="1220400" y="3375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7" name=""/>
          <p:cNvSpPr/>
          <p:nvPr/>
        </p:nvSpPr>
        <p:spPr>
          <a:xfrm>
            <a:off x="1225080" y="3384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8" name=""/>
          <p:cNvSpPr/>
          <p:nvPr/>
        </p:nvSpPr>
        <p:spPr>
          <a:xfrm>
            <a:off x="1230120" y="3394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9" name=""/>
          <p:cNvSpPr/>
          <p:nvPr/>
        </p:nvSpPr>
        <p:spPr>
          <a:xfrm>
            <a:off x="1230120" y="340848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0" name=""/>
          <p:cNvSpPr/>
          <p:nvPr/>
        </p:nvSpPr>
        <p:spPr>
          <a:xfrm>
            <a:off x="1234800" y="3436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1" name=""/>
          <p:cNvSpPr/>
          <p:nvPr/>
        </p:nvSpPr>
        <p:spPr>
          <a:xfrm>
            <a:off x="1234800" y="34560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2" name=""/>
          <p:cNvSpPr/>
          <p:nvPr/>
        </p:nvSpPr>
        <p:spPr>
          <a:xfrm>
            <a:off x="1234800" y="347508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3" name=""/>
          <p:cNvSpPr/>
          <p:nvPr/>
        </p:nvSpPr>
        <p:spPr>
          <a:xfrm flipH="1">
            <a:off x="1230120" y="349920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4" name=""/>
          <p:cNvSpPr/>
          <p:nvPr/>
        </p:nvSpPr>
        <p:spPr>
          <a:xfrm flipH="1">
            <a:off x="1220400" y="3542040"/>
            <a:ext cx="972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5" name=""/>
          <p:cNvSpPr/>
          <p:nvPr/>
        </p:nvSpPr>
        <p:spPr>
          <a:xfrm flipH="1">
            <a:off x="1211040" y="358956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6" name=""/>
          <p:cNvSpPr/>
          <p:nvPr/>
        </p:nvSpPr>
        <p:spPr>
          <a:xfrm flipH="1">
            <a:off x="1196640" y="3613320"/>
            <a:ext cx="1440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7" name=""/>
          <p:cNvSpPr/>
          <p:nvPr/>
        </p:nvSpPr>
        <p:spPr>
          <a:xfrm flipH="1">
            <a:off x="1177560" y="366120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8" name=""/>
          <p:cNvSpPr/>
          <p:nvPr/>
        </p:nvSpPr>
        <p:spPr>
          <a:xfrm flipH="1">
            <a:off x="1149120" y="3704040"/>
            <a:ext cx="2844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9" name=""/>
          <p:cNvSpPr/>
          <p:nvPr/>
        </p:nvSpPr>
        <p:spPr>
          <a:xfrm>
            <a:off x="2054880" y="3303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0" name=""/>
          <p:cNvSpPr/>
          <p:nvPr/>
        </p:nvSpPr>
        <p:spPr>
          <a:xfrm flipH="1">
            <a:off x="2049840" y="3308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1" name=""/>
          <p:cNvSpPr/>
          <p:nvPr/>
        </p:nvSpPr>
        <p:spPr>
          <a:xfrm flipH="1">
            <a:off x="2045160" y="3308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2" name=""/>
          <p:cNvSpPr/>
          <p:nvPr/>
        </p:nvSpPr>
        <p:spPr>
          <a:xfrm flipH="1">
            <a:off x="2040480" y="3308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3" name=""/>
          <p:cNvSpPr/>
          <p:nvPr/>
        </p:nvSpPr>
        <p:spPr>
          <a:xfrm flipH="1">
            <a:off x="2035800" y="331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4" name=""/>
          <p:cNvSpPr/>
          <p:nvPr/>
        </p:nvSpPr>
        <p:spPr>
          <a:xfrm flipH="1">
            <a:off x="2031120" y="331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5" name=""/>
          <p:cNvSpPr/>
          <p:nvPr/>
        </p:nvSpPr>
        <p:spPr>
          <a:xfrm flipH="1">
            <a:off x="2021400" y="3313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6" name=""/>
          <p:cNvSpPr/>
          <p:nvPr/>
        </p:nvSpPr>
        <p:spPr>
          <a:xfrm flipH="1">
            <a:off x="1997640" y="33130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7" name=""/>
          <p:cNvSpPr/>
          <p:nvPr/>
        </p:nvSpPr>
        <p:spPr>
          <a:xfrm flipH="1">
            <a:off x="1978560" y="33177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8" name=""/>
          <p:cNvSpPr/>
          <p:nvPr/>
        </p:nvSpPr>
        <p:spPr>
          <a:xfrm flipH="1">
            <a:off x="1968840" y="3322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9" name=""/>
          <p:cNvSpPr/>
          <p:nvPr/>
        </p:nvSpPr>
        <p:spPr>
          <a:xfrm flipH="1">
            <a:off x="1940400" y="33228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0" name=""/>
          <p:cNvSpPr/>
          <p:nvPr/>
        </p:nvSpPr>
        <p:spPr>
          <a:xfrm flipH="1">
            <a:off x="1930680" y="3322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1" name=""/>
          <p:cNvSpPr/>
          <p:nvPr/>
        </p:nvSpPr>
        <p:spPr>
          <a:xfrm flipH="1">
            <a:off x="1916640" y="33228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2" name=""/>
          <p:cNvSpPr/>
          <p:nvPr/>
        </p:nvSpPr>
        <p:spPr>
          <a:xfrm flipH="1">
            <a:off x="1911600" y="3327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3" name=""/>
          <p:cNvSpPr/>
          <p:nvPr/>
        </p:nvSpPr>
        <p:spPr>
          <a:xfrm flipH="1">
            <a:off x="1902240" y="3327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4" name=""/>
          <p:cNvSpPr/>
          <p:nvPr/>
        </p:nvSpPr>
        <p:spPr>
          <a:xfrm flipH="1">
            <a:off x="1897560" y="3327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5" name=""/>
          <p:cNvSpPr/>
          <p:nvPr/>
        </p:nvSpPr>
        <p:spPr>
          <a:xfrm flipH="1">
            <a:off x="1892520" y="3327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6" name=""/>
          <p:cNvSpPr/>
          <p:nvPr/>
        </p:nvSpPr>
        <p:spPr>
          <a:xfrm flipH="1">
            <a:off x="188784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7" name=""/>
          <p:cNvSpPr/>
          <p:nvPr/>
        </p:nvSpPr>
        <p:spPr>
          <a:xfrm flipH="1">
            <a:off x="1883160" y="3332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8" name=""/>
          <p:cNvSpPr/>
          <p:nvPr/>
        </p:nvSpPr>
        <p:spPr>
          <a:xfrm flipH="1">
            <a:off x="1878480" y="3336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9" name=""/>
          <p:cNvSpPr/>
          <p:nvPr/>
        </p:nvSpPr>
        <p:spPr>
          <a:xfrm flipH="1">
            <a:off x="1873440" y="3336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0" name=""/>
          <p:cNvSpPr/>
          <p:nvPr/>
        </p:nvSpPr>
        <p:spPr>
          <a:xfrm>
            <a:off x="1873440" y="3346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1" name=""/>
          <p:cNvSpPr/>
          <p:nvPr/>
        </p:nvSpPr>
        <p:spPr>
          <a:xfrm>
            <a:off x="1873440" y="335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2" name=""/>
          <p:cNvSpPr/>
          <p:nvPr/>
        </p:nvSpPr>
        <p:spPr>
          <a:xfrm>
            <a:off x="1873440" y="33559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3" name=""/>
          <p:cNvSpPr/>
          <p:nvPr/>
        </p:nvSpPr>
        <p:spPr>
          <a:xfrm>
            <a:off x="1878480" y="3360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4" name=""/>
          <p:cNvSpPr/>
          <p:nvPr/>
        </p:nvSpPr>
        <p:spPr>
          <a:xfrm>
            <a:off x="1883160" y="3370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5" name=""/>
          <p:cNvSpPr/>
          <p:nvPr/>
        </p:nvSpPr>
        <p:spPr>
          <a:xfrm>
            <a:off x="1887840" y="3370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6" name=""/>
          <p:cNvSpPr/>
          <p:nvPr/>
        </p:nvSpPr>
        <p:spPr>
          <a:xfrm>
            <a:off x="1897560" y="33750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7" name=""/>
          <p:cNvSpPr/>
          <p:nvPr/>
        </p:nvSpPr>
        <p:spPr>
          <a:xfrm>
            <a:off x="1906920" y="3380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8" name=""/>
          <p:cNvSpPr/>
          <p:nvPr/>
        </p:nvSpPr>
        <p:spPr>
          <a:xfrm>
            <a:off x="1911600" y="3384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9" name=""/>
          <p:cNvSpPr/>
          <p:nvPr/>
        </p:nvSpPr>
        <p:spPr>
          <a:xfrm>
            <a:off x="1921320" y="3389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0" name=""/>
          <p:cNvSpPr/>
          <p:nvPr/>
        </p:nvSpPr>
        <p:spPr>
          <a:xfrm>
            <a:off x="1930680" y="3394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1" name=""/>
          <p:cNvSpPr/>
          <p:nvPr/>
        </p:nvSpPr>
        <p:spPr>
          <a:xfrm>
            <a:off x="1940400" y="3398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2" name=""/>
          <p:cNvSpPr/>
          <p:nvPr/>
        </p:nvSpPr>
        <p:spPr>
          <a:xfrm>
            <a:off x="1945080" y="3408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3" name=""/>
          <p:cNvSpPr/>
          <p:nvPr/>
        </p:nvSpPr>
        <p:spPr>
          <a:xfrm>
            <a:off x="1949760" y="3413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4" name=""/>
          <p:cNvSpPr/>
          <p:nvPr/>
        </p:nvSpPr>
        <p:spPr>
          <a:xfrm>
            <a:off x="1954800" y="3417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5" name=""/>
          <p:cNvSpPr/>
          <p:nvPr/>
        </p:nvSpPr>
        <p:spPr>
          <a:xfrm>
            <a:off x="1954800" y="3422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6" name=""/>
          <p:cNvSpPr/>
          <p:nvPr/>
        </p:nvSpPr>
        <p:spPr>
          <a:xfrm>
            <a:off x="1954800" y="3427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7" name=""/>
          <p:cNvSpPr/>
          <p:nvPr/>
        </p:nvSpPr>
        <p:spPr>
          <a:xfrm flipH="1">
            <a:off x="1949760" y="34369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8" name=""/>
          <p:cNvSpPr/>
          <p:nvPr/>
        </p:nvSpPr>
        <p:spPr>
          <a:xfrm flipH="1">
            <a:off x="1945080" y="3441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9" name=""/>
          <p:cNvSpPr/>
          <p:nvPr/>
        </p:nvSpPr>
        <p:spPr>
          <a:xfrm flipH="1">
            <a:off x="1940400" y="345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0" name=""/>
          <p:cNvSpPr/>
          <p:nvPr/>
        </p:nvSpPr>
        <p:spPr>
          <a:xfrm flipH="1">
            <a:off x="1930680" y="34560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1" name=""/>
          <p:cNvSpPr/>
          <p:nvPr/>
        </p:nvSpPr>
        <p:spPr>
          <a:xfrm flipH="1">
            <a:off x="1926000" y="3465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2" name=""/>
          <p:cNvSpPr/>
          <p:nvPr/>
        </p:nvSpPr>
        <p:spPr>
          <a:xfrm flipH="1">
            <a:off x="1916640" y="34704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3" name=""/>
          <p:cNvSpPr/>
          <p:nvPr/>
        </p:nvSpPr>
        <p:spPr>
          <a:xfrm flipH="1">
            <a:off x="1897560" y="34801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4" name=""/>
          <p:cNvSpPr/>
          <p:nvPr/>
        </p:nvSpPr>
        <p:spPr>
          <a:xfrm flipH="1">
            <a:off x="1892520" y="3489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5" name=""/>
          <p:cNvSpPr/>
          <p:nvPr/>
        </p:nvSpPr>
        <p:spPr>
          <a:xfrm flipH="1">
            <a:off x="1873440" y="349416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6" name=""/>
          <p:cNvSpPr/>
          <p:nvPr/>
        </p:nvSpPr>
        <p:spPr>
          <a:xfrm flipH="1">
            <a:off x="1868760" y="350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7" name=""/>
          <p:cNvSpPr/>
          <p:nvPr/>
        </p:nvSpPr>
        <p:spPr>
          <a:xfrm flipH="1">
            <a:off x="1849680" y="351324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8" name=""/>
          <p:cNvSpPr/>
          <p:nvPr/>
        </p:nvSpPr>
        <p:spPr>
          <a:xfrm flipH="1">
            <a:off x="1835640" y="352764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9" name=""/>
          <p:cNvSpPr/>
          <p:nvPr/>
        </p:nvSpPr>
        <p:spPr>
          <a:xfrm flipH="1">
            <a:off x="1821240" y="354204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0" name=""/>
          <p:cNvSpPr/>
          <p:nvPr/>
        </p:nvSpPr>
        <p:spPr>
          <a:xfrm flipH="1">
            <a:off x="1811520" y="35560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1" name=""/>
          <p:cNvSpPr/>
          <p:nvPr/>
        </p:nvSpPr>
        <p:spPr>
          <a:xfrm flipH="1">
            <a:off x="1802160" y="35658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2" name=""/>
          <p:cNvSpPr/>
          <p:nvPr/>
        </p:nvSpPr>
        <p:spPr>
          <a:xfrm flipH="1">
            <a:off x="1787760" y="35802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3" name=""/>
          <p:cNvSpPr/>
          <p:nvPr/>
        </p:nvSpPr>
        <p:spPr>
          <a:xfrm flipH="1">
            <a:off x="1783080" y="3594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4" name=""/>
          <p:cNvSpPr/>
          <p:nvPr/>
        </p:nvSpPr>
        <p:spPr>
          <a:xfrm flipH="1">
            <a:off x="1773360" y="36039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5" name=""/>
          <p:cNvSpPr/>
          <p:nvPr/>
        </p:nvSpPr>
        <p:spPr>
          <a:xfrm flipH="1">
            <a:off x="1768680" y="36183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6" name=""/>
          <p:cNvSpPr/>
          <p:nvPr/>
        </p:nvSpPr>
        <p:spPr>
          <a:xfrm>
            <a:off x="1768680" y="3632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7" name=""/>
          <p:cNvSpPr/>
          <p:nvPr/>
        </p:nvSpPr>
        <p:spPr>
          <a:xfrm>
            <a:off x="1768680" y="36374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8" name=""/>
          <p:cNvSpPr/>
          <p:nvPr/>
        </p:nvSpPr>
        <p:spPr>
          <a:xfrm>
            <a:off x="1768680" y="3651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9" name=""/>
          <p:cNvSpPr/>
          <p:nvPr/>
        </p:nvSpPr>
        <p:spPr>
          <a:xfrm>
            <a:off x="1768680" y="366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0" name=""/>
          <p:cNvSpPr/>
          <p:nvPr/>
        </p:nvSpPr>
        <p:spPr>
          <a:xfrm>
            <a:off x="1773360" y="36658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1" name=""/>
          <p:cNvSpPr/>
          <p:nvPr/>
        </p:nvSpPr>
        <p:spPr>
          <a:xfrm>
            <a:off x="1787760" y="36705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2" name=""/>
          <p:cNvSpPr/>
          <p:nvPr/>
        </p:nvSpPr>
        <p:spPr>
          <a:xfrm>
            <a:off x="1806840" y="3675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3" name=""/>
          <p:cNvSpPr/>
          <p:nvPr/>
        </p:nvSpPr>
        <p:spPr>
          <a:xfrm>
            <a:off x="1821240" y="367524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4" name=""/>
          <p:cNvSpPr/>
          <p:nvPr/>
        </p:nvSpPr>
        <p:spPr>
          <a:xfrm>
            <a:off x="1849680" y="36752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5" name=""/>
          <p:cNvSpPr/>
          <p:nvPr/>
        </p:nvSpPr>
        <p:spPr>
          <a:xfrm>
            <a:off x="1873440" y="3675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6" name=""/>
          <p:cNvSpPr/>
          <p:nvPr/>
        </p:nvSpPr>
        <p:spPr>
          <a:xfrm>
            <a:off x="1887840" y="36752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7" name=""/>
          <p:cNvSpPr/>
          <p:nvPr/>
        </p:nvSpPr>
        <p:spPr>
          <a:xfrm>
            <a:off x="1906920" y="3675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8" name=""/>
          <p:cNvSpPr/>
          <p:nvPr/>
        </p:nvSpPr>
        <p:spPr>
          <a:xfrm>
            <a:off x="1916640" y="36752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9" name=""/>
          <p:cNvSpPr/>
          <p:nvPr/>
        </p:nvSpPr>
        <p:spPr>
          <a:xfrm>
            <a:off x="1935720" y="36752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0" name=""/>
          <p:cNvSpPr/>
          <p:nvPr/>
        </p:nvSpPr>
        <p:spPr>
          <a:xfrm>
            <a:off x="1949760" y="36752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1" name=""/>
          <p:cNvSpPr/>
          <p:nvPr/>
        </p:nvSpPr>
        <p:spPr>
          <a:xfrm>
            <a:off x="1697040" y="387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2" name=""/>
          <p:cNvSpPr/>
          <p:nvPr/>
        </p:nvSpPr>
        <p:spPr>
          <a:xfrm>
            <a:off x="1697040" y="388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3" name=""/>
          <p:cNvSpPr/>
          <p:nvPr/>
        </p:nvSpPr>
        <p:spPr>
          <a:xfrm flipH="1">
            <a:off x="1692360" y="3885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4" name=""/>
          <p:cNvSpPr/>
          <p:nvPr/>
        </p:nvSpPr>
        <p:spPr>
          <a:xfrm>
            <a:off x="1692360" y="389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5" name=""/>
          <p:cNvSpPr/>
          <p:nvPr/>
        </p:nvSpPr>
        <p:spPr>
          <a:xfrm>
            <a:off x="1692360" y="389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6" name=""/>
          <p:cNvSpPr/>
          <p:nvPr/>
        </p:nvSpPr>
        <p:spPr>
          <a:xfrm flipH="1">
            <a:off x="1687680" y="3904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7" name=""/>
          <p:cNvSpPr/>
          <p:nvPr/>
        </p:nvSpPr>
        <p:spPr>
          <a:xfrm flipH="1">
            <a:off x="1683000" y="391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8" name=""/>
          <p:cNvSpPr/>
          <p:nvPr/>
        </p:nvSpPr>
        <p:spPr>
          <a:xfrm>
            <a:off x="1683000" y="391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9" name=""/>
          <p:cNvSpPr/>
          <p:nvPr/>
        </p:nvSpPr>
        <p:spPr>
          <a:xfrm flipV="1">
            <a:off x="1721160" y="376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0" name=""/>
          <p:cNvSpPr/>
          <p:nvPr/>
        </p:nvSpPr>
        <p:spPr>
          <a:xfrm>
            <a:off x="1721160" y="376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1" name=""/>
          <p:cNvSpPr/>
          <p:nvPr/>
        </p:nvSpPr>
        <p:spPr>
          <a:xfrm flipH="1">
            <a:off x="1716120" y="37706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2" name=""/>
          <p:cNvSpPr/>
          <p:nvPr/>
        </p:nvSpPr>
        <p:spPr>
          <a:xfrm>
            <a:off x="1811520" y="386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3" name=""/>
          <p:cNvSpPr/>
          <p:nvPr/>
        </p:nvSpPr>
        <p:spPr>
          <a:xfrm flipH="1">
            <a:off x="1806840" y="3870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4" name=""/>
          <p:cNvSpPr/>
          <p:nvPr/>
        </p:nvSpPr>
        <p:spPr>
          <a:xfrm>
            <a:off x="1806840" y="3870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5" name=""/>
          <p:cNvSpPr/>
          <p:nvPr/>
        </p:nvSpPr>
        <p:spPr>
          <a:xfrm flipH="1">
            <a:off x="180216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6" name=""/>
          <p:cNvSpPr/>
          <p:nvPr/>
        </p:nvSpPr>
        <p:spPr>
          <a:xfrm flipH="1">
            <a:off x="179748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7" name=""/>
          <p:cNvSpPr/>
          <p:nvPr/>
        </p:nvSpPr>
        <p:spPr>
          <a:xfrm flipH="1">
            <a:off x="1783080" y="3875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8" name=""/>
          <p:cNvSpPr/>
          <p:nvPr/>
        </p:nvSpPr>
        <p:spPr>
          <a:xfrm flipH="1">
            <a:off x="1773360" y="3875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9" name=""/>
          <p:cNvSpPr/>
          <p:nvPr/>
        </p:nvSpPr>
        <p:spPr>
          <a:xfrm flipH="1">
            <a:off x="176868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0" name=""/>
          <p:cNvSpPr/>
          <p:nvPr/>
        </p:nvSpPr>
        <p:spPr>
          <a:xfrm flipH="1">
            <a:off x="176400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1" name=""/>
          <p:cNvSpPr/>
          <p:nvPr/>
        </p:nvSpPr>
        <p:spPr>
          <a:xfrm flipH="1">
            <a:off x="1749600" y="3875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2" name=""/>
          <p:cNvSpPr/>
          <p:nvPr/>
        </p:nvSpPr>
        <p:spPr>
          <a:xfrm flipH="1">
            <a:off x="174492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3" name=""/>
          <p:cNvSpPr/>
          <p:nvPr/>
        </p:nvSpPr>
        <p:spPr>
          <a:xfrm flipH="1">
            <a:off x="174024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4" name=""/>
          <p:cNvSpPr/>
          <p:nvPr/>
        </p:nvSpPr>
        <p:spPr>
          <a:xfrm flipH="1">
            <a:off x="1735200" y="3875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5" name=""/>
          <p:cNvSpPr/>
          <p:nvPr/>
        </p:nvSpPr>
        <p:spPr>
          <a:xfrm flipH="1">
            <a:off x="1825920" y="393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6" name=""/>
          <p:cNvSpPr/>
          <p:nvPr/>
        </p:nvSpPr>
        <p:spPr>
          <a:xfrm flipH="1">
            <a:off x="1821240" y="393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7" name=""/>
          <p:cNvSpPr/>
          <p:nvPr/>
        </p:nvSpPr>
        <p:spPr>
          <a:xfrm flipH="1">
            <a:off x="1816560" y="393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8" name=""/>
          <p:cNvSpPr/>
          <p:nvPr/>
        </p:nvSpPr>
        <p:spPr>
          <a:xfrm flipH="1">
            <a:off x="1811520" y="3937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9" name=""/>
          <p:cNvSpPr/>
          <p:nvPr/>
        </p:nvSpPr>
        <p:spPr>
          <a:xfrm flipH="1">
            <a:off x="1797480" y="39376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0" name=""/>
          <p:cNvSpPr/>
          <p:nvPr/>
        </p:nvSpPr>
        <p:spPr>
          <a:xfrm flipH="1">
            <a:off x="1792440" y="3942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1" name=""/>
          <p:cNvSpPr/>
          <p:nvPr/>
        </p:nvSpPr>
        <p:spPr>
          <a:xfrm flipH="1">
            <a:off x="1778400" y="39470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2" name=""/>
          <p:cNvSpPr/>
          <p:nvPr/>
        </p:nvSpPr>
        <p:spPr>
          <a:xfrm flipH="1">
            <a:off x="1773360" y="3947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3" name=""/>
          <p:cNvSpPr/>
          <p:nvPr/>
        </p:nvSpPr>
        <p:spPr>
          <a:xfrm flipH="1">
            <a:off x="1759320" y="39470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4" name=""/>
          <p:cNvSpPr/>
          <p:nvPr/>
        </p:nvSpPr>
        <p:spPr>
          <a:xfrm flipH="1">
            <a:off x="194040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5" name=""/>
          <p:cNvSpPr/>
          <p:nvPr/>
        </p:nvSpPr>
        <p:spPr>
          <a:xfrm>
            <a:off x="194040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6" name=""/>
          <p:cNvSpPr/>
          <p:nvPr/>
        </p:nvSpPr>
        <p:spPr>
          <a:xfrm>
            <a:off x="194040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7" name=""/>
          <p:cNvSpPr/>
          <p:nvPr/>
        </p:nvSpPr>
        <p:spPr>
          <a:xfrm flipH="1">
            <a:off x="1935720" y="3813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8" name=""/>
          <p:cNvSpPr/>
          <p:nvPr/>
        </p:nvSpPr>
        <p:spPr>
          <a:xfrm flipH="1">
            <a:off x="1930680" y="381852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9" name=""/>
          <p:cNvSpPr/>
          <p:nvPr/>
        </p:nvSpPr>
        <p:spPr>
          <a:xfrm flipH="1">
            <a:off x="1926000" y="3832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0" name=""/>
          <p:cNvSpPr/>
          <p:nvPr/>
        </p:nvSpPr>
        <p:spPr>
          <a:xfrm flipH="1">
            <a:off x="1916640" y="384228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1" name=""/>
          <p:cNvSpPr/>
          <p:nvPr/>
        </p:nvSpPr>
        <p:spPr>
          <a:xfrm flipH="1">
            <a:off x="1911600" y="3870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2" name=""/>
          <p:cNvSpPr/>
          <p:nvPr/>
        </p:nvSpPr>
        <p:spPr>
          <a:xfrm>
            <a:off x="1911600" y="3880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3" name=""/>
          <p:cNvSpPr/>
          <p:nvPr/>
        </p:nvSpPr>
        <p:spPr>
          <a:xfrm flipH="1">
            <a:off x="1906920" y="3894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4" name=""/>
          <p:cNvSpPr/>
          <p:nvPr/>
        </p:nvSpPr>
        <p:spPr>
          <a:xfrm>
            <a:off x="1906920" y="3904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5" name=""/>
          <p:cNvSpPr/>
          <p:nvPr/>
        </p:nvSpPr>
        <p:spPr>
          <a:xfrm>
            <a:off x="197856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6" name=""/>
          <p:cNvSpPr/>
          <p:nvPr/>
        </p:nvSpPr>
        <p:spPr>
          <a:xfrm>
            <a:off x="197856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7" name=""/>
          <p:cNvSpPr/>
          <p:nvPr/>
        </p:nvSpPr>
        <p:spPr>
          <a:xfrm flipH="1">
            <a:off x="1973880" y="317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8" name=""/>
          <p:cNvSpPr/>
          <p:nvPr/>
        </p:nvSpPr>
        <p:spPr>
          <a:xfrm>
            <a:off x="197388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9" name=""/>
          <p:cNvSpPr/>
          <p:nvPr/>
        </p:nvSpPr>
        <p:spPr>
          <a:xfrm>
            <a:off x="197388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0" name=""/>
          <p:cNvSpPr/>
          <p:nvPr/>
        </p:nvSpPr>
        <p:spPr>
          <a:xfrm>
            <a:off x="1973880" y="3189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1" name=""/>
          <p:cNvSpPr/>
          <p:nvPr/>
        </p:nvSpPr>
        <p:spPr>
          <a:xfrm flipH="1">
            <a:off x="1968840" y="31986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2" name=""/>
          <p:cNvSpPr/>
          <p:nvPr/>
        </p:nvSpPr>
        <p:spPr>
          <a:xfrm>
            <a:off x="1968840" y="3208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3" name=""/>
          <p:cNvSpPr/>
          <p:nvPr/>
        </p:nvSpPr>
        <p:spPr>
          <a:xfrm>
            <a:off x="1968840" y="3222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4" name=""/>
          <p:cNvSpPr/>
          <p:nvPr/>
        </p:nvSpPr>
        <p:spPr>
          <a:xfrm flipV="1">
            <a:off x="197388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5" name=""/>
          <p:cNvSpPr/>
          <p:nvPr/>
        </p:nvSpPr>
        <p:spPr>
          <a:xfrm>
            <a:off x="1973880" y="321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6" name=""/>
          <p:cNvSpPr/>
          <p:nvPr/>
        </p:nvSpPr>
        <p:spPr>
          <a:xfrm flipV="1">
            <a:off x="1978560" y="321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7" name=""/>
          <p:cNvSpPr/>
          <p:nvPr/>
        </p:nvSpPr>
        <p:spPr>
          <a:xfrm flipV="1">
            <a:off x="198324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8" name=""/>
          <p:cNvSpPr/>
          <p:nvPr/>
        </p:nvSpPr>
        <p:spPr>
          <a:xfrm flipV="1">
            <a:off x="1983240" y="3203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9" name=""/>
          <p:cNvSpPr/>
          <p:nvPr/>
        </p:nvSpPr>
        <p:spPr>
          <a:xfrm flipV="1">
            <a:off x="1987920" y="31892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0" name=""/>
          <p:cNvSpPr/>
          <p:nvPr/>
        </p:nvSpPr>
        <p:spPr>
          <a:xfrm flipV="1">
            <a:off x="19976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1" name=""/>
          <p:cNvSpPr/>
          <p:nvPr/>
        </p:nvSpPr>
        <p:spPr>
          <a:xfrm flipV="1">
            <a:off x="1997640" y="31701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2" name=""/>
          <p:cNvSpPr/>
          <p:nvPr/>
        </p:nvSpPr>
        <p:spPr>
          <a:xfrm flipV="1">
            <a:off x="2012040" y="3165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3" name=""/>
          <p:cNvSpPr/>
          <p:nvPr/>
        </p:nvSpPr>
        <p:spPr>
          <a:xfrm>
            <a:off x="2016720" y="31654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4" name=""/>
          <p:cNvSpPr/>
          <p:nvPr/>
        </p:nvSpPr>
        <p:spPr>
          <a:xfrm>
            <a:off x="202608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5" name=""/>
          <p:cNvSpPr/>
          <p:nvPr/>
        </p:nvSpPr>
        <p:spPr>
          <a:xfrm>
            <a:off x="202608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6" name=""/>
          <p:cNvSpPr/>
          <p:nvPr/>
        </p:nvSpPr>
        <p:spPr>
          <a:xfrm>
            <a:off x="202608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7" name=""/>
          <p:cNvSpPr/>
          <p:nvPr/>
        </p:nvSpPr>
        <p:spPr>
          <a:xfrm>
            <a:off x="2026080" y="3184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8" name=""/>
          <p:cNvSpPr/>
          <p:nvPr/>
        </p:nvSpPr>
        <p:spPr>
          <a:xfrm>
            <a:off x="2031120" y="3189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9" name=""/>
          <p:cNvSpPr/>
          <p:nvPr/>
        </p:nvSpPr>
        <p:spPr>
          <a:xfrm>
            <a:off x="2031120" y="3198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0" name=""/>
          <p:cNvSpPr/>
          <p:nvPr/>
        </p:nvSpPr>
        <p:spPr>
          <a:xfrm>
            <a:off x="2031120" y="320832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1" name=""/>
          <p:cNvSpPr/>
          <p:nvPr/>
        </p:nvSpPr>
        <p:spPr>
          <a:xfrm flipH="1">
            <a:off x="2278800" y="3336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2" name=""/>
          <p:cNvSpPr/>
          <p:nvPr/>
        </p:nvSpPr>
        <p:spPr>
          <a:xfrm>
            <a:off x="2278800" y="3336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3" name=""/>
          <p:cNvSpPr/>
          <p:nvPr/>
        </p:nvSpPr>
        <p:spPr>
          <a:xfrm flipH="1">
            <a:off x="2274120" y="3341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4" name=""/>
          <p:cNvSpPr/>
          <p:nvPr/>
        </p:nvSpPr>
        <p:spPr>
          <a:xfrm flipH="1">
            <a:off x="2269440" y="3341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5" name=""/>
          <p:cNvSpPr/>
          <p:nvPr/>
        </p:nvSpPr>
        <p:spPr>
          <a:xfrm flipH="1">
            <a:off x="2259720" y="3341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6" name=""/>
          <p:cNvSpPr/>
          <p:nvPr/>
        </p:nvSpPr>
        <p:spPr>
          <a:xfrm flipH="1">
            <a:off x="2255040" y="3351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7" name=""/>
          <p:cNvSpPr/>
          <p:nvPr/>
        </p:nvSpPr>
        <p:spPr>
          <a:xfrm flipH="1">
            <a:off x="2250360" y="3355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8" name=""/>
          <p:cNvSpPr/>
          <p:nvPr/>
        </p:nvSpPr>
        <p:spPr>
          <a:xfrm flipH="1">
            <a:off x="2245320" y="3360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9" name=""/>
          <p:cNvSpPr/>
          <p:nvPr/>
        </p:nvSpPr>
        <p:spPr>
          <a:xfrm>
            <a:off x="224532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0" name=""/>
          <p:cNvSpPr/>
          <p:nvPr/>
        </p:nvSpPr>
        <p:spPr>
          <a:xfrm flipH="1">
            <a:off x="2226240" y="33703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1" name=""/>
          <p:cNvSpPr/>
          <p:nvPr/>
        </p:nvSpPr>
        <p:spPr>
          <a:xfrm flipH="1">
            <a:off x="2221560" y="3394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2" name=""/>
          <p:cNvSpPr/>
          <p:nvPr/>
        </p:nvSpPr>
        <p:spPr>
          <a:xfrm flipH="1">
            <a:off x="2216880" y="3403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3" name=""/>
          <p:cNvSpPr/>
          <p:nvPr/>
        </p:nvSpPr>
        <p:spPr>
          <a:xfrm flipH="1">
            <a:off x="2202480" y="34131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4" name=""/>
          <p:cNvSpPr/>
          <p:nvPr/>
        </p:nvSpPr>
        <p:spPr>
          <a:xfrm flipH="1">
            <a:off x="2197800" y="3446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5" name=""/>
          <p:cNvSpPr/>
          <p:nvPr/>
        </p:nvSpPr>
        <p:spPr>
          <a:xfrm flipH="1">
            <a:off x="2193120" y="3461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6" name=""/>
          <p:cNvSpPr/>
          <p:nvPr/>
        </p:nvSpPr>
        <p:spPr>
          <a:xfrm flipH="1">
            <a:off x="2183400" y="347040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7" name=""/>
          <p:cNvSpPr/>
          <p:nvPr/>
        </p:nvSpPr>
        <p:spPr>
          <a:xfrm flipH="1">
            <a:off x="2178720" y="3494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8" name=""/>
          <p:cNvSpPr/>
          <p:nvPr/>
        </p:nvSpPr>
        <p:spPr>
          <a:xfrm>
            <a:off x="2178720" y="3508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9" name=""/>
          <p:cNvSpPr/>
          <p:nvPr/>
        </p:nvSpPr>
        <p:spPr>
          <a:xfrm flipH="1">
            <a:off x="2174040" y="3522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0" name=""/>
          <p:cNvSpPr/>
          <p:nvPr/>
        </p:nvSpPr>
        <p:spPr>
          <a:xfrm>
            <a:off x="2174040" y="35323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1" name=""/>
          <p:cNvSpPr/>
          <p:nvPr/>
        </p:nvSpPr>
        <p:spPr>
          <a:xfrm>
            <a:off x="2178720" y="3556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2" name=""/>
          <p:cNvSpPr/>
          <p:nvPr/>
        </p:nvSpPr>
        <p:spPr>
          <a:xfrm>
            <a:off x="2183400" y="3575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3" name=""/>
          <p:cNvSpPr/>
          <p:nvPr/>
        </p:nvSpPr>
        <p:spPr>
          <a:xfrm>
            <a:off x="2188440" y="3584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4" name=""/>
          <p:cNvSpPr/>
          <p:nvPr/>
        </p:nvSpPr>
        <p:spPr>
          <a:xfrm>
            <a:off x="2193120" y="3589560"/>
            <a:ext cx="381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5" name=""/>
          <p:cNvSpPr/>
          <p:nvPr/>
        </p:nvSpPr>
        <p:spPr>
          <a:xfrm flipH="1">
            <a:off x="2493360" y="3413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6" name=""/>
          <p:cNvSpPr/>
          <p:nvPr/>
        </p:nvSpPr>
        <p:spPr>
          <a:xfrm flipH="1">
            <a:off x="2488680" y="3413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7" name=""/>
          <p:cNvSpPr/>
          <p:nvPr/>
        </p:nvSpPr>
        <p:spPr>
          <a:xfrm flipH="1">
            <a:off x="2484000" y="3417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8" name=""/>
          <p:cNvSpPr/>
          <p:nvPr/>
        </p:nvSpPr>
        <p:spPr>
          <a:xfrm flipH="1">
            <a:off x="2478960" y="3422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9" name=""/>
          <p:cNvSpPr/>
          <p:nvPr/>
        </p:nvSpPr>
        <p:spPr>
          <a:xfrm flipH="1">
            <a:off x="2474280" y="3422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0" name=""/>
          <p:cNvSpPr/>
          <p:nvPr/>
        </p:nvSpPr>
        <p:spPr>
          <a:xfrm flipH="1">
            <a:off x="2469600" y="3427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1" name=""/>
          <p:cNvSpPr/>
          <p:nvPr/>
        </p:nvSpPr>
        <p:spPr>
          <a:xfrm flipH="1">
            <a:off x="2464920" y="343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2" name=""/>
          <p:cNvSpPr/>
          <p:nvPr/>
        </p:nvSpPr>
        <p:spPr>
          <a:xfrm flipH="1">
            <a:off x="2459880" y="3436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3" name=""/>
          <p:cNvSpPr/>
          <p:nvPr/>
        </p:nvSpPr>
        <p:spPr>
          <a:xfrm flipH="1">
            <a:off x="2455200" y="3446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4" name=""/>
          <p:cNvSpPr/>
          <p:nvPr/>
        </p:nvSpPr>
        <p:spPr>
          <a:xfrm flipH="1">
            <a:off x="2445840" y="34513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5" name=""/>
          <p:cNvSpPr/>
          <p:nvPr/>
        </p:nvSpPr>
        <p:spPr>
          <a:xfrm flipH="1">
            <a:off x="2421720" y="3461040"/>
            <a:ext cx="241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6" name=""/>
          <p:cNvSpPr/>
          <p:nvPr/>
        </p:nvSpPr>
        <p:spPr>
          <a:xfrm flipH="1">
            <a:off x="2412360" y="34992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7" name=""/>
          <p:cNvSpPr/>
          <p:nvPr/>
        </p:nvSpPr>
        <p:spPr>
          <a:xfrm flipH="1">
            <a:off x="2397960" y="35085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8" name=""/>
          <p:cNvSpPr/>
          <p:nvPr/>
        </p:nvSpPr>
        <p:spPr>
          <a:xfrm flipH="1">
            <a:off x="2393280" y="353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9" name=""/>
          <p:cNvSpPr/>
          <p:nvPr/>
        </p:nvSpPr>
        <p:spPr>
          <a:xfrm>
            <a:off x="2393280" y="353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0" name=""/>
          <p:cNvSpPr/>
          <p:nvPr/>
        </p:nvSpPr>
        <p:spPr>
          <a:xfrm flipH="1">
            <a:off x="2388600" y="3542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1" name=""/>
          <p:cNvSpPr/>
          <p:nvPr/>
        </p:nvSpPr>
        <p:spPr>
          <a:xfrm flipH="1">
            <a:off x="2383560" y="3546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2" name=""/>
          <p:cNvSpPr/>
          <p:nvPr/>
        </p:nvSpPr>
        <p:spPr>
          <a:xfrm flipH="1">
            <a:off x="2388600" y="3413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3" name=""/>
          <p:cNvSpPr/>
          <p:nvPr/>
        </p:nvSpPr>
        <p:spPr>
          <a:xfrm>
            <a:off x="2388600" y="3413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4" name=""/>
          <p:cNvSpPr/>
          <p:nvPr/>
        </p:nvSpPr>
        <p:spPr>
          <a:xfrm>
            <a:off x="2393280" y="3413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5" name=""/>
          <p:cNvSpPr/>
          <p:nvPr/>
        </p:nvSpPr>
        <p:spPr>
          <a:xfrm>
            <a:off x="2393280" y="3417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6" name=""/>
          <p:cNvSpPr/>
          <p:nvPr/>
        </p:nvSpPr>
        <p:spPr>
          <a:xfrm>
            <a:off x="2393280" y="3422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7" name=""/>
          <p:cNvSpPr/>
          <p:nvPr/>
        </p:nvSpPr>
        <p:spPr>
          <a:xfrm>
            <a:off x="2397960" y="3427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8" name=""/>
          <p:cNvSpPr/>
          <p:nvPr/>
        </p:nvSpPr>
        <p:spPr>
          <a:xfrm>
            <a:off x="2397960" y="343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9" name=""/>
          <p:cNvSpPr/>
          <p:nvPr/>
        </p:nvSpPr>
        <p:spPr>
          <a:xfrm>
            <a:off x="2402640" y="3436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0" name=""/>
          <p:cNvSpPr/>
          <p:nvPr/>
        </p:nvSpPr>
        <p:spPr>
          <a:xfrm>
            <a:off x="2402640" y="3441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1" name=""/>
          <p:cNvSpPr/>
          <p:nvPr/>
        </p:nvSpPr>
        <p:spPr>
          <a:xfrm>
            <a:off x="2407680" y="3441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2" name=""/>
          <p:cNvSpPr/>
          <p:nvPr/>
        </p:nvSpPr>
        <p:spPr>
          <a:xfrm>
            <a:off x="2412360" y="344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3" name=""/>
          <p:cNvSpPr/>
          <p:nvPr/>
        </p:nvSpPr>
        <p:spPr>
          <a:xfrm>
            <a:off x="2412360" y="345132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4" name=""/>
          <p:cNvSpPr/>
          <p:nvPr/>
        </p:nvSpPr>
        <p:spPr>
          <a:xfrm>
            <a:off x="2426760" y="3480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5" name=""/>
          <p:cNvSpPr/>
          <p:nvPr/>
        </p:nvSpPr>
        <p:spPr>
          <a:xfrm>
            <a:off x="2426760" y="3484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6" name=""/>
          <p:cNvSpPr/>
          <p:nvPr/>
        </p:nvSpPr>
        <p:spPr>
          <a:xfrm>
            <a:off x="2426760" y="3494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7" name=""/>
          <p:cNvSpPr/>
          <p:nvPr/>
        </p:nvSpPr>
        <p:spPr>
          <a:xfrm>
            <a:off x="2431440" y="3503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8" name=""/>
          <p:cNvSpPr/>
          <p:nvPr/>
        </p:nvSpPr>
        <p:spPr>
          <a:xfrm>
            <a:off x="2431440" y="3522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9" name=""/>
          <p:cNvSpPr/>
          <p:nvPr/>
        </p:nvSpPr>
        <p:spPr>
          <a:xfrm>
            <a:off x="2431440" y="3532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0" name=""/>
          <p:cNvSpPr/>
          <p:nvPr/>
        </p:nvSpPr>
        <p:spPr>
          <a:xfrm>
            <a:off x="2431440" y="3542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1" name=""/>
          <p:cNvSpPr/>
          <p:nvPr/>
        </p:nvSpPr>
        <p:spPr>
          <a:xfrm>
            <a:off x="2436120" y="3546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2" name=""/>
          <p:cNvSpPr/>
          <p:nvPr/>
        </p:nvSpPr>
        <p:spPr>
          <a:xfrm>
            <a:off x="2550600" y="358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3" name=""/>
          <p:cNvSpPr/>
          <p:nvPr/>
        </p:nvSpPr>
        <p:spPr>
          <a:xfrm>
            <a:off x="2550600" y="358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4" name=""/>
          <p:cNvSpPr/>
          <p:nvPr/>
        </p:nvSpPr>
        <p:spPr>
          <a:xfrm>
            <a:off x="2550600" y="358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5" name=""/>
          <p:cNvSpPr/>
          <p:nvPr/>
        </p:nvSpPr>
        <p:spPr>
          <a:xfrm>
            <a:off x="2550600" y="3594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6" name=""/>
          <p:cNvSpPr/>
          <p:nvPr/>
        </p:nvSpPr>
        <p:spPr>
          <a:xfrm>
            <a:off x="2550600" y="3599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7" name=""/>
          <p:cNvSpPr/>
          <p:nvPr/>
        </p:nvSpPr>
        <p:spPr>
          <a:xfrm>
            <a:off x="2550600" y="360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8" name=""/>
          <p:cNvSpPr/>
          <p:nvPr/>
        </p:nvSpPr>
        <p:spPr>
          <a:xfrm>
            <a:off x="2550600" y="3613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9" name=""/>
          <p:cNvSpPr/>
          <p:nvPr/>
        </p:nvSpPr>
        <p:spPr>
          <a:xfrm flipH="1">
            <a:off x="2545920" y="36183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0" name=""/>
          <p:cNvSpPr/>
          <p:nvPr/>
        </p:nvSpPr>
        <p:spPr>
          <a:xfrm>
            <a:off x="2545920" y="363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1" name=""/>
          <p:cNvSpPr/>
          <p:nvPr/>
        </p:nvSpPr>
        <p:spPr>
          <a:xfrm>
            <a:off x="2545920" y="364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2" name=""/>
          <p:cNvSpPr/>
          <p:nvPr/>
        </p:nvSpPr>
        <p:spPr>
          <a:xfrm flipV="1">
            <a:off x="2545920" y="364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3" name=""/>
          <p:cNvSpPr/>
          <p:nvPr/>
        </p:nvSpPr>
        <p:spPr>
          <a:xfrm flipV="1">
            <a:off x="2550600" y="363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4" name=""/>
          <p:cNvSpPr/>
          <p:nvPr/>
        </p:nvSpPr>
        <p:spPr>
          <a:xfrm flipH="1">
            <a:off x="2579040" y="3475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5" name=""/>
          <p:cNvSpPr/>
          <p:nvPr/>
        </p:nvSpPr>
        <p:spPr>
          <a:xfrm flipH="1">
            <a:off x="2574360" y="347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6" name=""/>
          <p:cNvSpPr/>
          <p:nvPr/>
        </p:nvSpPr>
        <p:spPr>
          <a:xfrm flipV="1">
            <a:off x="2574360" y="347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7" name=""/>
          <p:cNvSpPr/>
          <p:nvPr/>
        </p:nvSpPr>
        <p:spPr>
          <a:xfrm>
            <a:off x="2865240" y="345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8" name=""/>
          <p:cNvSpPr/>
          <p:nvPr/>
        </p:nvSpPr>
        <p:spPr>
          <a:xfrm flipH="1">
            <a:off x="2860560" y="345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9" name=""/>
          <p:cNvSpPr/>
          <p:nvPr/>
        </p:nvSpPr>
        <p:spPr>
          <a:xfrm flipH="1">
            <a:off x="2855880" y="345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0" name=""/>
          <p:cNvSpPr/>
          <p:nvPr/>
        </p:nvSpPr>
        <p:spPr>
          <a:xfrm flipH="1">
            <a:off x="2850840" y="3456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1" name=""/>
          <p:cNvSpPr/>
          <p:nvPr/>
        </p:nvSpPr>
        <p:spPr>
          <a:xfrm flipH="1">
            <a:off x="2846160" y="345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2" name=""/>
          <p:cNvSpPr/>
          <p:nvPr/>
        </p:nvSpPr>
        <p:spPr>
          <a:xfrm flipH="1">
            <a:off x="2841480" y="3456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3" name=""/>
          <p:cNvSpPr/>
          <p:nvPr/>
        </p:nvSpPr>
        <p:spPr>
          <a:xfrm flipH="1">
            <a:off x="2817720" y="34610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4" name=""/>
          <p:cNvSpPr/>
          <p:nvPr/>
        </p:nvSpPr>
        <p:spPr>
          <a:xfrm flipH="1">
            <a:off x="2808000" y="3461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5" name=""/>
          <p:cNvSpPr/>
          <p:nvPr/>
        </p:nvSpPr>
        <p:spPr>
          <a:xfrm flipH="1">
            <a:off x="2784240" y="34610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6" name=""/>
          <p:cNvSpPr/>
          <p:nvPr/>
        </p:nvSpPr>
        <p:spPr>
          <a:xfrm flipH="1">
            <a:off x="2779560" y="346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7" name=""/>
          <p:cNvSpPr/>
          <p:nvPr/>
        </p:nvSpPr>
        <p:spPr>
          <a:xfrm flipH="1">
            <a:off x="2755440" y="3465720"/>
            <a:ext cx="241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8" name=""/>
          <p:cNvSpPr/>
          <p:nvPr/>
        </p:nvSpPr>
        <p:spPr>
          <a:xfrm flipH="1">
            <a:off x="3079800" y="3384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9" name=""/>
          <p:cNvSpPr/>
          <p:nvPr/>
        </p:nvSpPr>
        <p:spPr>
          <a:xfrm flipH="1">
            <a:off x="3075120" y="3389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0" name=""/>
          <p:cNvSpPr/>
          <p:nvPr/>
        </p:nvSpPr>
        <p:spPr>
          <a:xfrm flipH="1">
            <a:off x="3070080" y="3394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1" name=""/>
          <p:cNvSpPr/>
          <p:nvPr/>
        </p:nvSpPr>
        <p:spPr>
          <a:xfrm>
            <a:off x="3070080" y="3398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2" name=""/>
          <p:cNvSpPr/>
          <p:nvPr/>
        </p:nvSpPr>
        <p:spPr>
          <a:xfrm flipH="1">
            <a:off x="3065400" y="3403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3" name=""/>
          <p:cNvSpPr/>
          <p:nvPr/>
        </p:nvSpPr>
        <p:spPr>
          <a:xfrm flipH="1">
            <a:off x="3060720" y="3403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4" name=""/>
          <p:cNvSpPr/>
          <p:nvPr/>
        </p:nvSpPr>
        <p:spPr>
          <a:xfrm flipH="1">
            <a:off x="3056040" y="3408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5" name=""/>
          <p:cNvSpPr/>
          <p:nvPr/>
        </p:nvSpPr>
        <p:spPr>
          <a:xfrm flipH="1">
            <a:off x="3051000" y="3408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6" name=""/>
          <p:cNvSpPr/>
          <p:nvPr/>
        </p:nvSpPr>
        <p:spPr>
          <a:xfrm flipH="1">
            <a:off x="3036960" y="34131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7" name=""/>
          <p:cNvSpPr/>
          <p:nvPr/>
        </p:nvSpPr>
        <p:spPr>
          <a:xfrm flipH="1">
            <a:off x="3027240" y="3422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8" name=""/>
          <p:cNvSpPr/>
          <p:nvPr/>
        </p:nvSpPr>
        <p:spPr>
          <a:xfrm flipH="1">
            <a:off x="3022560" y="343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9" name=""/>
          <p:cNvSpPr/>
          <p:nvPr/>
        </p:nvSpPr>
        <p:spPr>
          <a:xfrm flipH="1">
            <a:off x="3013200" y="34369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0" name=""/>
          <p:cNvSpPr/>
          <p:nvPr/>
        </p:nvSpPr>
        <p:spPr>
          <a:xfrm flipH="1">
            <a:off x="2998800" y="344196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1" name=""/>
          <p:cNvSpPr/>
          <p:nvPr/>
        </p:nvSpPr>
        <p:spPr>
          <a:xfrm flipH="1">
            <a:off x="2984400" y="34560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2" name=""/>
          <p:cNvSpPr/>
          <p:nvPr/>
        </p:nvSpPr>
        <p:spPr>
          <a:xfrm flipH="1">
            <a:off x="2975040" y="34704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3" name=""/>
          <p:cNvSpPr/>
          <p:nvPr/>
        </p:nvSpPr>
        <p:spPr>
          <a:xfrm flipH="1">
            <a:off x="2970000" y="3484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4" name=""/>
          <p:cNvSpPr/>
          <p:nvPr/>
        </p:nvSpPr>
        <p:spPr>
          <a:xfrm flipH="1">
            <a:off x="2965320" y="3494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5" name=""/>
          <p:cNvSpPr/>
          <p:nvPr/>
        </p:nvSpPr>
        <p:spPr>
          <a:xfrm flipH="1">
            <a:off x="2960640" y="3499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6" name=""/>
          <p:cNvSpPr/>
          <p:nvPr/>
        </p:nvSpPr>
        <p:spPr>
          <a:xfrm>
            <a:off x="2960640" y="3508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7" name=""/>
          <p:cNvSpPr/>
          <p:nvPr/>
        </p:nvSpPr>
        <p:spPr>
          <a:xfrm flipH="1" flipV="1">
            <a:off x="3051000" y="3503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8" name=""/>
          <p:cNvSpPr/>
          <p:nvPr/>
        </p:nvSpPr>
        <p:spPr>
          <a:xfrm flipH="1" flipV="1">
            <a:off x="3046320" y="3499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9" name=""/>
          <p:cNvSpPr/>
          <p:nvPr/>
        </p:nvSpPr>
        <p:spPr>
          <a:xfrm flipH="1" flipV="1">
            <a:off x="3041640" y="3494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0" name=""/>
          <p:cNvSpPr/>
          <p:nvPr/>
        </p:nvSpPr>
        <p:spPr>
          <a:xfrm flipH="1" flipV="1">
            <a:off x="3036960" y="348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1" name=""/>
          <p:cNvSpPr/>
          <p:nvPr/>
        </p:nvSpPr>
        <p:spPr>
          <a:xfrm flipH="1" flipV="1">
            <a:off x="3027240" y="3484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2" name=""/>
          <p:cNvSpPr/>
          <p:nvPr/>
        </p:nvSpPr>
        <p:spPr>
          <a:xfrm flipH="1" flipV="1">
            <a:off x="3022560" y="3480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3" name=""/>
          <p:cNvSpPr/>
          <p:nvPr/>
        </p:nvSpPr>
        <p:spPr>
          <a:xfrm flipH="1" flipV="1">
            <a:off x="3013200" y="34704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4" name=""/>
          <p:cNvSpPr/>
          <p:nvPr/>
        </p:nvSpPr>
        <p:spPr>
          <a:xfrm flipH="1" flipV="1">
            <a:off x="3003480" y="3465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5" name=""/>
          <p:cNvSpPr/>
          <p:nvPr/>
        </p:nvSpPr>
        <p:spPr>
          <a:xfrm flipH="1" flipV="1">
            <a:off x="2975040" y="3441960"/>
            <a:ext cx="284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6" name=""/>
          <p:cNvSpPr/>
          <p:nvPr/>
        </p:nvSpPr>
        <p:spPr>
          <a:xfrm flipH="1" flipV="1">
            <a:off x="2965320" y="34369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7" name=""/>
          <p:cNvSpPr/>
          <p:nvPr/>
        </p:nvSpPr>
        <p:spPr>
          <a:xfrm flipH="1" flipV="1">
            <a:off x="2936880" y="341784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8" name=""/>
          <p:cNvSpPr/>
          <p:nvPr/>
        </p:nvSpPr>
        <p:spPr>
          <a:xfrm flipH="1" flipV="1">
            <a:off x="2927160" y="3413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9" name=""/>
          <p:cNvSpPr/>
          <p:nvPr/>
        </p:nvSpPr>
        <p:spPr>
          <a:xfrm flipH="1">
            <a:off x="3098880" y="3322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0" name=""/>
          <p:cNvSpPr/>
          <p:nvPr/>
        </p:nvSpPr>
        <p:spPr>
          <a:xfrm>
            <a:off x="3098880" y="3322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1" name=""/>
          <p:cNvSpPr/>
          <p:nvPr/>
        </p:nvSpPr>
        <p:spPr>
          <a:xfrm flipH="1">
            <a:off x="3094200" y="3327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2" name=""/>
          <p:cNvSpPr/>
          <p:nvPr/>
        </p:nvSpPr>
        <p:spPr>
          <a:xfrm flipH="1">
            <a:off x="3084480" y="3327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3" name=""/>
          <p:cNvSpPr/>
          <p:nvPr/>
        </p:nvSpPr>
        <p:spPr>
          <a:xfrm flipH="1">
            <a:off x="3079800" y="3327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4" name=""/>
          <p:cNvSpPr/>
          <p:nvPr/>
        </p:nvSpPr>
        <p:spPr>
          <a:xfrm flipH="1">
            <a:off x="3032280" y="3332160"/>
            <a:ext cx="475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5" name=""/>
          <p:cNvSpPr/>
          <p:nvPr/>
        </p:nvSpPr>
        <p:spPr>
          <a:xfrm flipH="1">
            <a:off x="3017880" y="33368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6" name=""/>
          <p:cNvSpPr/>
          <p:nvPr/>
        </p:nvSpPr>
        <p:spPr>
          <a:xfrm flipH="1">
            <a:off x="2979720" y="334188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7" name=""/>
          <p:cNvSpPr/>
          <p:nvPr/>
        </p:nvSpPr>
        <p:spPr>
          <a:xfrm flipH="1">
            <a:off x="2965320" y="3341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8" name=""/>
          <p:cNvSpPr/>
          <p:nvPr/>
        </p:nvSpPr>
        <p:spPr>
          <a:xfrm flipH="1">
            <a:off x="2931840" y="334188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9" name=""/>
          <p:cNvSpPr/>
          <p:nvPr/>
        </p:nvSpPr>
        <p:spPr>
          <a:xfrm>
            <a:off x="3208680" y="3279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0" name=""/>
          <p:cNvSpPr/>
          <p:nvPr/>
        </p:nvSpPr>
        <p:spPr>
          <a:xfrm>
            <a:off x="3213360" y="3284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1" name=""/>
          <p:cNvSpPr/>
          <p:nvPr/>
        </p:nvSpPr>
        <p:spPr>
          <a:xfrm>
            <a:off x="3218040" y="3284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2" name=""/>
          <p:cNvSpPr/>
          <p:nvPr/>
        </p:nvSpPr>
        <p:spPr>
          <a:xfrm>
            <a:off x="3222720" y="328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3" name=""/>
          <p:cNvSpPr/>
          <p:nvPr/>
        </p:nvSpPr>
        <p:spPr>
          <a:xfrm>
            <a:off x="3227400" y="3289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4" name=""/>
          <p:cNvSpPr/>
          <p:nvPr/>
        </p:nvSpPr>
        <p:spPr>
          <a:xfrm>
            <a:off x="3237120" y="329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5" name=""/>
          <p:cNvSpPr/>
          <p:nvPr/>
        </p:nvSpPr>
        <p:spPr>
          <a:xfrm>
            <a:off x="3241800" y="329868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6" name=""/>
          <p:cNvSpPr/>
          <p:nvPr/>
        </p:nvSpPr>
        <p:spPr>
          <a:xfrm>
            <a:off x="3256200" y="3322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7" name=""/>
          <p:cNvSpPr/>
          <p:nvPr/>
        </p:nvSpPr>
        <p:spPr>
          <a:xfrm>
            <a:off x="3260880" y="33321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8" name=""/>
          <p:cNvSpPr/>
          <p:nvPr/>
        </p:nvSpPr>
        <p:spPr>
          <a:xfrm>
            <a:off x="3270600" y="3355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9" name=""/>
          <p:cNvSpPr/>
          <p:nvPr/>
        </p:nvSpPr>
        <p:spPr>
          <a:xfrm>
            <a:off x="3270600" y="3365640"/>
            <a:ext cx="46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0" name=""/>
          <p:cNvSpPr/>
          <p:nvPr/>
        </p:nvSpPr>
        <p:spPr>
          <a:xfrm>
            <a:off x="3275280" y="3413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1" name=""/>
          <p:cNvSpPr/>
          <p:nvPr/>
        </p:nvSpPr>
        <p:spPr>
          <a:xfrm>
            <a:off x="3275280" y="3427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2" name=""/>
          <p:cNvSpPr/>
          <p:nvPr/>
        </p:nvSpPr>
        <p:spPr>
          <a:xfrm flipH="1">
            <a:off x="3270600" y="3446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3" name=""/>
          <p:cNvSpPr/>
          <p:nvPr/>
        </p:nvSpPr>
        <p:spPr>
          <a:xfrm>
            <a:off x="3270600" y="3465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4" name=""/>
          <p:cNvSpPr/>
          <p:nvPr/>
        </p:nvSpPr>
        <p:spPr>
          <a:xfrm flipH="1">
            <a:off x="3260880" y="348480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5" name=""/>
          <p:cNvSpPr/>
          <p:nvPr/>
        </p:nvSpPr>
        <p:spPr>
          <a:xfrm flipH="1">
            <a:off x="3256200" y="35182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6" name=""/>
          <p:cNvSpPr/>
          <p:nvPr/>
        </p:nvSpPr>
        <p:spPr>
          <a:xfrm flipH="1">
            <a:off x="3251520" y="3532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7" name=""/>
          <p:cNvSpPr/>
          <p:nvPr/>
        </p:nvSpPr>
        <p:spPr>
          <a:xfrm>
            <a:off x="3251520" y="3546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8" name=""/>
          <p:cNvSpPr/>
          <p:nvPr/>
        </p:nvSpPr>
        <p:spPr>
          <a:xfrm flipH="1">
            <a:off x="3246480" y="35560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9" name=""/>
          <p:cNvSpPr/>
          <p:nvPr/>
        </p:nvSpPr>
        <p:spPr>
          <a:xfrm flipH="1">
            <a:off x="3241800" y="3570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0" name=""/>
          <p:cNvSpPr/>
          <p:nvPr/>
        </p:nvSpPr>
        <p:spPr>
          <a:xfrm flipV="1">
            <a:off x="3332520" y="3165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1" name=""/>
          <p:cNvSpPr/>
          <p:nvPr/>
        </p:nvSpPr>
        <p:spPr>
          <a:xfrm>
            <a:off x="333720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2" name=""/>
          <p:cNvSpPr/>
          <p:nvPr/>
        </p:nvSpPr>
        <p:spPr>
          <a:xfrm>
            <a:off x="3341880" y="3165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3" name=""/>
          <p:cNvSpPr/>
          <p:nvPr/>
        </p:nvSpPr>
        <p:spPr>
          <a:xfrm flipV="1">
            <a:off x="3346920" y="3160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4" name=""/>
          <p:cNvSpPr/>
          <p:nvPr/>
        </p:nvSpPr>
        <p:spPr>
          <a:xfrm>
            <a:off x="3351600" y="3160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5" name=""/>
          <p:cNvSpPr/>
          <p:nvPr/>
        </p:nvSpPr>
        <p:spPr>
          <a:xfrm>
            <a:off x="3366000" y="316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6" name=""/>
          <p:cNvSpPr/>
          <p:nvPr/>
        </p:nvSpPr>
        <p:spPr>
          <a:xfrm>
            <a:off x="3370680" y="31604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7" name=""/>
          <p:cNvSpPr/>
          <p:nvPr/>
        </p:nvSpPr>
        <p:spPr>
          <a:xfrm>
            <a:off x="3385080" y="3170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8" name=""/>
          <p:cNvSpPr/>
          <p:nvPr/>
        </p:nvSpPr>
        <p:spPr>
          <a:xfrm>
            <a:off x="338976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9" name=""/>
          <p:cNvSpPr/>
          <p:nvPr/>
        </p:nvSpPr>
        <p:spPr>
          <a:xfrm>
            <a:off x="3389760" y="3179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0" name=""/>
          <p:cNvSpPr/>
          <p:nvPr/>
        </p:nvSpPr>
        <p:spPr>
          <a:xfrm flipH="1">
            <a:off x="3385080" y="3193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1" name=""/>
          <p:cNvSpPr/>
          <p:nvPr/>
        </p:nvSpPr>
        <p:spPr>
          <a:xfrm flipH="1">
            <a:off x="3380040" y="32083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2" name=""/>
          <p:cNvSpPr/>
          <p:nvPr/>
        </p:nvSpPr>
        <p:spPr>
          <a:xfrm>
            <a:off x="338004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3" name=""/>
          <p:cNvSpPr/>
          <p:nvPr/>
        </p:nvSpPr>
        <p:spPr>
          <a:xfrm flipH="1">
            <a:off x="3375360" y="3227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4" name=""/>
          <p:cNvSpPr/>
          <p:nvPr/>
        </p:nvSpPr>
        <p:spPr>
          <a:xfrm>
            <a:off x="3375360" y="3232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5" name=""/>
          <p:cNvSpPr/>
          <p:nvPr/>
        </p:nvSpPr>
        <p:spPr>
          <a:xfrm flipH="1">
            <a:off x="3370680" y="3241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6" name=""/>
          <p:cNvSpPr/>
          <p:nvPr/>
        </p:nvSpPr>
        <p:spPr>
          <a:xfrm>
            <a:off x="337068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7" name=""/>
          <p:cNvSpPr/>
          <p:nvPr/>
        </p:nvSpPr>
        <p:spPr>
          <a:xfrm>
            <a:off x="3370680" y="3251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8" name=""/>
          <p:cNvSpPr/>
          <p:nvPr/>
        </p:nvSpPr>
        <p:spPr>
          <a:xfrm>
            <a:off x="3370680" y="32558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9" name=""/>
          <p:cNvSpPr/>
          <p:nvPr/>
        </p:nvSpPr>
        <p:spPr>
          <a:xfrm>
            <a:off x="3389760" y="3265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0" name=""/>
          <p:cNvSpPr/>
          <p:nvPr/>
        </p:nvSpPr>
        <p:spPr>
          <a:xfrm>
            <a:off x="339444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1" name=""/>
          <p:cNvSpPr/>
          <p:nvPr/>
        </p:nvSpPr>
        <p:spPr>
          <a:xfrm>
            <a:off x="3399120" y="3274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2" name=""/>
          <p:cNvSpPr/>
          <p:nvPr/>
        </p:nvSpPr>
        <p:spPr>
          <a:xfrm>
            <a:off x="3408840" y="3279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3" name=""/>
          <p:cNvSpPr/>
          <p:nvPr/>
        </p:nvSpPr>
        <p:spPr>
          <a:xfrm>
            <a:off x="3413520" y="32893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4" name=""/>
          <p:cNvSpPr/>
          <p:nvPr/>
        </p:nvSpPr>
        <p:spPr>
          <a:xfrm flipH="1">
            <a:off x="1544760" y="3108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5" name=""/>
          <p:cNvSpPr/>
          <p:nvPr/>
        </p:nvSpPr>
        <p:spPr>
          <a:xfrm>
            <a:off x="1544760" y="3108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6" name=""/>
          <p:cNvSpPr/>
          <p:nvPr/>
        </p:nvSpPr>
        <p:spPr>
          <a:xfrm>
            <a:off x="1544760" y="3112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7" name=""/>
          <p:cNvSpPr/>
          <p:nvPr/>
        </p:nvSpPr>
        <p:spPr>
          <a:xfrm flipH="1">
            <a:off x="1539720" y="3117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8" name=""/>
          <p:cNvSpPr/>
          <p:nvPr/>
        </p:nvSpPr>
        <p:spPr>
          <a:xfrm flipH="1">
            <a:off x="1535040" y="3122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9" name=""/>
          <p:cNvSpPr/>
          <p:nvPr/>
        </p:nvSpPr>
        <p:spPr>
          <a:xfrm>
            <a:off x="1535040" y="313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0" name=""/>
          <p:cNvSpPr/>
          <p:nvPr/>
        </p:nvSpPr>
        <p:spPr>
          <a:xfrm>
            <a:off x="1535040" y="3141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1" name=""/>
          <p:cNvSpPr/>
          <p:nvPr/>
        </p:nvSpPr>
        <p:spPr>
          <a:xfrm flipH="1">
            <a:off x="1530360" y="31464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2" name=""/>
          <p:cNvSpPr/>
          <p:nvPr/>
        </p:nvSpPr>
        <p:spPr>
          <a:xfrm flipH="1">
            <a:off x="1525680" y="3174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3" name=""/>
          <p:cNvSpPr/>
          <p:nvPr/>
        </p:nvSpPr>
        <p:spPr>
          <a:xfrm flipH="1">
            <a:off x="1521000" y="3193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4" name=""/>
          <p:cNvSpPr/>
          <p:nvPr/>
        </p:nvSpPr>
        <p:spPr>
          <a:xfrm flipH="1">
            <a:off x="1515960" y="3203640"/>
            <a:ext cx="50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5" name=""/>
          <p:cNvSpPr/>
          <p:nvPr/>
        </p:nvSpPr>
        <p:spPr>
          <a:xfrm flipH="1">
            <a:off x="1511280" y="3246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6" name=""/>
          <p:cNvSpPr/>
          <p:nvPr/>
        </p:nvSpPr>
        <p:spPr>
          <a:xfrm flipH="1">
            <a:off x="1506600" y="32558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7" name=""/>
          <p:cNvSpPr/>
          <p:nvPr/>
        </p:nvSpPr>
        <p:spPr>
          <a:xfrm flipH="1">
            <a:off x="1501920" y="3279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8" name=""/>
          <p:cNvSpPr/>
          <p:nvPr/>
        </p:nvSpPr>
        <p:spPr>
          <a:xfrm>
            <a:off x="1501920" y="3298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9" name=""/>
          <p:cNvSpPr/>
          <p:nvPr/>
        </p:nvSpPr>
        <p:spPr>
          <a:xfrm flipH="1">
            <a:off x="1496880" y="33084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0" name=""/>
          <p:cNvSpPr/>
          <p:nvPr/>
        </p:nvSpPr>
        <p:spPr>
          <a:xfrm flipH="1">
            <a:off x="1568520" y="345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1" name=""/>
          <p:cNvSpPr/>
          <p:nvPr/>
        </p:nvSpPr>
        <p:spPr>
          <a:xfrm flipH="1">
            <a:off x="1563840" y="345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2" name=""/>
          <p:cNvSpPr/>
          <p:nvPr/>
        </p:nvSpPr>
        <p:spPr>
          <a:xfrm flipH="1">
            <a:off x="1558800" y="3456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3" name=""/>
          <p:cNvSpPr/>
          <p:nvPr/>
        </p:nvSpPr>
        <p:spPr>
          <a:xfrm flipH="1">
            <a:off x="1554120" y="3456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4" name=""/>
          <p:cNvSpPr/>
          <p:nvPr/>
        </p:nvSpPr>
        <p:spPr>
          <a:xfrm flipH="1">
            <a:off x="1549440" y="3461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5" name=""/>
          <p:cNvSpPr/>
          <p:nvPr/>
        </p:nvSpPr>
        <p:spPr>
          <a:xfrm flipH="1">
            <a:off x="1539720" y="3461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6" name=""/>
          <p:cNvSpPr/>
          <p:nvPr/>
        </p:nvSpPr>
        <p:spPr>
          <a:xfrm flipH="1">
            <a:off x="1535040" y="3461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7" name=""/>
          <p:cNvSpPr/>
          <p:nvPr/>
        </p:nvSpPr>
        <p:spPr>
          <a:xfrm flipH="1">
            <a:off x="1506600" y="346572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8" name=""/>
          <p:cNvSpPr/>
          <p:nvPr/>
        </p:nvSpPr>
        <p:spPr>
          <a:xfrm flipH="1">
            <a:off x="1496880" y="3470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9" name=""/>
          <p:cNvSpPr/>
          <p:nvPr/>
        </p:nvSpPr>
        <p:spPr>
          <a:xfrm flipH="1">
            <a:off x="1487520" y="3475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0" name=""/>
          <p:cNvSpPr/>
          <p:nvPr/>
        </p:nvSpPr>
        <p:spPr>
          <a:xfrm flipH="1">
            <a:off x="1444680" y="3475080"/>
            <a:ext cx="428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1" name=""/>
          <p:cNvSpPr/>
          <p:nvPr/>
        </p:nvSpPr>
        <p:spPr>
          <a:xfrm flipH="1">
            <a:off x="1434960" y="3484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2" name=""/>
          <p:cNvSpPr/>
          <p:nvPr/>
        </p:nvSpPr>
        <p:spPr>
          <a:xfrm flipH="1">
            <a:off x="1396800" y="348948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3" name=""/>
          <p:cNvSpPr/>
          <p:nvPr/>
        </p:nvSpPr>
        <p:spPr>
          <a:xfrm flipH="1">
            <a:off x="1392120" y="3494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4" name=""/>
          <p:cNvSpPr/>
          <p:nvPr/>
        </p:nvSpPr>
        <p:spPr>
          <a:xfrm flipH="1">
            <a:off x="1373040" y="34941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5" name=""/>
          <p:cNvSpPr/>
          <p:nvPr/>
        </p:nvSpPr>
        <p:spPr>
          <a:xfrm>
            <a:off x="1377720" y="3603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6" name=""/>
          <p:cNvSpPr/>
          <p:nvPr/>
        </p:nvSpPr>
        <p:spPr>
          <a:xfrm>
            <a:off x="1382400" y="3603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7" name=""/>
          <p:cNvSpPr/>
          <p:nvPr/>
        </p:nvSpPr>
        <p:spPr>
          <a:xfrm>
            <a:off x="1382400" y="360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8" name=""/>
          <p:cNvSpPr/>
          <p:nvPr/>
        </p:nvSpPr>
        <p:spPr>
          <a:xfrm>
            <a:off x="1382400" y="3613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9" name=""/>
          <p:cNvSpPr/>
          <p:nvPr/>
        </p:nvSpPr>
        <p:spPr>
          <a:xfrm>
            <a:off x="1387440" y="3613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0" name=""/>
          <p:cNvSpPr/>
          <p:nvPr/>
        </p:nvSpPr>
        <p:spPr>
          <a:xfrm>
            <a:off x="1387440" y="361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1" name=""/>
          <p:cNvSpPr/>
          <p:nvPr/>
        </p:nvSpPr>
        <p:spPr>
          <a:xfrm>
            <a:off x="1387440" y="3623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2" name=""/>
          <p:cNvSpPr/>
          <p:nvPr/>
        </p:nvSpPr>
        <p:spPr>
          <a:xfrm>
            <a:off x="1392120" y="362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3" name=""/>
          <p:cNvSpPr/>
          <p:nvPr/>
        </p:nvSpPr>
        <p:spPr>
          <a:xfrm>
            <a:off x="1392120" y="36324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4" name=""/>
          <p:cNvSpPr/>
          <p:nvPr/>
        </p:nvSpPr>
        <p:spPr>
          <a:xfrm>
            <a:off x="1392120" y="3646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5" name=""/>
          <p:cNvSpPr/>
          <p:nvPr/>
        </p:nvSpPr>
        <p:spPr>
          <a:xfrm>
            <a:off x="1392120" y="3651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6" name=""/>
          <p:cNvSpPr/>
          <p:nvPr/>
        </p:nvSpPr>
        <p:spPr>
          <a:xfrm>
            <a:off x="1392120" y="3661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7" name=""/>
          <p:cNvSpPr/>
          <p:nvPr/>
        </p:nvSpPr>
        <p:spPr>
          <a:xfrm>
            <a:off x="1392120" y="3670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8" name=""/>
          <p:cNvSpPr/>
          <p:nvPr/>
        </p:nvSpPr>
        <p:spPr>
          <a:xfrm>
            <a:off x="1392120" y="3684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9" name=""/>
          <p:cNvSpPr/>
          <p:nvPr/>
        </p:nvSpPr>
        <p:spPr>
          <a:xfrm>
            <a:off x="1392120" y="3694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0" name=""/>
          <p:cNvSpPr/>
          <p:nvPr/>
        </p:nvSpPr>
        <p:spPr>
          <a:xfrm>
            <a:off x="1392120" y="370404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1" name=""/>
          <p:cNvSpPr/>
          <p:nvPr/>
        </p:nvSpPr>
        <p:spPr>
          <a:xfrm>
            <a:off x="1392120" y="3732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2" name=""/>
          <p:cNvSpPr/>
          <p:nvPr/>
        </p:nvSpPr>
        <p:spPr>
          <a:xfrm>
            <a:off x="1392120" y="3742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3" name=""/>
          <p:cNvSpPr/>
          <p:nvPr/>
        </p:nvSpPr>
        <p:spPr>
          <a:xfrm>
            <a:off x="1392120" y="3746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4" name=""/>
          <p:cNvSpPr/>
          <p:nvPr/>
        </p:nvSpPr>
        <p:spPr>
          <a:xfrm>
            <a:off x="1396800" y="3765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5" name=""/>
          <p:cNvSpPr/>
          <p:nvPr/>
        </p:nvSpPr>
        <p:spPr>
          <a:xfrm flipV="1">
            <a:off x="1401480" y="3761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6" name=""/>
          <p:cNvSpPr/>
          <p:nvPr/>
        </p:nvSpPr>
        <p:spPr>
          <a:xfrm flipV="1">
            <a:off x="1406520" y="372780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7" name=""/>
          <p:cNvSpPr/>
          <p:nvPr/>
        </p:nvSpPr>
        <p:spPr>
          <a:xfrm flipV="1">
            <a:off x="1425600" y="3718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8" name=""/>
          <p:cNvSpPr/>
          <p:nvPr/>
        </p:nvSpPr>
        <p:spPr>
          <a:xfrm flipV="1">
            <a:off x="1430280" y="37040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9" name=""/>
          <p:cNvSpPr/>
          <p:nvPr/>
        </p:nvSpPr>
        <p:spPr>
          <a:xfrm flipV="1">
            <a:off x="1439640" y="36943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0" name=""/>
          <p:cNvSpPr/>
          <p:nvPr/>
        </p:nvSpPr>
        <p:spPr>
          <a:xfrm flipV="1">
            <a:off x="1449360" y="3656520"/>
            <a:ext cx="2844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1" name=""/>
          <p:cNvSpPr/>
          <p:nvPr/>
        </p:nvSpPr>
        <p:spPr>
          <a:xfrm flipV="1">
            <a:off x="1477800" y="36514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2" name=""/>
          <p:cNvSpPr/>
          <p:nvPr/>
        </p:nvSpPr>
        <p:spPr>
          <a:xfrm flipV="1">
            <a:off x="1487520" y="36468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3" name=""/>
          <p:cNvSpPr/>
          <p:nvPr/>
        </p:nvSpPr>
        <p:spPr>
          <a:xfrm>
            <a:off x="1501920" y="3646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4" name=""/>
          <p:cNvSpPr/>
          <p:nvPr/>
        </p:nvSpPr>
        <p:spPr>
          <a:xfrm>
            <a:off x="1506600" y="3651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5" name=""/>
          <p:cNvSpPr/>
          <p:nvPr/>
        </p:nvSpPr>
        <p:spPr>
          <a:xfrm>
            <a:off x="1511280" y="3651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6" name=""/>
          <p:cNvSpPr/>
          <p:nvPr/>
        </p:nvSpPr>
        <p:spPr>
          <a:xfrm>
            <a:off x="1515960" y="365652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7" name=""/>
          <p:cNvSpPr/>
          <p:nvPr/>
        </p:nvSpPr>
        <p:spPr>
          <a:xfrm>
            <a:off x="1530360" y="3670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8" name=""/>
          <p:cNvSpPr/>
          <p:nvPr/>
        </p:nvSpPr>
        <p:spPr>
          <a:xfrm>
            <a:off x="1535040" y="36849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9" name=""/>
          <p:cNvSpPr/>
          <p:nvPr/>
        </p:nvSpPr>
        <p:spPr>
          <a:xfrm>
            <a:off x="1539720" y="3704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0" name=""/>
          <p:cNvSpPr/>
          <p:nvPr/>
        </p:nvSpPr>
        <p:spPr>
          <a:xfrm>
            <a:off x="1539720" y="37134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1" name=""/>
          <p:cNvSpPr/>
          <p:nvPr/>
        </p:nvSpPr>
        <p:spPr>
          <a:xfrm>
            <a:off x="1544760" y="3727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2" name=""/>
          <p:cNvSpPr/>
          <p:nvPr/>
        </p:nvSpPr>
        <p:spPr>
          <a:xfrm>
            <a:off x="1544760" y="3742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3" name=""/>
          <p:cNvSpPr/>
          <p:nvPr/>
        </p:nvSpPr>
        <p:spPr>
          <a:xfrm>
            <a:off x="1544760" y="374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4" name=""/>
          <p:cNvSpPr/>
          <p:nvPr/>
        </p:nvSpPr>
        <p:spPr>
          <a:xfrm>
            <a:off x="1549440" y="374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5" name=""/>
          <p:cNvSpPr/>
          <p:nvPr/>
        </p:nvSpPr>
        <p:spPr>
          <a:xfrm flipH="1">
            <a:off x="3847320" y="3394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6" name=""/>
          <p:cNvSpPr/>
          <p:nvPr/>
        </p:nvSpPr>
        <p:spPr>
          <a:xfrm flipH="1">
            <a:off x="3842640" y="3394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7" name=""/>
          <p:cNvSpPr/>
          <p:nvPr/>
        </p:nvSpPr>
        <p:spPr>
          <a:xfrm>
            <a:off x="3842640" y="339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8" name=""/>
          <p:cNvSpPr/>
          <p:nvPr/>
        </p:nvSpPr>
        <p:spPr>
          <a:xfrm flipH="1">
            <a:off x="383796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9" name=""/>
          <p:cNvSpPr/>
          <p:nvPr/>
        </p:nvSpPr>
        <p:spPr>
          <a:xfrm flipH="1">
            <a:off x="3818880" y="339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0" name=""/>
          <p:cNvSpPr/>
          <p:nvPr/>
        </p:nvSpPr>
        <p:spPr>
          <a:xfrm flipH="1">
            <a:off x="3813840" y="3398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1" name=""/>
          <p:cNvSpPr/>
          <p:nvPr/>
        </p:nvSpPr>
        <p:spPr>
          <a:xfrm flipH="1">
            <a:off x="380916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2" name=""/>
          <p:cNvSpPr/>
          <p:nvPr/>
        </p:nvSpPr>
        <p:spPr>
          <a:xfrm flipH="1">
            <a:off x="3799800" y="339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3" name=""/>
          <p:cNvSpPr/>
          <p:nvPr/>
        </p:nvSpPr>
        <p:spPr>
          <a:xfrm flipH="1">
            <a:off x="3780720" y="339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4" name=""/>
          <p:cNvSpPr/>
          <p:nvPr/>
        </p:nvSpPr>
        <p:spPr>
          <a:xfrm flipH="1">
            <a:off x="3771000" y="3398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5" name=""/>
          <p:cNvSpPr/>
          <p:nvPr/>
        </p:nvSpPr>
        <p:spPr>
          <a:xfrm flipH="1">
            <a:off x="376632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6" name=""/>
          <p:cNvSpPr/>
          <p:nvPr/>
        </p:nvSpPr>
        <p:spPr>
          <a:xfrm flipH="1">
            <a:off x="376164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7" name=""/>
          <p:cNvSpPr/>
          <p:nvPr/>
        </p:nvSpPr>
        <p:spPr>
          <a:xfrm flipH="1">
            <a:off x="3756600" y="3398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8" name=""/>
          <p:cNvSpPr/>
          <p:nvPr/>
        </p:nvSpPr>
        <p:spPr>
          <a:xfrm flipH="1">
            <a:off x="4071240" y="3332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9" name=""/>
          <p:cNvSpPr/>
          <p:nvPr/>
        </p:nvSpPr>
        <p:spPr>
          <a:xfrm flipH="1">
            <a:off x="406656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0" name=""/>
          <p:cNvSpPr/>
          <p:nvPr/>
        </p:nvSpPr>
        <p:spPr>
          <a:xfrm flipH="1">
            <a:off x="406188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1" name=""/>
          <p:cNvSpPr/>
          <p:nvPr/>
        </p:nvSpPr>
        <p:spPr>
          <a:xfrm flipH="1" flipV="1">
            <a:off x="4057200" y="3327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2" name=""/>
          <p:cNvSpPr/>
          <p:nvPr/>
        </p:nvSpPr>
        <p:spPr>
          <a:xfrm flipH="1">
            <a:off x="4052520" y="3327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3" name=""/>
          <p:cNvSpPr/>
          <p:nvPr/>
        </p:nvSpPr>
        <p:spPr>
          <a:xfrm flipH="1">
            <a:off x="4047480" y="3327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4" name=""/>
          <p:cNvSpPr/>
          <p:nvPr/>
        </p:nvSpPr>
        <p:spPr>
          <a:xfrm flipH="1">
            <a:off x="4023720" y="33321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5" name=""/>
          <p:cNvSpPr/>
          <p:nvPr/>
        </p:nvSpPr>
        <p:spPr>
          <a:xfrm flipH="1">
            <a:off x="4019040" y="3336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6" name=""/>
          <p:cNvSpPr/>
          <p:nvPr/>
        </p:nvSpPr>
        <p:spPr>
          <a:xfrm flipH="1">
            <a:off x="4004640" y="33418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7" name=""/>
          <p:cNvSpPr/>
          <p:nvPr/>
        </p:nvSpPr>
        <p:spPr>
          <a:xfrm flipH="1">
            <a:off x="3999960" y="3360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8" name=""/>
          <p:cNvSpPr/>
          <p:nvPr/>
        </p:nvSpPr>
        <p:spPr>
          <a:xfrm flipH="1">
            <a:off x="3995280" y="33703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9" name=""/>
          <p:cNvSpPr/>
          <p:nvPr/>
        </p:nvSpPr>
        <p:spPr>
          <a:xfrm>
            <a:off x="3995280" y="3394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0" name=""/>
          <p:cNvSpPr/>
          <p:nvPr/>
        </p:nvSpPr>
        <p:spPr>
          <a:xfrm>
            <a:off x="3995280" y="3403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1" name=""/>
          <p:cNvSpPr/>
          <p:nvPr/>
        </p:nvSpPr>
        <p:spPr>
          <a:xfrm>
            <a:off x="3995280" y="3413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2" name=""/>
          <p:cNvSpPr/>
          <p:nvPr/>
        </p:nvSpPr>
        <p:spPr>
          <a:xfrm>
            <a:off x="3995280" y="34178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3" name=""/>
          <p:cNvSpPr/>
          <p:nvPr/>
        </p:nvSpPr>
        <p:spPr>
          <a:xfrm>
            <a:off x="4014360" y="3436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4" name=""/>
          <p:cNvSpPr/>
          <p:nvPr/>
        </p:nvSpPr>
        <p:spPr>
          <a:xfrm>
            <a:off x="4019040" y="3441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5" name=""/>
          <p:cNvSpPr/>
          <p:nvPr/>
        </p:nvSpPr>
        <p:spPr>
          <a:xfrm>
            <a:off x="4028400" y="34419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6" name=""/>
          <p:cNvSpPr/>
          <p:nvPr/>
        </p:nvSpPr>
        <p:spPr>
          <a:xfrm flipV="1">
            <a:off x="4047480" y="34369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7" name=""/>
          <p:cNvSpPr/>
          <p:nvPr/>
        </p:nvSpPr>
        <p:spPr>
          <a:xfrm>
            <a:off x="4061880" y="3436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8" name=""/>
          <p:cNvSpPr/>
          <p:nvPr/>
        </p:nvSpPr>
        <p:spPr>
          <a:xfrm flipV="1">
            <a:off x="4071240" y="34178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9" name=""/>
          <p:cNvSpPr/>
          <p:nvPr/>
        </p:nvSpPr>
        <p:spPr>
          <a:xfrm flipV="1">
            <a:off x="4090320" y="3413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0" name=""/>
          <p:cNvSpPr/>
          <p:nvPr/>
        </p:nvSpPr>
        <p:spPr>
          <a:xfrm flipV="1">
            <a:off x="4095360" y="3408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1" name=""/>
          <p:cNvSpPr/>
          <p:nvPr/>
        </p:nvSpPr>
        <p:spPr>
          <a:xfrm flipV="1">
            <a:off x="4095360" y="3394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2" name=""/>
          <p:cNvSpPr/>
          <p:nvPr/>
        </p:nvSpPr>
        <p:spPr>
          <a:xfrm flipV="1">
            <a:off x="4104720" y="3384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3" name=""/>
          <p:cNvSpPr/>
          <p:nvPr/>
        </p:nvSpPr>
        <p:spPr>
          <a:xfrm flipV="1">
            <a:off x="4104720" y="3380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4" name=""/>
          <p:cNvSpPr/>
          <p:nvPr/>
        </p:nvSpPr>
        <p:spPr>
          <a:xfrm flipV="1">
            <a:off x="4109400" y="33656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5" name=""/>
          <p:cNvSpPr/>
          <p:nvPr/>
        </p:nvSpPr>
        <p:spPr>
          <a:xfrm flipV="1">
            <a:off x="4109400" y="3360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6" name=""/>
          <p:cNvSpPr/>
          <p:nvPr/>
        </p:nvSpPr>
        <p:spPr>
          <a:xfrm flipV="1">
            <a:off x="4109400" y="3355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7" name=""/>
          <p:cNvSpPr/>
          <p:nvPr/>
        </p:nvSpPr>
        <p:spPr>
          <a:xfrm>
            <a:off x="4109400" y="3355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8" name=""/>
          <p:cNvSpPr/>
          <p:nvPr/>
        </p:nvSpPr>
        <p:spPr>
          <a:xfrm>
            <a:off x="4114440" y="3355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9" name=""/>
          <p:cNvSpPr/>
          <p:nvPr/>
        </p:nvSpPr>
        <p:spPr>
          <a:xfrm>
            <a:off x="4114440" y="3360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0" name=""/>
          <p:cNvSpPr/>
          <p:nvPr/>
        </p:nvSpPr>
        <p:spPr>
          <a:xfrm>
            <a:off x="4114440" y="3365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1" name=""/>
          <p:cNvSpPr/>
          <p:nvPr/>
        </p:nvSpPr>
        <p:spPr>
          <a:xfrm>
            <a:off x="411444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2" name=""/>
          <p:cNvSpPr/>
          <p:nvPr/>
        </p:nvSpPr>
        <p:spPr>
          <a:xfrm>
            <a:off x="4114440" y="338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3" name=""/>
          <p:cNvSpPr/>
          <p:nvPr/>
        </p:nvSpPr>
        <p:spPr>
          <a:xfrm>
            <a:off x="4114440" y="3384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4" name=""/>
          <p:cNvSpPr/>
          <p:nvPr/>
        </p:nvSpPr>
        <p:spPr>
          <a:xfrm flipH="1">
            <a:off x="4104720" y="339408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5" name=""/>
          <p:cNvSpPr/>
          <p:nvPr/>
        </p:nvSpPr>
        <p:spPr>
          <a:xfrm>
            <a:off x="4104720" y="3427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6" name=""/>
          <p:cNvSpPr/>
          <p:nvPr/>
        </p:nvSpPr>
        <p:spPr>
          <a:xfrm flipH="1">
            <a:off x="4090320" y="343692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7" name=""/>
          <p:cNvSpPr/>
          <p:nvPr/>
        </p:nvSpPr>
        <p:spPr>
          <a:xfrm flipH="1">
            <a:off x="4085640" y="3475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8" name=""/>
          <p:cNvSpPr/>
          <p:nvPr/>
        </p:nvSpPr>
        <p:spPr>
          <a:xfrm flipH="1">
            <a:off x="4080960" y="3489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9" name=""/>
          <p:cNvSpPr/>
          <p:nvPr/>
        </p:nvSpPr>
        <p:spPr>
          <a:xfrm flipH="1">
            <a:off x="4047480" y="3503880"/>
            <a:ext cx="334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0" name=""/>
          <p:cNvSpPr/>
          <p:nvPr/>
        </p:nvSpPr>
        <p:spPr>
          <a:xfrm flipH="1">
            <a:off x="4042800" y="3551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1" name=""/>
          <p:cNvSpPr/>
          <p:nvPr/>
        </p:nvSpPr>
        <p:spPr>
          <a:xfrm flipH="1">
            <a:off x="4019040" y="356580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2" name=""/>
          <p:cNvSpPr/>
          <p:nvPr/>
        </p:nvSpPr>
        <p:spPr>
          <a:xfrm flipH="1">
            <a:off x="4014360" y="3589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3" name=""/>
          <p:cNvSpPr/>
          <p:nvPr/>
        </p:nvSpPr>
        <p:spPr>
          <a:xfrm flipH="1">
            <a:off x="3990240" y="359424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4" name=""/>
          <p:cNvSpPr/>
          <p:nvPr/>
        </p:nvSpPr>
        <p:spPr>
          <a:xfrm flipV="1">
            <a:off x="3990240" y="35802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5" name=""/>
          <p:cNvSpPr/>
          <p:nvPr/>
        </p:nvSpPr>
        <p:spPr>
          <a:xfrm flipV="1">
            <a:off x="3990240" y="3575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6" name=""/>
          <p:cNvSpPr/>
          <p:nvPr/>
        </p:nvSpPr>
        <p:spPr>
          <a:xfrm flipV="1">
            <a:off x="3990240" y="3565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7" name=""/>
          <p:cNvSpPr/>
          <p:nvPr/>
        </p:nvSpPr>
        <p:spPr>
          <a:xfrm flipV="1">
            <a:off x="3990240" y="35560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8" name=""/>
          <p:cNvSpPr/>
          <p:nvPr/>
        </p:nvSpPr>
        <p:spPr>
          <a:xfrm flipV="1">
            <a:off x="3995280" y="3546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9" name=""/>
          <p:cNvSpPr/>
          <p:nvPr/>
        </p:nvSpPr>
        <p:spPr>
          <a:xfrm flipV="1">
            <a:off x="4004640" y="3508560"/>
            <a:ext cx="381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0" name=""/>
          <p:cNvSpPr/>
          <p:nvPr/>
        </p:nvSpPr>
        <p:spPr>
          <a:xfrm flipV="1">
            <a:off x="4042800" y="3465720"/>
            <a:ext cx="475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1" name=""/>
          <p:cNvSpPr/>
          <p:nvPr/>
        </p:nvSpPr>
        <p:spPr>
          <a:xfrm flipV="1">
            <a:off x="4209840" y="3322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2" name=""/>
          <p:cNvSpPr/>
          <p:nvPr/>
        </p:nvSpPr>
        <p:spPr>
          <a:xfrm flipH="1">
            <a:off x="4204800" y="3322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3" name=""/>
          <p:cNvSpPr/>
          <p:nvPr/>
        </p:nvSpPr>
        <p:spPr>
          <a:xfrm>
            <a:off x="4204800" y="3322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4" name=""/>
          <p:cNvSpPr/>
          <p:nvPr/>
        </p:nvSpPr>
        <p:spPr>
          <a:xfrm>
            <a:off x="4204800" y="3327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5" name=""/>
          <p:cNvSpPr/>
          <p:nvPr/>
        </p:nvSpPr>
        <p:spPr>
          <a:xfrm flipH="1">
            <a:off x="4200120" y="3332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6" name=""/>
          <p:cNvSpPr/>
          <p:nvPr/>
        </p:nvSpPr>
        <p:spPr>
          <a:xfrm>
            <a:off x="4200120" y="3336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7" name=""/>
          <p:cNvSpPr/>
          <p:nvPr/>
        </p:nvSpPr>
        <p:spPr>
          <a:xfrm>
            <a:off x="420012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8" name=""/>
          <p:cNvSpPr/>
          <p:nvPr/>
        </p:nvSpPr>
        <p:spPr>
          <a:xfrm>
            <a:off x="4200120" y="3346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9" name=""/>
          <p:cNvSpPr/>
          <p:nvPr/>
        </p:nvSpPr>
        <p:spPr>
          <a:xfrm>
            <a:off x="4200120" y="3355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0" name=""/>
          <p:cNvSpPr/>
          <p:nvPr/>
        </p:nvSpPr>
        <p:spPr>
          <a:xfrm>
            <a:off x="420012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1" name=""/>
          <p:cNvSpPr/>
          <p:nvPr/>
        </p:nvSpPr>
        <p:spPr>
          <a:xfrm>
            <a:off x="4200120" y="3370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2" name=""/>
          <p:cNvSpPr/>
          <p:nvPr/>
        </p:nvSpPr>
        <p:spPr>
          <a:xfrm>
            <a:off x="4200120" y="33800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3" name=""/>
          <p:cNvSpPr/>
          <p:nvPr/>
        </p:nvSpPr>
        <p:spPr>
          <a:xfrm>
            <a:off x="4204800" y="3403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4" name=""/>
          <p:cNvSpPr/>
          <p:nvPr/>
        </p:nvSpPr>
        <p:spPr>
          <a:xfrm>
            <a:off x="4204800" y="3408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5" name=""/>
          <p:cNvSpPr/>
          <p:nvPr/>
        </p:nvSpPr>
        <p:spPr>
          <a:xfrm>
            <a:off x="4204800" y="3413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6" name=""/>
          <p:cNvSpPr/>
          <p:nvPr/>
        </p:nvSpPr>
        <p:spPr>
          <a:xfrm>
            <a:off x="4209840" y="3417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7" name=""/>
          <p:cNvSpPr/>
          <p:nvPr/>
        </p:nvSpPr>
        <p:spPr>
          <a:xfrm>
            <a:off x="4209840" y="3422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8" name=""/>
          <p:cNvSpPr/>
          <p:nvPr/>
        </p:nvSpPr>
        <p:spPr>
          <a:xfrm>
            <a:off x="4219200" y="342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9" name=""/>
          <p:cNvSpPr/>
          <p:nvPr/>
        </p:nvSpPr>
        <p:spPr>
          <a:xfrm flipV="1">
            <a:off x="4223880" y="34178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0" name=""/>
          <p:cNvSpPr/>
          <p:nvPr/>
        </p:nvSpPr>
        <p:spPr>
          <a:xfrm flipV="1">
            <a:off x="4238280" y="34038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1" name=""/>
          <p:cNvSpPr/>
          <p:nvPr/>
        </p:nvSpPr>
        <p:spPr>
          <a:xfrm flipV="1">
            <a:off x="4252680" y="338940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2" name=""/>
          <p:cNvSpPr/>
          <p:nvPr/>
        </p:nvSpPr>
        <p:spPr>
          <a:xfrm flipV="1">
            <a:off x="4266720" y="33800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3" name=""/>
          <p:cNvSpPr/>
          <p:nvPr/>
        </p:nvSpPr>
        <p:spPr>
          <a:xfrm flipV="1">
            <a:off x="4276440" y="33656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4" name=""/>
          <p:cNvSpPr/>
          <p:nvPr/>
        </p:nvSpPr>
        <p:spPr>
          <a:xfrm flipV="1">
            <a:off x="429084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5" name=""/>
          <p:cNvSpPr/>
          <p:nvPr/>
        </p:nvSpPr>
        <p:spPr>
          <a:xfrm flipV="1">
            <a:off x="4295520" y="33465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6" name=""/>
          <p:cNvSpPr/>
          <p:nvPr/>
        </p:nvSpPr>
        <p:spPr>
          <a:xfrm flipV="1">
            <a:off x="4304880" y="33321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7" name=""/>
          <p:cNvSpPr/>
          <p:nvPr/>
        </p:nvSpPr>
        <p:spPr>
          <a:xfrm>
            <a:off x="430992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8" name=""/>
          <p:cNvSpPr/>
          <p:nvPr/>
        </p:nvSpPr>
        <p:spPr>
          <a:xfrm flipV="1">
            <a:off x="4314600" y="3327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9" name=""/>
          <p:cNvSpPr/>
          <p:nvPr/>
        </p:nvSpPr>
        <p:spPr>
          <a:xfrm flipV="1">
            <a:off x="4314600" y="3322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0" name=""/>
          <p:cNvSpPr/>
          <p:nvPr/>
        </p:nvSpPr>
        <p:spPr>
          <a:xfrm flipH="1">
            <a:off x="4309920" y="3322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1" name=""/>
          <p:cNvSpPr/>
          <p:nvPr/>
        </p:nvSpPr>
        <p:spPr>
          <a:xfrm flipH="1">
            <a:off x="4304880" y="3327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2" name=""/>
          <p:cNvSpPr/>
          <p:nvPr/>
        </p:nvSpPr>
        <p:spPr>
          <a:xfrm flipH="1">
            <a:off x="4300200" y="3336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3" name=""/>
          <p:cNvSpPr/>
          <p:nvPr/>
        </p:nvSpPr>
        <p:spPr>
          <a:xfrm flipH="1">
            <a:off x="4295520" y="33418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4" name=""/>
          <p:cNvSpPr/>
          <p:nvPr/>
        </p:nvSpPr>
        <p:spPr>
          <a:xfrm>
            <a:off x="429552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5" name=""/>
          <p:cNvSpPr/>
          <p:nvPr/>
        </p:nvSpPr>
        <p:spPr>
          <a:xfrm>
            <a:off x="4295520" y="33703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6" name=""/>
          <p:cNvSpPr/>
          <p:nvPr/>
        </p:nvSpPr>
        <p:spPr>
          <a:xfrm>
            <a:off x="4304880" y="3389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7" name=""/>
          <p:cNvSpPr/>
          <p:nvPr/>
        </p:nvSpPr>
        <p:spPr>
          <a:xfrm>
            <a:off x="4314600" y="339408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8" name=""/>
          <p:cNvSpPr/>
          <p:nvPr/>
        </p:nvSpPr>
        <p:spPr>
          <a:xfrm>
            <a:off x="4329000" y="34038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9" name=""/>
          <p:cNvSpPr/>
          <p:nvPr/>
        </p:nvSpPr>
        <p:spPr>
          <a:xfrm flipH="1">
            <a:off x="4424040" y="3317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0" name=""/>
          <p:cNvSpPr/>
          <p:nvPr/>
        </p:nvSpPr>
        <p:spPr>
          <a:xfrm flipH="1">
            <a:off x="4419360" y="331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1" name=""/>
          <p:cNvSpPr/>
          <p:nvPr/>
        </p:nvSpPr>
        <p:spPr>
          <a:xfrm flipH="1">
            <a:off x="4414680" y="3317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2" name=""/>
          <p:cNvSpPr/>
          <p:nvPr/>
        </p:nvSpPr>
        <p:spPr>
          <a:xfrm flipH="1">
            <a:off x="4410000" y="3322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3" name=""/>
          <p:cNvSpPr/>
          <p:nvPr/>
        </p:nvSpPr>
        <p:spPr>
          <a:xfrm flipH="1">
            <a:off x="4395600" y="33274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4" name=""/>
          <p:cNvSpPr/>
          <p:nvPr/>
        </p:nvSpPr>
        <p:spPr>
          <a:xfrm flipH="1">
            <a:off x="4390920" y="3341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5" name=""/>
          <p:cNvSpPr/>
          <p:nvPr/>
        </p:nvSpPr>
        <p:spPr>
          <a:xfrm>
            <a:off x="4390920" y="3346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6" name=""/>
          <p:cNvSpPr/>
          <p:nvPr/>
        </p:nvSpPr>
        <p:spPr>
          <a:xfrm flipH="1">
            <a:off x="4386240" y="3355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7" name=""/>
          <p:cNvSpPr/>
          <p:nvPr/>
        </p:nvSpPr>
        <p:spPr>
          <a:xfrm flipH="1">
            <a:off x="4381200" y="3360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8" name=""/>
          <p:cNvSpPr/>
          <p:nvPr/>
        </p:nvSpPr>
        <p:spPr>
          <a:xfrm>
            <a:off x="4381200" y="3365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9" name=""/>
          <p:cNvSpPr/>
          <p:nvPr/>
        </p:nvSpPr>
        <p:spPr>
          <a:xfrm>
            <a:off x="4381200" y="3375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0" name=""/>
          <p:cNvSpPr/>
          <p:nvPr/>
        </p:nvSpPr>
        <p:spPr>
          <a:xfrm>
            <a:off x="4381200" y="3384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1" name=""/>
          <p:cNvSpPr/>
          <p:nvPr/>
        </p:nvSpPr>
        <p:spPr>
          <a:xfrm>
            <a:off x="4381200" y="34038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2" name=""/>
          <p:cNvSpPr/>
          <p:nvPr/>
        </p:nvSpPr>
        <p:spPr>
          <a:xfrm>
            <a:off x="4390920" y="3417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3" name=""/>
          <p:cNvSpPr/>
          <p:nvPr/>
        </p:nvSpPr>
        <p:spPr>
          <a:xfrm>
            <a:off x="4395600" y="34228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4" name=""/>
          <p:cNvSpPr/>
          <p:nvPr/>
        </p:nvSpPr>
        <p:spPr>
          <a:xfrm>
            <a:off x="4419360" y="3427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5" name=""/>
          <p:cNvSpPr/>
          <p:nvPr/>
        </p:nvSpPr>
        <p:spPr>
          <a:xfrm flipV="1">
            <a:off x="4424040" y="342288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6" name=""/>
          <p:cNvSpPr/>
          <p:nvPr/>
        </p:nvSpPr>
        <p:spPr>
          <a:xfrm flipV="1">
            <a:off x="4448160" y="3413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7" name=""/>
          <p:cNvSpPr/>
          <p:nvPr/>
        </p:nvSpPr>
        <p:spPr>
          <a:xfrm flipV="1">
            <a:off x="4452840" y="3408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8" name=""/>
          <p:cNvSpPr/>
          <p:nvPr/>
        </p:nvSpPr>
        <p:spPr>
          <a:xfrm flipV="1">
            <a:off x="4457520" y="33894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9" name=""/>
          <p:cNvSpPr/>
          <p:nvPr/>
        </p:nvSpPr>
        <p:spPr>
          <a:xfrm flipV="1">
            <a:off x="4471920" y="3384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0" name=""/>
          <p:cNvSpPr/>
          <p:nvPr/>
        </p:nvSpPr>
        <p:spPr>
          <a:xfrm flipV="1">
            <a:off x="4476600" y="3375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1" name=""/>
          <p:cNvSpPr/>
          <p:nvPr/>
        </p:nvSpPr>
        <p:spPr>
          <a:xfrm flipV="1">
            <a:off x="4476600" y="3355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2" name=""/>
          <p:cNvSpPr/>
          <p:nvPr/>
        </p:nvSpPr>
        <p:spPr>
          <a:xfrm flipV="1">
            <a:off x="4481280" y="3346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3" name=""/>
          <p:cNvSpPr/>
          <p:nvPr/>
        </p:nvSpPr>
        <p:spPr>
          <a:xfrm flipV="1">
            <a:off x="448632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4" name=""/>
          <p:cNvSpPr/>
          <p:nvPr/>
        </p:nvSpPr>
        <p:spPr>
          <a:xfrm>
            <a:off x="4486320" y="3341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5" name=""/>
          <p:cNvSpPr/>
          <p:nvPr/>
        </p:nvSpPr>
        <p:spPr>
          <a:xfrm>
            <a:off x="449100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6" name=""/>
          <p:cNvSpPr/>
          <p:nvPr/>
        </p:nvSpPr>
        <p:spPr>
          <a:xfrm>
            <a:off x="4491000" y="3346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7" name=""/>
          <p:cNvSpPr/>
          <p:nvPr/>
        </p:nvSpPr>
        <p:spPr>
          <a:xfrm>
            <a:off x="4495680" y="335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8" name=""/>
          <p:cNvSpPr/>
          <p:nvPr/>
        </p:nvSpPr>
        <p:spPr>
          <a:xfrm>
            <a:off x="4495680" y="3355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9" name=""/>
          <p:cNvSpPr/>
          <p:nvPr/>
        </p:nvSpPr>
        <p:spPr>
          <a:xfrm>
            <a:off x="4495680" y="33609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0" name=""/>
          <p:cNvSpPr/>
          <p:nvPr/>
        </p:nvSpPr>
        <p:spPr>
          <a:xfrm>
            <a:off x="449568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1" name=""/>
          <p:cNvSpPr/>
          <p:nvPr/>
        </p:nvSpPr>
        <p:spPr>
          <a:xfrm>
            <a:off x="4495680" y="338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2" name=""/>
          <p:cNvSpPr/>
          <p:nvPr/>
        </p:nvSpPr>
        <p:spPr>
          <a:xfrm>
            <a:off x="4495680" y="33847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3" name=""/>
          <p:cNvSpPr/>
          <p:nvPr/>
        </p:nvSpPr>
        <p:spPr>
          <a:xfrm flipV="1">
            <a:off x="4495680" y="33894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4" name=""/>
          <p:cNvSpPr/>
          <p:nvPr/>
        </p:nvSpPr>
        <p:spPr>
          <a:xfrm flipV="1">
            <a:off x="4505400" y="3384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5" name=""/>
          <p:cNvSpPr/>
          <p:nvPr/>
        </p:nvSpPr>
        <p:spPr>
          <a:xfrm flipV="1">
            <a:off x="4510080" y="3375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6" name=""/>
          <p:cNvSpPr/>
          <p:nvPr/>
        </p:nvSpPr>
        <p:spPr>
          <a:xfrm flipV="1">
            <a:off x="4514760" y="337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7" name=""/>
          <p:cNvSpPr/>
          <p:nvPr/>
        </p:nvSpPr>
        <p:spPr>
          <a:xfrm flipV="1">
            <a:off x="4519440" y="33609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8" name=""/>
          <p:cNvSpPr/>
          <p:nvPr/>
        </p:nvSpPr>
        <p:spPr>
          <a:xfrm flipV="1">
            <a:off x="4524480" y="3351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9" name=""/>
          <p:cNvSpPr/>
          <p:nvPr/>
        </p:nvSpPr>
        <p:spPr>
          <a:xfrm flipV="1">
            <a:off x="4529160" y="331776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0" name=""/>
          <p:cNvSpPr/>
          <p:nvPr/>
        </p:nvSpPr>
        <p:spPr>
          <a:xfrm flipV="1">
            <a:off x="4552920" y="331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1" name=""/>
          <p:cNvSpPr/>
          <p:nvPr/>
        </p:nvSpPr>
        <p:spPr>
          <a:xfrm flipV="1">
            <a:off x="4557600" y="3303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2" name=""/>
          <p:cNvSpPr/>
          <p:nvPr/>
        </p:nvSpPr>
        <p:spPr>
          <a:xfrm flipV="1">
            <a:off x="4562640" y="32986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3" name=""/>
          <p:cNvSpPr/>
          <p:nvPr/>
        </p:nvSpPr>
        <p:spPr>
          <a:xfrm>
            <a:off x="4572000" y="3298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4" name=""/>
          <p:cNvSpPr/>
          <p:nvPr/>
        </p:nvSpPr>
        <p:spPr>
          <a:xfrm>
            <a:off x="4576680" y="3303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5" name=""/>
          <p:cNvSpPr/>
          <p:nvPr/>
        </p:nvSpPr>
        <p:spPr>
          <a:xfrm>
            <a:off x="4581360" y="330372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6" name=""/>
          <p:cNvSpPr/>
          <p:nvPr/>
        </p:nvSpPr>
        <p:spPr>
          <a:xfrm>
            <a:off x="4591080" y="3327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7" name=""/>
          <p:cNvSpPr/>
          <p:nvPr/>
        </p:nvSpPr>
        <p:spPr>
          <a:xfrm>
            <a:off x="4591080" y="33321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8" name=""/>
          <p:cNvSpPr/>
          <p:nvPr/>
        </p:nvSpPr>
        <p:spPr>
          <a:xfrm>
            <a:off x="459108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9" name=""/>
          <p:cNvSpPr/>
          <p:nvPr/>
        </p:nvSpPr>
        <p:spPr>
          <a:xfrm>
            <a:off x="4595760" y="3365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0" name=""/>
          <p:cNvSpPr/>
          <p:nvPr/>
        </p:nvSpPr>
        <p:spPr>
          <a:xfrm>
            <a:off x="4595760" y="338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1" name=""/>
          <p:cNvSpPr/>
          <p:nvPr/>
        </p:nvSpPr>
        <p:spPr>
          <a:xfrm>
            <a:off x="4595760" y="33894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2" name=""/>
          <p:cNvSpPr/>
          <p:nvPr/>
        </p:nvSpPr>
        <p:spPr>
          <a:xfrm>
            <a:off x="460548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3" name=""/>
          <p:cNvSpPr/>
          <p:nvPr/>
        </p:nvSpPr>
        <p:spPr>
          <a:xfrm>
            <a:off x="4610160" y="3398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4" name=""/>
          <p:cNvSpPr/>
          <p:nvPr/>
        </p:nvSpPr>
        <p:spPr>
          <a:xfrm>
            <a:off x="4614840" y="3403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5" name=""/>
          <p:cNvSpPr/>
          <p:nvPr/>
        </p:nvSpPr>
        <p:spPr>
          <a:xfrm>
            <a:off x="4629240" y="3403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6" name=""/>
          <p:cNvSpPr/>
          <p:nvPr/>
        </p:nvSpPr>
        <p:spPr>
          <a:xfrm flipV="1">
            <a:off x="4638600" y="3398760"/>
            <a:ext cx="288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7" name=""/>
          <p:cNvSpPr/>
          <p:nvPr/>
        </p:nvSpPr>
        <p:spPr>
          <a:xfrm>
            <a:off x="4667400" y="339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8" name=""/>
          <p:cNvSpPr/>
          <p:nvPr/>
        </p:nvSpPr>
        <p:spPr>
          <a:xfrm>
            <a:off x="4676760" y="3398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9" name=""/>
          <p:cNvSpPr/>
          <p:nvPr/>
        </p:nvSpPr>
        <p:spPr>
          <a:xfrm flipV="1">
            <a:off x="4686480" y="338940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0" name=""/>
          <p:cNvSpPr/>
          <p:nvPr/>
        </p:nvSpPr>
        <p:spPr>
          <a:xfrm flipV="1">
            <a:off x="4705560" y="3384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1" name=""/>
          <p:cNvSpPr/>
          <p:nvPr/>
        </p:nvSpPr>
        <p:spPr>
          <a:xfrm flipV="1">
            <a:off x="4710240" y="33750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2" name=""/>
          <p:cNvSpPr/>
          <p:nvPr/>
        </p:nvSpPr>
        <p:spPr>
          <a:xfrm flipV="1">
            <a:off x="4719960" y="337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3" name=""/>
          <p:cNvSpPr/>
          <p:nvPr/>
        </p:nvSpPr>
        <p:spPr>
          <a:xfrm flipV="1">
            <a:off x="472464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4" name=""/>
          <p:cNvSpPr/>
          <p:nvPr/>
        </p:nvSpPr>
        <p:spPr>
          <a:xfrm flipH="1" flipV="1">
            <a:off x="4719960" y="3346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5" name=""/>
          <p:cNvSpPr/>
          <p:nvPr/>
        </p:nvSpPr>
        <p:spPr>
          <a:xfrm flipV="1">
            <a:off x="471996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6" name=""/>
          <p:cNvSpPr/>
          <p:nvPr/>
        </p:nvSpPr>
        <p:spPr>
          <a:xfrm flipH="1" flipV="1">
            <a:off x="4714920" y="33274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7" name=""/>
          <p:cNvSpPr/>
          <p:nvPr/>
        </p:nvSpPr>
        <p:spPr>
          <a:xfrm flipV="1">
            <a:off x="4714920" y="3322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8" name=""/>
          <p:cNvSpPr/>
          <p:nvPr/>
        </p:nvSpPr>
        <p:spPr>
          <a:xfrm flipH="1" flipV="1">
            <a:off x="4710240" y="3313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9" name=""/>
          <p:cNvSpPr/>
          <p:nvPr/>
        </p:nvSpPr>
        <p:spPr>
          <a:xfrm flipH="1">
            <a:off x="4705560" y="331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0" name=""/>
          <p:cNvSpPr/>
          <p:nvPr/>
        </p:nvSpPr>
        <p:spPr>
          <a:xfrm>
            <a:off x="4705560" y="3317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1" name=""/>
          <p:cNvSpPr/>
          <p:nvPr/>
        </p:nvSpPr>
        <p:spPr>
          <a:xfrm flipH="1">
            <a:off x="4700880" y="3322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2" name=""/>
          <p:cNvSpPr/>
          <p:nvPr/>
        </p:nvSpPr>
        <p:spPr>
          <a:xfrm>
            <a:off x="4700880" y="3327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3" name=""/>
          <p:cNvSpPr/>
          <p:nvPr/>
        </p:nvSpPr>
        <p:spPr>
          <a:xfrm>
            <a:off x="4700880" y="3336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4" name=""/>
          <p:cNvSpPr/>
          <p:nvPr/>
        </p:nvSpPr>
        <p:spPr>
          <a:xfrm>
            <a:off x="4700880" y="3341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5" name=""/>
          <p:cNvSpPr/>
          <p:nvPr/>
        </p:nvSpPr>
        <p:spPr>
          <a:xfrm>
            <a:off x="4700880" y="3355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6" name=""/>
          <p:cNvSpPr/>
          <p:nvPr/>
        </p:nvSpPr>
        <p:spPr>
          <a:xfrm>
            <a:off x="4700880" y="3360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7" name=""/>
          <p:cNvSpPr/>
          <p:nvPr/>
        </p:nvSpPr>
        <p:spPr>
          <a:xfrm>
            <a:off x="4705560" y="3365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8" name=""/>
          <p:cNvSpPr/>
          <p:nvPr/>
        </p:nvSpPr>
        <p:spPr>
          <a:xfrm>
            <a:off x="4705560" y="3375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9" name=""/>
          <p:cNvSpPr/>
          <p:nvPr/>
        </p:nvSpPr>
        <p:spPr>
          <a:xfrm>
            <a:off x="4710240" y="33800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0" name=""/>
          <p:cNvSpPr/>
          <p:nvPr/>
        </p:nvSpPr>
        <p:spPr>
          <a:xfrm>
            <a:off x="4729320" y="3403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1" name=""/>
          <p:cNvSpPr/>
          <p:nvPr/>
        </p:nvSpPr>
        <p:spPr>
          <a:xfrm>
            <a:off x="4739040" y="340848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2" name=""/>
          <p:cNvSpPr/>
          <p:nvPr/>
        </p:nvSpPr>
        <p:spPr>
          <a:xfrm>
            <a:off x="4843800" y="333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3" name=""/>
          <p:cNvSpPr/>
          <p:nvPr/>
        </p:nvSpPr>
        <p:spPr>
          <a:xfrm>
            <a:off x="4843800" y="3336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4" name=""/>
          <p:cNvSpPr/>
          <p:nvPr/>
        </p:nvSpPr>
        <p:spPr>
          <a:xfrm>
            <a:off x="484380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5" name=""/>
          <p:cNvSpPr/>
          <p:nvPr/>
        </p:nvSpPr>
        <p:spPr>
          <a:xfrm flipH="1">
            <a:off x="4839120" y="3346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6" name=""/>
          <p:cNvSpPr/>
          <p:nvPr/>
        </p:nvSpPr>
        <p:spPr>
          <a:xfrm>
            <a:off x="4839120" y="3346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7" name=""/>
          <p:cNvSpPr/>
          <p:nvPr/>
        </p:nvSpPr>
        <p:spPr>
          <a:xfrm>
            <a:off x="4839120" y="335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8" name=""/>
          <p:cNvSpPr/>
          <p:nvPr/>
        </p:nvSpPr>
        <p:spPr>
          <a:xfrm flipH="1">
            <a:off x="4834080" y="3355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9" name=""/>
          <p:cNvSpPr/>
          <p:nvPr/>
        </p:nvSpPr>
        <p:spPr>
          <a:xfrm>
            <a:off x="4834080" y="3365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0" name=""/>
          <p:cNvSpPr/>
          <p:nvPr/>
        </p:nvSpPr>
        <p:spPr>
          <a:xfrm flipH="1">
            <a:off x="4829400" y="3375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1" name=""/>
          <p:cNvSpPr/>
          <p:nvPr/>
        </p:nvSpPr>
        <p:spPr>
          <a:xfrm>
            <a:off x="4829400" y="338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2" name=""/>
          <p:cNvSpPr/>
          <p:nvPr/>
        </p:nvSpPr>
        <p:spPr>
          <a:xfrm>
            <a:off x="4829400" y="3384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3" name=""/>
          <p:cNvSpPr/>
          <p:nvPr/>
        </p:nvSpPr>
        <p:spPr>
          <a:xfrm>
            <a:off x="4829400" y="3394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4" name=""/>
          <p:cNvSpPr/>
          <p:nvPr/>
        </p:nvSpPr>
        <p:spPr>
          <a:xfrm flipH="1">
            <a:off x="4824720" y="3403800"/>
            <a:ext cx="46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5" name=""/>
          <p:cNvSpPr/>
          <p:nvPr/>
        </p:nvSpPr>
        <p:spPr>
          <a:xfrm flipH="1">
            <a:off x="4820040" y="343692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6" name=""/>
          <p:cNvSpPr/>
          <p:nvPr/>
        </p:nvSpPr>
        <p:spPr>
          <a:xfrm>
            <a:off x="4820040" y="348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7" name=""/>
          <p:cNvSpPr/>
          <p:nvPr/>
        </p:nvSpPr>
        <p:spPr>
          <a:xfrm>
            <a:off x="4820040" y="3489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8" name=""/>
          <p:cNvSpPr/>
          <p:nvPr/>
        </p:nvSpPr>
        <p:spPr>
          <a:xfrm>
            <a:off x="4820040" y="3499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9" name=""/>
          <p:cNvSpPr/>
          <p:nvPr/>
        </p:nvSpPr>
        <p:spPr>
          <a:xfrm>
            <a:off x="4820040" y="350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0" name=""/>
          <p:cNvSpPr/>
          <p:nvPr/>
        </p:nvSpPr>
        <p:spPr>
          <a:xfrm flipV="1">
            <a:off x="4824720" y="3499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1" name=""/>
          <p:cNvSpPr/>
          <p:nvPr/>
        </p:nvSpPr>
        <p:spPr>
          <a:xfrm flipV="1">
            <a:off x="4824720" y="34801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2" name=""/>
          <p:cNvSpPr/>
          <p:nvPr/>
        </p:nvSpPr>
        <p:spPr>
          <a:xfrm flipV="1">
            <a:off x="4834080" y="3465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3" name=""/>
          <p:cNvSpPr/>
          <p:nvPr/>
        </p:nvSpPr>
        <p:spPr>
          <a:xfrm flipV="1">
            <a:off x="4834080" y="3413160"/>
            <a:ext cx="190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4" name=""/>
          <p:cNvSpPr/>
          <p:nvPr/>
        </p:nvSpPr>
        <p:spPr>
          <a:xfrm flipV="1">
            <a:off x="4853160" y="33987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5" name=""/>
          <p:cNvSpPr/>
          <p:nvPr/>
        </p:nvSpPr>
        <p:spPr>
          <a:xfrm flipV="1">
            <a:off x="4858200" y="3365640"/>
            <a:ext cx="93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6" name=""/>
          <p:cNvSpPr/>
          <p:nvPr/>
        </p:nvSpPr>
        <p:spPr>
          <a:xfrm flipV="1">
            <a:off x="486756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7" name=""/>
          <p:cNvSpPr/>
          <p:nvPr/>
        </p:nvSpPr>
        <p:spPr>
          <a:xfrm flipV="1">
            <a:off x="4872240" y="3351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8" name=""/>
          <p:cNvSpPr/>
          <p:nvPr/>
        </p:nvSpPr>
        <p:spPr>
          <a:xfrm flipV="1">
            <a:off x="4877280" y="33368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9" name=""/>
          <p:cNvSpPr/>
          <p:nvPr/>
        </p:nvSpPr>
        <p:spPr>
          <a:xfrm flipV="1">
            <a:off x="4886640" y="3332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0" name=""/>
          <p:cNvSpPr/>
          <p:nvPr/>
        </p:nvSpPr>
        <p:spPr>
          <a:xfrm>
            <a:off x="4891320" y="333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1" name=""/>
          <p:cNvSpPr/>
          <p:nvPr/>
        </p:nvSpPr>
        <p:spPr>
          <a:xfrm>
            <a:off x="4891320" y="3336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2" name=""/>
          <p:cNvSpPr/>
          <p:nvPr/>
        </p:nvSpPr>
        <p:spPr>
          <a:xfrm>
            <a:off x="4896360" y="3346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3" name=""/>
          <p:cNvSpPr/>
          <p:nvPr/>
        </p:nvSpPr>
        <p:spPr>
          <a:xfrm>
            <a:off x="4901040" y="3360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4" name=""/>
          <p:cNvSpPr/>
          <p:nvPr/>
        </p:nvSpPr>
        <p:spPr>
          <a:xfrm>
            <a:off x="4901040" y="337032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5" name=""/>
          <p:cNvSpPr/>
          <p:nvPr/>
        </p:nvSpPr>
        <p:spPr>
          <a:xfrm>
            <a:off x="4905720" y="3398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6" name=""/>
          <p:cNvSpPr/>
          <p:nvPr/>
        </p:nvSpPr>
        <p:spPr>
          <a:xfrm>
            <a:off x="4905720" y="340380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7" name=""/>
          <p:cNvSpPr/>
          <p:nvPr/>
        </p:nvSpPr>
        <p:spPr>
          <a:xfrm flipV="1">
            <a:off x="5024880" y="3298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8" name=""/>
          <p:cNvSpPr/>
          <p:nvPr/>
        </p:nvSpPr>
        <p:spPr>
          <a:xfrm flipH="1">
            <a:off x="5020200" y="329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9" name=""/>
          <p:cNvSpPr/>
          <p:nvPr/>
        </p:nvSpPr>
        <p:spPr>
          <a:xfrm flipV="1">
            <a:off x="502020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0" name=""/>
          <p:cNvSpPr/>
          <p:nvPr/>
        </p:nvSpPr>
        <p:spPr>
          <a:xfrm flipV="1">
            <a:off x="5020200" y="3289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1" name=""/>
          <p:cNvSpPr/>
          <p:nvPr/>
        </p:nvSpPr>
        <p:spPr>
          <a:xfrm flipH="1" flipV="1">
            <a:off x="5015520" y="328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2" name=""/>
          <p:cNvSpPr/>
          <p:nvPr/>
        </p:nvSpPr>
        <p:spPr>
          <a:xfrm flipV="1">
            <a:off x="5015520" y="3279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3" name=""/>
          <p:cNvSpPr/>
          <p:nvPr/>
        </p:nvSpPr>
        <p:spPr>
          <a:xfrm flipH="1">
            <a:off x="5010480" y="3279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4" name=""/>
          <p:cNvSpPr/>
          <p:nvPr/>
        </p:nvSpPr>
        <p:spPr>
          <a:xfrm flipH="1">
            <a:off x="5001120" y="32796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5" name=""/>
          <p:cNvSpPr/>
          <p:nvPr/>
        </p:nvSpPr>
        <p:spPr>
          <a:xfrm>
            <a:off x="5001120" y="3289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6" name=""/>
          <p:cNvSpPr/>
          <p:nvPr/>
        </p:nvSpPr>
        <p:spPr>
          <a:xfrm flipH="1">
            <a:off x="4996440" y="3298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7" name=""/>
          <p:cNvSpPr/>
          <p:nvPr/>
        </p:nvSpPr>
        <p:spPr>
          <a:xfrm flipH="1">
            <a:off x="4991400" y="3303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8" name=""/>
          <p:cNvSpPr/>
          <p:nvPr/>
        </p:nvSpPr>
        <p:spPr>
          <a:xfrm>
            <a:off x="4991400" y="3313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9" name=""/>
          <p:cNvSpPr/>
          <p:nvPr/>
        </p:nvSpPr>
        <p:spPr>
          <a:xfrm flipH="1">
            <a:off x="4986720" y="3322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0" name=""/>
          <p:cNvSpPr/>
          <p:nvPr/>
        </p:nvSpPr>
        <p:spPr>
          <a:xfrm>
            <a:off x="4986720" y="3332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1" name=""/>
          <p:cNvSpPr/>
          <p:nvPr/>
        </p:nvSpPr>
        <p:spPr>
          <a:xfrm flipH="1">
            <a:off x="4982040" y="3341880"/>
            <a:ext cx="46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2" name=""/>
          <p:cNvSpPr/>
          <p:nvPr/>
        </p:nvSpPr>
        <p:spPr>
          <a:xfrm>
            <a:off x="4982040" y="3389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3" name=""/>
          <p:cNvSpPr/>
          <p:nvPr/>
        </p:nvSpPr>
        <p:spPr>
          <a:xfrm>
            <a:off x="4982040" y="3398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4" name=""/>
          <p:cNvSpPr/>
          <p:nvPr/>
        </p:nvSpPr>
        <p:spPr>
          <a:xfrm>
            <a:off x="4982040" y="34084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5" name=""/>
          <p:cNvSpPr/>
          <p:nvPr/>
        </p:nvSpPr>
        <p:spPr>
          <a:xfrm>
            <a:off x="4991400" y="3427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6" name=""/>
          <p:cNvSpPr/>
          <p:nvPr/>
        </p:nvSpPr>
        <p:spPr>
          <a:xfrm>
            <a:off x="5005800" y="343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7" name=""/>
          <p:cNvSpPr/>
          <p:nvPr/>
        </p:nvSpPr>
        <p:spPr>
          <a:xfrm flipV="1">
            <a:off x="5010480" y="3413160"/>
            <a:ext cx="24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8" name=""/>
          <p:cNvSpPr/>
          <p:nvPr/>
        </p:nvSpPr>
        <p:spPr>
          <a:xfrm flipV="1">
            <a:off x="5034600" y="34084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9" name=""/>
          <p:cNvSpPr/>
          <p:nvPr/>
        </p:nvSpPr>
        <p:spPr>
          <a:xfrm flipV="1">
            <a:off x="5043960" y="3398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0" name=""/>
          <p:cNvSpPr/>
          <p:nvPr/>
        </p:nvSpPr>
        <p:spPr>
          <a:xfrm flipV="1">
            <a:off x="5048640" y="3360960"/>
            <a:ext cx="2880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1" name=""/>
          <p:cNvSpPr/>
          <p:nvPr/>
        </p:nvSpPr>
        <p:spPr>
          <a:xfrm flipV="1">
            <a:off x="5077440" y="3351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2" name=""/>
          <p:cNvSpPr/>
          <p:nvPr/>
        </p:nvSpPr>
        <p:spPr>
          <a:xfrm flipV="1">
            <a:off x="5082120" y="3346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3" name=""/>
          <p:cNvSpPr/>
          <p:nvPr/>
        </p:nvSpPr>
        <p:spPr>
          <a:xfrm flipV="1">
            <a:off x="5086800" y="332280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4" name=""/>
          <p:cNvSpPr/>
          <p:nvPr/>
        </p:nvSpPr>
        <p:spPr>
          <a:xfrm flipV="1">
            <a:off x="5096520" y="3317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5" name=""/>
          <p:cNvSpPr/>
          <p:nvPr/>
        </p:nvSpPr>
        <p:spPr>
          <a:xfrm flipV="1">
            <a:off x="5096520" y="3308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6" name=""/>
          <p:cNvSpPr/>
          <p:nvPr/>
        </p:nvSpPr>
        <p:spPr>
          <a:xfrm flipV="1">
            <a:off x="5096520" y="3303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7" name=""/>
          <p:cNvSpPr/>
          <p:nvPr/>
        </p:nvSpPr>
        <p:spPr>
          <a:xfrm flipH="1">
            <a:off x="5091480" y="3303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8" name=""/>
          <p:cNvSpPr/>
          <p:nvPr/>
        </p:nvSpPr>
        <p:spPr>
          <a:xfrm flipH="1">
            <a:off x="5086800" y="331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9" name=""/>
          <p:cNvSpPr/>
          <p:nvPr/>
        </p:nvSpPr>
        <p:spPr>
          <a:xfrm flipH="1">
            <a:off x="5082120" y="3317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0" name=""/>
          <p:cNvSpPr/>
          <p:nvPr/>
        </p:nvSpPr>
        <p:spPr>
          <a:xfrm>
            <a:off x="5082120" y="3327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1" name=""/>
          <p:cNvSpPr/>
          <p:nvPr/>
        </p:nvSpPr>
        <p:spPr>
          <a:xfrm flipH="1">
            <a:off x="5077440" y="3336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2" name=""/>
          <p:cNvSpPr/>
          <p:nvPr/>
        </p:nvSpPr>
        <p:spPr>
          <a:xfrm>
            <a:off x="5077440" y="3355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3" name=""/>
          <p:cNvSpPr/>
          <p:nvPr/>
        </p:nvSpPr>
        <p:spPr>
          <a:xfrm>
            <a:off x="507744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4" name=""/>
          <p:cNvSpPr/>
          <p:nvPr/>
        </p:nvSpPr>
        <p:spPr>
          <a:xfrm>
            <a:off x="5077440" y="3370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5" name=""/>
          <p:cNvSpPr/>
          <p:nvPr/>
        </p:nvSpPr>
        <p:spPr>
          <a:xfrm>
            <a:off x="5082120" y="338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6" name=""/>
          <p:cNvSpPr/>
          <p:nvPr/>
        </p:nvSpPr>
        <p:spPr>
          <a:xfrm>
            <a:off x="5082120" y="3389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7" name=""/>
          <p:cNvSpPr/>
          <p:nvPr/>
        </p:nvSpPr>
        <p:spPr>
          <a:xfrm>
            <a:off x="5086800" y="339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8" name=""/>
          <p:cNvSpPr/>
          <p:nvPr/>
        </p:nvSpPr>
        <p:spPr>
          <a:xfrm flipV="1">
            <a:off x="5105880" y="3389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9" name=""/>
          <p:cNvSpPr/>
          <p:nvPr/>
        </p:nvSpPr>
        <p:spPr>
          <a:xfrm flipV="1">
            <a:off x="5110560" y="3384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0" name=""/>
          <p:cNvSpPr/>
          <p:nvPr/>
        </p:nvSpPr>
        <p:spPr>
          <a:xfrm flipV="1">
            <a:off x="5120280" y="336564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1" name=""/>
          <p:cNvSpPr/>
          <p:nvPr/>
        </p:nvSpPr>
        <p:spPr>
          <a:xfrm flipV="1">
            <a:off x="514404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2" name=""/>
          <p:cNvSpPr/>
          <p:nvPr/>
        </p:nvSpPr>
        <p:spPr>
          <a:xfrm flipV="1">
            <a:off x="5148720" y="3351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3" name=""/>
          <p:cNvSpPr/>
          <p:nvPr/>
        </p:nvSpPr>
        <p:spPr>
          <a:xfrm flipV="1">
            <a:off x="5158440" y="33274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4" name=""/>
          <p:cNvSpPr/>
          <p:nvPr/>
        </p:nvSpPr>
        <p:spPr>
          <a:xfrm flipV="1">
            <a:off x="5172840" y="3317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5" name=""/>
          <p:cNvSpPr/>
          <p:nvPr/>
        </p:nvSpPr>
        <p:spPr>
          <a:xfrm flipV="1">
            <a:off x="5177520" y="331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6" name=""/>
          <p:cNvSpPr/>
          <p:nvPr/>
        </p:nvSpPr>
        <p:spPr>
          <a:xfrm flipV="1">
            <a:off x="5182200" y="3303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7" name=""/>
          <p:cNvSpPr/>
          <p:nvPr/>
        </p:nvSpPr>
        <p:spPr>
          <a:xfrm flipV="1">
            <a:off x="5182200" y="3294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8" name=""/>
          <p:cNvSpPr/>
          <p:nvPr/>
        </p:nvSpPr>
        <p:spPr>
          <a:xfrm>
            <a:off x="5186880" y="3294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9" name=""/>
          <p:cNvSpPr/>
          <p:nvPr/>
        </p:nvSpPr>
        <p:spPr>
          <a:xfrm>
            <a:off x="519192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0" name=""/>
          <p:cNvSpPr/>
          <p:nvPr/>
        </p:nvSpPr>
        <p:spPr>
          <a:xfrm>
            <a:off x="5191920" y="3298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1" name=""/>
          <p:cNvSpPr/>
          <p:nvPr/>
        </p:nvSpPr>
        <p:spPr>
          <a:xfrm flipH="1">
            <a:off x="5186880" y="3303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2" name=""/>
          <p:cNvSpPr/>
          <p:nvPr/>
        </p:nvSpPr>
        <p:spPr>
          <a:xfrm>
            <a:off x="5186880" y="3313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3" name=""/>
          <p:cNvSpPr/>
          <p:nvPr/>
        </p:nvSpPr>
        <p:spPr>
          <a:xfrm>
            <a:off x="5186880" y="3332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4" name=""/>
          <p:cNvSpPr/>
          <p:nvPr/>
        </p:nvSpPr>
        <p:spPr>
          <a:xfrm>
            <a:off x="518688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5" name=""/>
          <p:cNvSpPr/>
          <p:nvPr/>
        </p:nvSpPr>
        <p:spPr>
          <a:xfrm>
            <a:off x="5186880" y="3346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6" name=""/>
          <p:cNvSpPr/>
          <p:nvPr/>
        </p:nvSpPr>
        <p:spPr>
          <a:xfrm>
            <a:off x="5186880" y="3365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7" name=""/>
          <p:cNvSpPr/>
          <p:nvPr/>
        </p:nvSpPr>
        <p:spPr>
          <a:xfrm>
            <a:off x="5191920" y="337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8" name=""/>
          <p:cNvSpPr/>
          <p:nvPr/>
        </p:nvSpPr>
        <p:spPr>
          <a:xfrm>
            <a:off x="519660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9" name=""/>
          <p:cNvSpPr/>
          <p:nvPr/>
        </p:nvSpPr>
        <p:spPr>
          <a:xfrm>
            <a:off x="5196600" y="3380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0" name=""/>
          <p:cNvSpPr/>
          <p:nvPr/>
        </p:nvSpPr>
        <p:spPr>
          <a:xfrm flipV="1">
            <a:off x="5205960" y="33750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1" name=""/>
          <p:cNvSpPr/>
          <p:nvPr/>
        </p:nvSpPr>
        <p:spPr>
          <a:xfrm flipV="1">
            <a:off x="5211000" y="336096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2" name=""/>
          <p:cNvSpPr/>
          <p:nvPr/>
        </p:nvSpPr>
        <p:spPr>
          <a:xfrm flipV="1">
            <a:off x="5230080" y="3351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3" name=""/>
          <p:cNvSpPr/>
          <p:nvPr/>
        </p:nvSpPr>
        <p:spPr>
          <a:xfrm flipV="1">
            <a:off x="5234760" y="3346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4" name=""/>
          <p:cNvSpPr/>
          <p:nvPr/>
        </p:nvSpPr>
        <p:spPr>
          <a:xfrm flipV="1">
            <a:off x="5244120" y="33321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5" name=""/>
          <p:cNvSpPr/>
          <p:nvPr/>
        </p:nvSpPr>
        <p:spPr>
          <a:xfrm flipV="1">
            <a:off x="5253840" y="3322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6" name=""/>
          <p:cNvSpPr/>
          <p:nvPr/>
        </p:nvSpPr>
        <p:spPr>
          <a:xfrm flipV="1">
            <a:off x="5263200" y="3317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7" name=""/>
          <p:cNvSpPr/>
          <p:nvPr/>
        </p:nvSpPr>
        <p:spPr>
          <a:xfrm flipV="1">
            <a:off x="5263200" y="33084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8" name=""/>
          <p:cNvSpPr/>
          <p:nvPr/>
        </p:nvSpPr>
        <p:spPr>
          <a:xfrm>
            <a:off x="5277600" y="3308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9" name=""/>
          <p:cNvSpPr/>
          <p:nvPr/>
        </p:nvSpPr>
        <p:spPr>
          <a:xfrm>
            <a:off x="5277600" y="331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0" name=""/>
          <p:cNvSpPr/>
          <p:nvPr/>
        </p:nvSpPr>
        <p:spPr>
          <a:xfrm>
            <a:off x="5277600" y="33177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1" name=""/>
          <p:cNvSpPr/>
          <p:nvPr/>
        </p:nvSpPr>
        <p:spPr>
          <a:xfrm>
            <a:off x="5286960" y="3336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2" name=""/>
          <p:cNvSpPr/>
          <p:nvPr/>
        </p:nvSpPr>
        <p:spPr>
          <a:xfrm>
            <a:off x="5286960" y="33465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3" name=""/>
          <p:cNvSpPr/>
          <p:nvPr/>
        </p:nvSpPr>
        <p:spPr>
          <a:xfrm>
            <a:off x="5292000" y="3365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4" name=""/>
          <p:cNvSpPr/>
          <p:nvPr/>
        </p:nvSpPr>
        <p:spPr>
          <a:xfrm>
            <a:off x="5296680" y="33750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5" name=""/>
          <p:cNvSpPr/>
          <p:nvPr/>
        </p:nvSpPr>
        <p:spPr>
          <a:xfrm>
            <a:off x="5306040" y="33987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6" name=""/>
          <p:cNvSpPr/>
          <p:nvPr/>
        </p:nvSpPr>
        <p:spPr>
          <a:xfrm>
            <a:off x="5311080" y="3408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7" name=""/>
          <p:cNvSpPr/>
          <p:nvPr/>
        </p:nvSpPr>
        <p:spPr>
          <a:xfrm>
            <a:off x="5315760" y="3413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8" name=""/>
          <p:cNvSpPr/>
          <p:nvPr/>
        </p:nvSpPr>
        <p:spPr>
          <a:xfrm>
            <a:off x="5334840" y="3417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9" name=""/>
          <p:cNvSpPr/>
          <p:nvPr/>
        </p:nvSpPr>
        <p:spPr>
          <a:xfrm flipV="1">
            <a:off x="5344200" y="3413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0" name=""/>
          <p:cNvSpPr/>
          <p:nvPr/>
        </p:nvSpPr>
        <p:spPr>
          <a:xfrm flipV="1">
            <a:off x="5353920" y="34084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1" name=""/>
          <p:cNvSpPr/>
          <p:nvPr/>
        </p:nvSpPr>
        <p:spPr>
          <a:xfrm flipV="1">
            <a:off x="5368320" y="338940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2" name=""/>
          <p:cNvSpPr/>
          <p:nvPr/>
        </p:nvSpPr>
        <p:spPr>
          <a:xfrm flipV="1">
            <a:off x="5396760" y="3384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3" name=""/>
          <p:cNvSpPr/>
          <p:nvPr/>
        </p:nvSpPr>
        <p:spPr>
          <a:xfrm flipV="1">
            <a:off x="5406480" y="33750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4" name=""/>
          <p:cNvSpPr/>
          <p:nvPr/>
        </p:nvSpPr>
        <p:spPr>
          <a:xfrm flipV="1">
            <a:off x="5415840" y="3365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5" name=""/>
          <p:cNvSpPr/>
          <p:nvPr/>
        </p:nvSpPr>
        <p:spPr>
          <a:xfrm flipV="1">
            <a:off x="542052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6" name=""/>
          <p:cNvSpPr/>
          <p:nvPr/>
        </p:nvSpPr>
        <p:spPr>
          <a:xfrm flipV="1">
            <a:off x="5425200" y="33368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7" name=""/>
          <p:cNvSpPr/>
          <p:nvPr/>
        </p:nvSpPr>
        <p:spPr>
          <a:xfrm flipV="1">
            <a:off x="5434920" y="3327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8" name=""/>
          <p:cNvSpPr/>
          <p:nvPr/>
        </p:nvSpPr>
        <p:spPr>
          <a:xfrm flipV="1">
            <a:off x="5434920" y="3317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9" name=""/>
          <p:cNvSpPr/>
          <p:nvPr/>
        </p:nvSpPr>
        <p:spPr>
          <a:xfrm flipH="1" flipV="1">
            <a:off x="5430240" y="3308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0" name=""/>
          <p:cNvSpPr/>
          <p:nvPr/>
        </p:nvSpPr>
        <p:spPr>
          <a:xfrm flipH="1" flipV="1">
            <a:off x="5420520" y="32893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1" name=""/>
          <p:cNvSpPr/>
          <p:nvPr/>
        </p:nvSpPr>
        <p:spPr>
          <a:xfrm flipH="1" flipV="1">
            <a:off x="5411160" y="32749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2" name=""/>
          <p:cNvSpPr/>
          <p:nvPr/>
        </p:nvSpPr>
        <p:spPr>
          <a:xfrm flipH="1" flipV="1">
            <a:off x="5401440" y="3270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3" name=""/>
          <p:cNvSpPr/>
          <p:nvPr/>
        </p:nvSpPr>
        <p:spPr>
          <a:xfrm flipH="1" flipV="1">
            <a:off x="5387400" y="32655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4" name=""/>
          <p:cNvSpPr/>
          <p:nvPr/>
        </p:nvSpPr>
        <p:spPr>
          <a:xfrm flipH="1">
            <a:off x="5373000" y="3265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5" name=""/>
          <p:cNvSpPr/>
          <p:nvPr/>
        </p:nvSpPr>
        <p:spPr>
          <a:xfrm flipH="1">
            <a:off x="536832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6" name=""/>
          <p:cNvSpPr/>
          <p:nvPr/>
        </p:nvSpPr>
        <p:spPr>
          <a:xfrm flipH="1">
            <a:off x="5353920" y="32749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7" name=""/>
          <p:cNvSpPr/>
          <p:nvPr/>
        </p:nvSpPr>
        <p:spPr>
          <a:xfrm flipH="1">
            <a:off x="5344200" y="32893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8" name=""/>
          <p:cNvSpPr/>
          <p:nvPr/>
        </p:nvSpPr>
        <p:spPr>
          <a:xfrm>
            <a:off x="5344200" y="3303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9" name=""/>
          <p:cNvSpPr/>
          <p:nvPr/>
        </p:nvSpPr>
        <p:spPr>
          <a:xfrm flipH="1">
            <a:off x="5339520" y="3313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0" name=""/>
          <p:cNvSpPr/>
          <p:nvPr/>
        </p:nvSpPr>
        <p:spPr>
          <a:xfrm>
            <a:off x="5339520" y="33321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1" name=""/>
          <p:cNvSpPr/>
          <p:nvPr/>
        </p:nvSpPr>
        <p:spPr>
          <a:xfrm>
            <a:off x="534924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2" name=""/>
          <p:cNvSpPr/>
          <p:nvPr/>
        </p:nvSpPr>
        <p:spPr>
          <a:xfrm>
            <a:off x="5353920" y="33656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3" name=""/>
          <p:cNvSpPr/>
          <p:nvPr/>
        </p:nvSpPr>
        <p:spPr>
          <a:xfrm>
            <a:off x="5368320" y="3380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4" name=""/>
          <p:cNvSpPr/>
          <p:nvPr/>
        </p:nvSpPr>
        <p:spPr>
          <a:xfrm>
            <a:off x="5373000" y="338940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5" name=""/>
          <p:cNvSpPr/>
          <p:nvPr/>
        </p:nvSpPr>
        <p:spPr>
          <a:xfrm>
            <a:off x="5396760" y="339876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6" name=""/>
          <p:cNvSpPr/>
          <p:nvPr/>
        </p:nvSpPr>
        <p:spPr>
          <a:xfrm>
            <a:off x="5420520" y="3403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7" name=""/>
          <p:cNvSpPr/>
          <p:nvPr/>
        </p:nvSpPr>
        <p:spPr>
          <a:xfrm>
            <a:off x="5430240" y="34084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8" name=""/>
          <p:cNvSpPr/>
          <p:nvPr/>
        </p:nvSpPr>
        <p:spPr>
          <a:xfrm flipV="1">
            <a:off x="982080" y="4342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9" name=""/>
          <p:cNvSpPr/>
          <p:nvPr/>
        </p:nvSpPr>
        <p:spPr>
          <a:xfrm>
            <a:off x="982080" y="4342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0" name=""/>
          <p:cNvSpPr/>
          <p:nvPr/>
        </p:nvSpPr>
        <p:spPr>
          <a:xfrm flipH="1">
            <a:off x="977400" y="4347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1" name=""/>
          <p:cNvSpPr/>
          <p:nvPr/>
        </p:nvSpPr>
        <p:spPr>
          <a:xfrm>
            <a:off x="977400" y="434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2" name=""/>
          <p:cNvSpPr/>
          <p:nvPr/>
        </p:nvSpPr>
        <p:spPr>
          <a:xfrm flipH="1">
            <a:off x="972720" y="4352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3" name=""/>
          <p:cNvSpPr/>
          <p:nvPr/>
        </p:nvSpPr>
        <p:spPr>
          <a:xfrm>
            <a:off x="972720" y="4361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4" name=""/>
          <p:cNvSpPr/>
          <p:nvPr/>
        </p:nvSpPr>
        <p:spPr>
          <a:xfrm>
            <a:off x="972720" y="4366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5" name=""/>
          <p:cNvSpPr/>
          <p:nvPr/>
        </p:nvSpPr>
        <p:spPr>
          <a:xfrm flipH="1">
            <a:off x="967680" y="4371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6" name=""/>
          <p:cNvSpPr/>
          <p:nvPr/>
        </p:nvSpPr>
        <p:spPr>
          <a:xfrm>
            <a:off x="967680" y="4380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7" name=""/>
          <p:cNvSpPr/>
          <p:nvPr/>
        </p:nvSpPr>
        <p:spPr>
          <a:xfrm flipH="1">
            <a:off x="963000" y="4390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8" name=""/>
          <p:cNvSpPr/>
          <p:nvPr/>
        </p:nvSpPr>
        <p:spPr>
          <a:xfrm>
            <a:off x="963000" y="4409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9" name=""/>
          <p:cNvSpPr/>
          <p:nvPr/>
        </p:nvSpPr>
        <p:spPr>
          <a:xfrm>
            <a:off x="963000" y="441900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0" name=""/>
          <p:cNvSpPr/>
          <p:nvPr/>
        </p:nvSpPr>
        <p:spPr>
          <a:xfrm>
            <a:off x="963000" y="4447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1" name=""/>
          <p:cNvSpPr/>
          <p:nvPr/>
        </p:nvSpPr>
        <p:spPr>
          <a:xfrm>
            <a:off x="963000" y="445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2" name=""/>
          <p:cNvSpPr/>
          <p:nvPr/>
        </p:nvSpPr>
        <p:spPr>
          <a:xfrm>
            <a:off x="963000" y="44618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3" name=""/>
          <p:cNvSpPr/>
          <p:nvPr/>
        </p:nvSpPr>
        <p:spPr>
          <a:xfrm>
            <a:off x="972720" y="446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4" name=""/>
          <p:cNvSpPr/>
          <p:nvPr/>
        </p:nvSpPr>
        <p:spPr>
          <a:xfrm>
            <a:off x="977400" y="4466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5" name=""/>
          <p:cNvSpPr/>
          <p:nvPr/>
        </p:nvSpPr>
        <p:spPr>
          <a:xfrm flipV="1">
            <a:off x="986760" y="44524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6" name=""/>
          <p:cNvSpPr/>
          <p:nvPr/>
        </p:nvSpPr>
        <p:spPr>
          <a:xfrm flipV="1">
            <a:off x="1005840" y="4447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7" name=""/>
          <p:cNvSpPr/>
          <p:nvPr/>
        </p:nvSpPr>
        <p:spPr>
          <a:xfrm flipV="1">
            <a:off x="1010880" y="4438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8" name=""/>
          <p:cNvSpPr/>
          <p:nvPr/>
        </p:nvSpPr>
        <p:spPr>
          <a:xfrm flipV="1">
            <a:off x="1015560" y="443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9" name=""/>
          <p:cNvSpPr/>
          <p:nvPr/>
        </p:nvSpPr>
        <p:spPr>
          <a:xfrm flipV="1">
            <a:off x="1020240" y="44096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0" name=""/>
          <p:cNvSpPr/>
          <p:nvPr/>
        </p:nvSpPr>
        <p:spPr>
          <a:xfrm flipV="1">
            <a:off x="1034640" y="4404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1" name=""/>
          <p:cNvSpPr/>
          <p:nvPr/>
        </p:nvSpPr>
        <p:spPr>
          <a:xfrm flipV="1">
            <a:off x="1039320" y="4399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2" name=""/>
          <p:cNvSpPr/>
          <p:nvPr/>
        </p:nvSpPr>
        <p:spPr>
          <a:xfrm flipV="1">
            <a:off x="1039320" y="439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3" name=""/>
          <p:cNvSpPr/>
          <p:nvPr/>
        </p:nvSpPr>
        <p:spPr>
          <a:xfrm>
            <a:off x="1039320" y="439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4" name=""/>
          <p:cNvSpPr/>
          <p:nvPr/>
        </p:nvSpPr>
        <p:spPr>
          <a:xfrm flipH="1">
            <a:off x="1034640" y="4399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5" name=""/>
          <p:cNvSpPr/>
          <p:nvPr/>
        </p:nvSpPr>
        <p:spPr>
          <a:xfrm>
            <a:off x="1034640" y="4399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6" name=""/>
          <p:cNvSpPr/>
          <p:nvPr/>
        </p:nvSpPr>
        <p:spPr>
          <a:xfrm>
            <a:off x="1034640" y="440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7" name=""/>
          <p:cNvSpPr/>
          <p:nvPr/>
        </p:nvSpPr>
        <p:spPr>
          <a:xfrm>
            <a:off x="1034640" y="440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8" name=""/>
          <p:cNvSpPr/>
          <p:nvPr/>
        </p:nvSpPr>
        <p:spPr>
          <a:xfrm flipH="1">
            <a:off x="1029600" y="44143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9" name=""/>
          <p:cNvSpPr/>
          <p:nvPr/>
        </p:nvSpPr>
        <p:spPr>
          <a:xfrm>
            <a:off x="1029600" y="442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0" name=""/>
          <p:cNvSpPr/>
          <p:nvPr/>
        </p:nvSpPr>
        <p:spPr>
          <a:xfrm flipH="1">
            <a:off x="1024920" y="44334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1" name=""/>
          <p:cNvSpPr/>
          <p:nvPr/>
        </p:nvSpPr>
        <p:spPr>
          <a:xfrm>
            <a:off x="1024920" y="44524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2" name=""/>
          <p:cNvSpPr/>
          <p:nvPr/>
        </p:nvSpPr>
        <p:spPr>
          <a:xfrm>
            <a:off x="1024920" y="4476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3" name=""/>
          <p:cNvSpPr/>
          <p:nvPr/>
        </p:nvSpPr>
        <p:spPr>
          <a:xfrm>
            <a:off x="1024920" y="44859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4" name=""/>
          <p:cNvSpPr/>
          <p:nvPr/>
        </p:nvSpPr>
        <p:spPr>
          <a:xfrm>
            <a:off x="1029600" y="45144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5" name=""/>
          <p:cNvSpPr/>
          <p:nvPr/>
        </p:nvSpPr>
        <p:spPr>
          <a:xfrm>
            <a:off x="1115640" y="4338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6" name=""/>
          <p:cNvSpPr/>
          <p:nvPr/>
        </p:nvSpPr>
        <p:spPr>
          <a:xfrm>
            <a:off x="1120320" y="433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7" name=""/>
          <p:cNvSpPr/>
          <p:nvPr/>
        </p:nvSpPr>
        <p:spPr>
          <a:xfrm>
            <a:off x="1120320" y="4342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8" name=""/>
          <p:cNvSpPr/>
          <p:nvPr/>
        </p:nvSpPr>
        <p:spPr>
          <a:xfrm>
            <a:off x="1125000" y="43477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9" name=""/>
          <p:cNvSpPr/>
          <p:nvPr/>
        </p:nvSpPr>
        <p:spPr>
          <a:xfrm>
            <a:off x="1134720" y="4366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0" name=""/>
          <p:cNvSpPr/>
          <p:nvPr/>
        </p:nvSpPr>
        <p:spPr>
          <a:xfrm>
            <a:off x="1139400" y="4371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1" name=""/>
          <p:cNvSpPr/>
          <p:nvPr/>
        </p:nvSpPr>
        <p:spPr>
          <a:xfrm>
            <a:off x="1144080" y="4380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2" name=""/>
          <p:cNvSpPr/>
          <p:nvPr/>
        </p:nvSpPr>
        <p:spPr>
          <a:xfrm>
            <a:off x="1144080" y="4390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3" name=""/>
          <p:cNvSpPr/>
          <p:nvPr/>
        </p:nvSpPr>
        <p:spPr>
          <a:xfrm>
            <a:off x="1149120" y="439992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4" name=""/>
          <p:cNvSpPr/>
          <p:nvPr/>
        </p:nvSpPr>
        <p:spPr>
          <a:xfrm>
            <a:off x="1153800" y="4447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5" name=""/>
          <p:cNvSpPr/>
          <p:nvPr/>
        </p:nvSpPr>
        <p:spPr>
          <a:xfrm flipH="1">
            <a:off x="1149120" y="446184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6" name=""/>
          <p:cNvSpPr/>
          <p:nvPr/>
        </p:nvSpPr>
        <p:spPr>
          <a:xfrm flipH="1">
            <a:off x="1144080" y="45097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7" name=""/>
          <p:cNvSpPr/>
          <p:nvPr/>
        </p:nvSpPr>
        <p:spPr>
          <a:xfrm flipH="1">
            <a:off x="1130040" y="4524120"/>
            <a:ext cx="1404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8" name=""/>
          <p:cNvSpPr/>
          <p:nvPr/>
        </p:nvSpPr>
        <p:spPr>
          <a:xfrm flipH="1">
            <a:off x="1125000" y="4561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9" name=""/>
          <p:cNvSpPr/>
          <p:nvPr/>
        </p:nvSpPr>
        <p:spPr>
          <a:xfrm flipH="1">
            <a:off x="1115640" y="45716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0" name=""/>
          <p:cNvSpPr/>
          <p:nvPr/>
        </p:nvSpPr>
        <p:spPr>
          <a:xfrm>
            <a:off x="1577880" y="4323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1" name=""/>
          <p:cNvSpPr/>
          <p:nvPr/>
        </p:nvSpPr>
        <p:spPr>
          <a:xfrm flipV="1">
            <a:off x="1577880" y="4323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2" name=""/>
          <p:cNvSpPr/>
          <p:nvPr/>
        </p:nvSpPr>
        <p:spPr>
          <a:xfrm>
            <a:off x="1577880" y="4323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3" name=""/>
          <p:cNvSpPr/>
          <p:nvPr/>
        </p:nvSpPr>
        <p:spPr>
          <a:xfrm flipV="1">
            <a:off x="1582920" y="4318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4" name=""/>
          <p:cNvSpPr/>
          <p:nvPr/>
        </p:nvSpPr>
        <p:spPr>
          <a:xfrm flipV="1">
            <a:off x="1582920" y="431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5" name=""/>
          <p:cNvSpPr/>
          <p:nvPr/>
        </p:nvSpPr>
        <p:spPr>
          <a:xfrm flipV="1">
            <a:off x="1587600" y="4309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6" name=""/>
          <p:cNvSpPr/>
          <p:nvPr/>
        </p:nvSpPr>
        <p:spPr>
          <a:xfrm flipV="1">
            <a:off x="1592280" y="4304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7" name=""/>
          <p:cNvSpPr/>
          <p:nvPr/>
        </p:nvSpPr>
        <p:spPr>
          <a:xfrm flipV="1">
            <a:off x="1596960" y="4299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8" name=""/>
          <p:cNvSpPr/>
          <p:nvPr/>
        </p:nvSpPr>
        <p:spPr>
          <a:xfrm flipV="1">
            <a:off x="1602000" y="427608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9" name=""/>
          <p:cNvSpPr/>
          <p:nvPr/>
        </p:nvSpPr>
        <p:spPr>
          <a:xfrm flipV="1">
            <a:off x="1616040" y="42663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0" name=""/>
          <p:cNvSpPr/>
          <p:nvPr/>
        </p:nvSpPr>
        <p:spPr>
          <a:xfrm flipV="1">
            <a:off x="1621080" y="424764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1" name=""/>
          <p:cNvSpPr/>
          <p:nvPr/>
        </p:nvSpPr>
        <p:spPr>
          <a:xfrm flipV="1">
            <a:off x="1625760" y="42285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2" name=""/>
          <p:cNvSpPr/>
          <p:nvPr/>
        </p:nvSpPr>
        <p:spPr>
          <a:xfrm flipV="1">
            <a:off x="163512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3" name=""/>
          <p:cNvSpPr/>
          <p:nvPr/>
        </p:nvSpPr>
        <p:spPr>
          <a:xfrm flipV="1">
            <a:off x="1635120" y="42094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4" name=""/>
          <p:cNvSpPr/>
          <p:nvPr/>
        </p:nvSpPr>
        <p:spPr>
          <a:xfrm flipV="1">
            <a:off x="1635120" y="4204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5" name=""/>
          <p:cNvSpPr/>
          <p:nvPr/>
        </p:nvSpPr>
        <p:spPr>
          <a:xfrm flipH="1">
            <a:off x="163044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6" name=""/>
          <p:cNvSpPr/>
          <p:nvPr/>
        </p:nvSpPr>
        <p:spPr>
          <a:xfrm flipH="1">
            <a:off x="162576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7" name=""/>
          <p:cNvSpPr/>
          <p:nvPr/>
        </p:nvSpPr>
        <p:spPr>
          <a:xfrm>
            <a:off x="1625760" y="4204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8" name=""/>
          <p:cNvSpPr/>
          <p:nvPr/>
        </p:nvSpPr>
        <p:spPr>
          <a:xfrm>
            <a:off x="162576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9" name=""/>
          <p:cNvSpPr/>
          <p:nvPr/>
        </p:nvSpPr>
        <p:spPr>
          <a:xfrm flipH="1">
            <a:off x="1621080" y="4214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0" name=""/>
          <p:cNvSpPr/>
          <p:nvPr/>
        </p:nvSpPr>
        <p:spPr>
          <a:xfrm flipH="1">
            <a:off x="1616040" y="42332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1" name=""/>
          <p:cNvSpPr/>
          <p:nvPr/>
        </p:nvSpPr>
        <p:spPr>
          <a:xfrm>
            <a:off x="1616040" y="4242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2" name=""/>
          <p:cNvSpPr/>
          <p:nvPr/>
        </p:nvSpPr>
        <p:spPr>
          <a:xfrm flipH="1">
            <a:off x="1602000" y="4252320"/>
            <a:ext cx="1404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3" name=""/>
          <p:cNvSpPr/>
          <p:nvPr/>
        </p:nvSpPr>
        <p:spPr>
          <a:xfrm flipH="1">
            <a:off x="1596960" y="430956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4" name=""/>
          <p:cNvSpPr/>
          <p:nvPr/>
        </p:nvSpPr>
        <p:spPr>
          <a:xfrm flipH="1">
            <a:off x="1592280" y="433332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5" name=""/>
          <p:cNvSpPr/>
          <p:nvPr/>
        </p:nvSpPr>
        <p:spPr>
          <a:xfrm flipH="1">
            <a:off x="1587600" y="4361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6" name=""/>
          <p:cNvSpPr/>
          <p:nvPr/>
        </p:nvSpPr>
        <p:spPr>
          <a:xfrm>
            <a:off x="1587600" y="4366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7" name=""/>
          <p:cNvSpPr/>
          <p:nvPr/>
        </p:nvSpPr>
        <p:spPr>
          <a:xfrm flipH="1">
            <a:off x="1582920" y="4376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8" name=""/>
          <p:cNvSpPr/>
          <p:nvPr/>
        </p:nvSpPr>
        <p:spPr>
          <a:xfrm>
            <a:off x="1740240" y="443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9" name=""/>
          <p:cNvSpPr/>
          <p:nvPr/>
        </p:nvSpPr>
        <p:spPr>
          <a:xfrm flipH="1">
            <a:off x="1735200" y="4438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0" name=""/>
          <p:cNvSpPr/>
          <p:nvPr/>
        </p:nvSpPr>
        <p:spPr>
          <a:xfrm flipH="1">
            <a:off x="1730520" y="443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1" name=""/>
          <p:cNvSpPr/>
          <p:nvPr/>
        </p:nvSpPr>
        <p:spPr>
          <a:xfrm>
            <a:off x="1730520" y="443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2" name=""/>
          <p:cNvSpPr/>
          <p:nvPr/>
        </p:nvSpPr>
        <p:spPr>
          <a:xfrm flipH="1">
            <a:off x="1725840" y="4442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3" name=""/>
          <p:cNvSpPr/>
          <p:nvPr/>
        </p:nvSpPr>
        <p:spPr>
          <a:xfrm flipH="1">
            <a:off x="1721160" y="4442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4" name=""/>
          <p:cNvSpPr/>
          <p:nvPr/>
        </p:nvSpPr>
        <p:spPr>
          <a:xfrm flipH="1">
            <a:off x="1706760" y="4442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5" name=""/>
          <p:cNvSpPr/>
          <p:nvPr/>
        </p:nvSpPr>
        <p:spPr>
          <a:xfrm flipH="1">
            <a:off x="1697040" y="4442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6" name=""/>
          <p:cNvSpPr/>
          <p:nvPr/>
        </p:nvSpPr>
        <p:spPr>
          <a:xfrm flipH="1">
            <a:off x="1687680" y="4442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7" name=""/>
          <p:cNvSpPr/>
          <p:nvPr/>
        </p:nvSpPr>
        <p:spPr>
          <a:xfrm flipH="1">
            <a:off x="1663920" y="444276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8" name=""/>
          <p:cNvSpPr/>
          <p:nvPr/>
        </p:nvSpPr>
        <p:spPr>
          <a:xfrm flipH="1">
            <a:off x="1654200" y="4447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9" name=""/>
          <p:cNvSpPr/>
          <p:nvPr/>
        </p:nvSpPr>
        <p:spPr>
          <a:xfrm flipH="1">
            <a:off x="1644840" y="4447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0" name=""/>
          <p:cNvSpPr/>
          <p:nvPr/>
        </p:nvSpPr>
        <p:spPr>
          <a:xfrm flipH="1" flipV="1">
            <a:off x="1621080" y="444276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1" name=""/>
          <p:cNvSpPr/>
          <p:nvPr/>
        </p:nvSpPr>
        <p:spPr>
          <a:xfrm flipH="1">
            <a:off x="1611360" y="4442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2" name=""/>
          <p:cNvSpPr/>
          <p:nvPr/>
        </p:nvSpPr>
        <p:spPr>
          <a:xfrm flipH="1">
            <a:off x="1587600" y="44427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3" name=""/>
          <p:cNvSpPr/>
          <p:nvPr/>
        </p:nvSpPr>
        <p:spPr>
          <a:xfrm flipH="1" flipV="1">
            <a:off x="1563840" y="44380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4" name=""/>
          <p:cNvSpPr/>
          <p:nvPr/>
        </p:nvSpPr>
        <p:spPr>
          <a:xfrm flipH="1">
            <a:off x="1554120" y="4438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5" name=""/>
          <p:cNvSpPr/>
          <p:nvPr/>
        </p:nvSpPr>
        <p:spPr>
          <a:xfrm flipH="1">
            <a:off x="1544760" y="4438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6" name=""/>
          <p:cNvSpPr/>
          <p:nvPr/>
        </p:nvSpPr>
        <p:spPr>
          <a:xfrm flipH="1">
            <a:off x="1530360" y="4438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7" name=""/>
          <p:cNvSpPr/>
          <p:nvPr/>
        </p:nvSpPr>
        <p:spPr>
          <a:xfrm flipH="1">
            <a:off x="1511280" y="4438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8" name=""/>
          <p:cNvSpPr/>
          <p:nvPr/>
        </p:nvSpPr>
        <p:spPr>
          <a:xfrm flipH="1">
            <a:off x="1496880" y="4438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9" name=""/>
          <p:cNvSpPr/>
          <p:nvPr/>
        </p:nvSpPr>
        <p:spPr>
          <a:xfrm flipH="1">
            <a:off x="1477800" y="4438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0" name=""/>
          <p:cNvSpPr/>
          <p:nvPr/>
        </p:nvSpPr>
        <p:spPr>
          <a:xfrm flipH="1">
            <a:off x="1458720" y="44380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1" name=""/>
          <p:cNvSpPr/>
          <p:nvPr/>
        </p:nvSpPr>
        <p:spPr>
          <a:xfrm flipH="1">
            <a:off x="1439640" y="4442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2" name=""/>
          <p:cNvSpPr/>
          <p:nvPr/>
        </p:nvSpPr>
        <p:spPr>
          <a:xfrm flipH="1">
            <a:off x="1434960" y="444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3" name=""/>
          <p:cNvSpPr/>
          <p:nvPr/>
        </p:nvSpPr>
        <p:spPr>
          <a:xfrm flipH="1">
            <a:off x="1420560" y="4447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4" name=""/>
          <p:cNvSpPr/>
          <p:nvPr/>
        </p:nvSpPr>
        <p:spPr>
          <a:xfrm flipH="1">
            <a:off x="1411200" y="4447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5" name=""/>
          <p:cNvSpPr/>
          <p:nvPr/>
        </p:nvSpPr>
        <p:spPr>
          <a:xfrm flipH="1">
            <a:off x="1406520" y="444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6" name=""/>
          <p:cNvSpPr/>
          <p:nvPr/>
        </p:nvSpPr>
        <p:spPr>
          <a:xfrm flipH="1">
            <a:off x="1396800" y="4447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7" name=""/>
          <p:cNvSpPr/>
          <p:nvPr/>
        </p:nvSpPr>
        <p:spPr>
          <a:xfrm flipH="1">
            <a:off x="1392120" y="444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8" name=""/>
          <p:cNvSpPr/>
          <p:nvPr/>
        </p:nvSpPr>
        <p:spPr>
          <a:xfrm flipH="1">
            <a:off x="1387440" y="444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9" name=""/>
          <p:cNvSpPr/>
          <p:nvPr/>
        </p:nvSpPr>
        <p:spPr>
          <a:xfrm flipH="1">
            <a:off x="1382400" y="4447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0" name=""/>
          <p:cNvSpPr/>
          <p:nvPr/>
        </p:nvSpPr>
        <p:spPr>
          <a:xfrm flipH="1">
            <a:off x="1377720" y="444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1" name=""/>
          <p:cNvSpPr/>
          <p:nvPr/>
        </p:nvSpPr>
        <p:spPr>
          <a:xfrm flipH="1">
            <a:off x="1373040" y="444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2" name=""/>
          <p:cNvSpPr/>
          <p:nvPr/>
        </p:nvSpPr>
        <p:spPr>
          <a:xfrm>
            <a:off x="1363320" y="455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3" name=""/>
          <p:cNvSpPr/>
          <p:nvPr/>
        </p:nvSpPr>
        <p:spPr>
          <a:xfrm>
            <a:off x="1363320" y="456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4" name=""/>
          <p:cNvSpPr/>
          <p:nvPr/>
        </p:nvSpPr>
        <p:spPr>
          <a:xfrm>
            <a:off x="1363320" y="456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5" name=""/>
          <p:cNvSpPr/>
          <p:nvPr/>
        </p:nvSpPr>
        <p:spPr>
          <a:xfrm>
            <a:off x="1363320" y="4571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6" name=""/>
          <p:cNvSpPr/>
          <p:nvPr/>
        </p:nvSpPr>
        <p:spPr>
          <a:xfrm flipH="1">
            <a:off x="1358640" y="457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7" name=""/>
          <p:cNvSpPr/>
          <p:nvPr/>
        </p:nvSpPr>
        <p:spPr>
          <a:xfrm>
            <a:off x="1358640" y="4581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8" name=""/>
          <p:cNvSpPr/>
          <p:nvPr/>
        </p:nvSpPr>
        <p:spPr>
          <a:xfrm>
            <a:off x="1358640" y="458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9" name=""/>
          <p:cNvSpPr/>
          <p:nvPr/>
        </p:nvSpPr>
        <p:spPr>
          <a:xfrm>
            <a:off x="1358640" y="45907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0" name=""/>
          <p:cNvSpPr/>
          <p:nvPr/>
        </p:nvSpPr>
        <p:spPr>
          <a:xfrm>
            <a:off x="1358640" y="4614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1" name=""/>
          <p:cNvSpPr/>
          <p:nvPr/>
        </p:nvSpPr>
        <p:spPr>
          <a:xfrm flipH="1">
            <a:off x="1353960" y="4624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2" name=""/>
          <p:cNvSpPr/>
          <p:nvPr/>
        </p:nvSpPr>
        <p:spPr>
          <a:xfrm>
            <a:off x="1353960" y="46432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3" name=""/>
          <p:cNvSpPr/>
          <p:nvPr/>
        </p:nvSpPr>
        <p:spPr>
          <a:xfrm>
            <a:off x="1353960" y="4657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4" name=""/>
          <p:cNvSpPr/>
          <p:nvPr/>
        </p:nvSpPr>
        <p:spPr>
          <a:xfrm>
            <a:off x="1353960" y="46670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5" name=""/>
          <p:cNvSpPr/>
          <p:nvPr/>
        </p:nvSpPr>
        <p:spPr>
          <a:xfrm flipH="1">
            <a:off x="1349280" y="46908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6" name=""/>
          <p:cNvSpPr/>
          <p:nvPr/>
        </p:nvSpPr>
        <p:spPr>
          <a:xfrm>
            <a:off x="1349280" y="4705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7" name=""/>
          <p:cNvSpPr/>
          <p:nvPr/>
        </p:nvSpPr>
        <p:spPr>
          <a:xfrm>
            <a:off x="1349280" y="4714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8" name=""/>
          <p:cNvSpPr/>
          <p:nvPr/>
        </p:nvSpPr>
        <p:spPr>
          <a:xfrm>
            <a:off x="1349280" y="4733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9" name=""/>
          <p:cNvSpPr/>
          <p:nvPr/>
        </p:nvSpPr>
        <p:spPr>
          <a:xfrm>
            <a:off x="1349280" y="4738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0" name=""/>
          <p:cNvSpPr/>
          <p:nvPr/>
        </p:nvSpPr>
        <p:spPr>
          <a:xfrm flipV="1">
            <a:off x="1349280" y="4738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1" name=""/>
          <p:cNvSpPr/>
          <p:nvPr/>
        </p:nvSpPr>
        <p:spPr>
          <a:xfrm flipV="1">
            <a:off x="1349280" y="47242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2" name=""/>
          <p:cNvSpPr/>
          <p:nvPr/>
        </p:nvSpPr>
        <p:spPr>
          <a:xfrm flipV="1">
            <a:off x="1349280" y="4714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3" name=""/>
          <p:cNvSpPr/>
          <p:nvPr/>
        </p:nvSpPr>
        <p:spPr>
          <a:xfrm flipV="1">
            <a:off x="1349280" y="4709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4" name=""/>
          <p:cNvSpPr/>
          <p:nvPr/>
        </p:nvSpPr>
        <p:spPr>
          <a:xfrm flipV="1">
            <a:off x="1349280" y="468144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5" name=""/>
          <p:cNvSpPr/>
          <p:nvPr/>
        </p:nvSpPr>
        <p:spPr>
          <a:xfrm flipV="1">
            <a:off x="1358640" y="46670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6" name=""/>
          <p:cNvSpPr/>
          <p:nvPr/>
        </p:nvSpPr>
        <p:spPr>
          <a:xfrm flipV="1">
            <a:off x="1368360" y="4657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7" name=""/>
          <p:cNvSpPr/>
          <p:nvPr/>
        </p:nvSpPr>
        <p:spPr>
          <a:xfrm flipV="1">
            <a:off x="1373040" y="46382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8" name=""/>
          <p:cNvSpPr/>
          <p:nvPr/>
        </p:nvSpPr>
        <p:spPr>
          <a:xfrm flipV="1">
            <a:off x="1382400" y="4633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9" name=""/>
          <p:cNvSpPr/>
          <p:nvPr/>
        </p:nvSpPr>
        <p:spPr>
          <a:xfrm>
            <a:off x="1387440" y="4633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0" name=""/>
          <p:cNvSpPr/>
          <p:nvPr/>
        </p:nvSpPr>
        <p:spPr>
          <a:xfrm flipV="1">
            <a:off x="1392120" y="46242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1" name=""/>
          <p:cNvSpPr/>
          <p:nvPr/>
        </p:nvSpPr>
        <p:spPr>
          <a:xfrm>
            <a:off x="1406520" y="462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2" name=""/>
          <p:cNvSpPr/>
          <p:nvPr/>
        </p:nvSpPr>
        <p:spPr>
          <a:xfrm>
            <a:off x="1411200" y="462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3" name=""/>
          <p:cNvSpPr/>
          <p:nvPr/>
        </p:nvSpPr>
        <p:spPr>
          <a:xfrm>
            <a:off x="1415880" y="46242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4" name=""/>
          <p:cNvSpPr/>
          <p:nvPr/>
        </p:nvSpPr>
        <p:spPr>
          <a:xfrm>
            <a:off x="1420560" y="4638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5" name=""/>
          <p:cNvSpPr/>
          <p:nvPr/>
        </p:nvSpPr>
        <p:spPr>
          <a:xfrm>
            <a:off x="1420560" y="46432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6" name=""/>
          <p:cNvSpPr/>
          <p:nvPr/>
        </p:nvSpPr>
        <p:spPr>
          <a:xfrm>
            <a:off x="1420560" y="4657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7" name=""/>
          <p:cNvSpPr/>
          <p:nvPr/>
        </p:nvSpPr>
        <p:spPr>
          <a:xfrm>
            <a:off x="1420560" y="46670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8" name=""/>
          <p:cNvSpPr/>
          <p:nvPr/>
        </p:nvSpPr>
        <p:spPr>
          <a:xfrm>
            <a:off x="1420560" y="4690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9" name=""/>
          <p:cNvSpPr/>
          <p:nvPr/>
        </p:nvSpPr>
        <p:spPr>
          <a:xfrm>
            <a:off x="1420560" y="4700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0" name=""/>
          <p:cNvSpPr/>
          <p:nvPr/>
        </p:nvSpPr>
        <p:spPr>
          <a:xfrm>
            <a:off x="1420560" y="4714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1" name=""/>
          <p:cNvSpPr/>
          <p:nvPr/>
        </p:nvSpPr>
        <p:spPr>
          <a:xfrm flipH="1">
            <a:off x="1549440" y="4676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2" name=""/>
          <p:cNvSpPr/>
          <p:nvPr/>
        </p:nvSpPr>
        <p:spPr>
          <a:xfrm flipH="1">
            <a:off x="1544760" y="468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3" name=""/>
          <p:cNvSpPr/>
          <p:nvPr/>
        </p:nvSpPr>
        <p:spPr>
          <a:xfrm flipH="1">
            <a:off x="1539720" y="4681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4" name=""/>
          <p:cNvSpPr/>
          <p:nvPr/>
        </p:nvSpPr>
        <p:spPr>
          <a:xfrm flipH="1">
            <a:off x="1535040" y="468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5" name=""/>
          <p:cNvSpPr/>
          <p:nvPr/>
        </p:nvSpPr>
        <p:spPr>
          <a:xfrm flipH="1">
            <a:off x="1530360" y="468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6" name=""/>
          <p:cNvSpPr/>
          <p:nvPr/>
        </p:nvSpPr>
        <p:spPr>
          <a:xfrm flipH="1" flipV="1">
            <a:off x="1521000" y="46764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7" name=""/>
          <p:cNvSpPr/>
          <p:nvPr/>
        </p:nvSpPr>
        <p:spPr>
          <a:xfrm flipH="1">
            <a:off x="1515960" y="4676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8" name=""/>
          <p:cNvSpPr/>
          <p:nvPr/>
        </p:nvSpPr>
        <p:spPr>
          <a:xfrm flipH="1">
            <a:off x="1511280" y="4676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9" name=""/>
          <p:cNvSpPr/>
          <p:nvPr/>
        </p:nvSpPr>
        <p:spPr>
          <a:xfrm flipH="1" flipV="1">
            <a:off x="1501920" y="4671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0" name=""/>
          <p:cNvSpPr/>
          <p:nvPr/>
        </p:nvSpPr>
        <p:spPr>
          <a:xfrm>
            <a:off x="1635120" y="4581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1" name=""/>
          <p:cNvSpPr/>
          <p:nvPr/>
        </p:nvSpPr>
        <p:spPr>
          <a:xfrm>
            <a:off x="1635120" y="458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2" name=""/>
          <p:cNvSpPr/>
          <p:nvPr/>
        </p:nvSpPr>
        <p:spPr>
          <a:xfrm>
            <a:off x="1635120" y="4590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3" name=""/>
          <p:cNvSpPr/>
          <p:nvPr/>
        </p:nvSpPr>
        <p:spPr>
          <a:xfrm>
            <a:off x="1640160" y="459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4" name=""/>
          <p:cNvSpPr/>
          <p:nvPr/>
        </p:nvSpPr>
        <p:spPr>
          <a:xfrm>
            <a:off x="1640160" y="4600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5" name=""/>
          <p:cNvSpPr/>
          <p:nvPr/>
        </p:nvSpPr>
        <p:spPr>
          <a:xfrm>
            <a:off x="1640160" y="460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6" name=""/>
          <p:cNvSpPr/>
          <p:nvPr/>
        </p:nvSpPr>
        <p:spPr>
          <a:xfrm>
            <a:off x="1640160" y="4614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7" name=""/>
          <p:cNvSpPr/>
          <p:nvPr/>
        </p:nvSpPr>
        <p:spPr>
          <a:xfrm>
            <a:off x="1640160" y="4624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8" name=""/>
          <p:cNvSpPr/>
          <p:nvPr/>
        </p:nvSpPr>
        <p:spPr>
          <a:xfrm flipH="1">
            <a:off x="1635120" y="464328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9" name=""/>
          <p:cNvSpPr/>
          <p:nvPr/>
        </p:nvSpPr>
        <p:spPr>
          <a:xfrm flipH="1">
            <a:off x="1630440" y="46623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0" name=""/>
          <p:cNvSpPr/>
          <p:nvPr/>
        </p:nvSpPr>
        <p:spPr>
          <a:xfrm flipH="1">
            <a:off x="1625760" y="467640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1" name=""/>
          <p:cNvSpPr/>
          <p:nvPr/>
        </p:nvSpPr>
        <p:spPr>
          <a:xfrm>
            <a:off x="1625760" y="4700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2" name=""/>
          <p:cNvSpPr/>
          <p:nvPr/>
        </p:nvSpPr>
        <p:spPr>
          <a:xfrm>
            <a:off x="1625760" y="4714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3" name=""/>
          <p:cNvSpPr/>
          <p:nvPr/>
        </p:nvSpPr>
        <p:spPr>
          <a:xfrm flipH="1">
            <a:off x="1616040" y="472428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4" name=""/>
          <p:cNvSpPr/>
          <p:nvPr/>
        </p:nvSpPr>
        <p:spPr>
          <a:xfrm>
            <a:off x="1616040" y="4752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5" name=""/>
          <p:cNvSpPr/>
          <p:nvPr/>
        </p:nvSpPr>
        <p:spPr>
          <a:xfrm flipH="1">
            <a:off x="2274120" y="419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6" name=""/>
          <p:cNvSpPr/>
          <p:nvPr/>
        </p:nvSpPr>
        <p:spPr>
          <a:xfrm flipH="1">
            <a:off x="2269440" y="419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7" name=""/>
          <p:cNvSpPr/>
          <p:nvPr/>
        </p:nvSpPr>
        <p:spPr>
          <a:xfrm flipH="1">
            <a:off x="2264400" y="4199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8" name=""/>
          <p:cNvSpPr/>
          <p:nvPr/>
        </p:nvSpPr>
        <p:spPr>
          <a:xfrm flipH="1">
            <a:off x="2259720" y="419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9" name=""/>
          <p:cNvSpPr/>
          <p:nvPr/>
        </p:nvSpPr>
        <p:spPr>
          <a:xfrm flipH="1">
            <a:off x="225504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0" name=""/>
          <p:cNvSpPr/>
          <p:nvPr/>
        </p:nvSpPr>
        <p:spPr>
          <a:xfrm flipH="1">
            <a:off x="225036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1" name=""/>
          <p:cNvSpPr/>
          <p:nvPr/>
        </p:nvSpPr>
        <p:spPr>
          <a:xfrm flipH="1">
            <a:off x="2245320" y="4204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2" name=""/>
          <p:cNvSpPr/>
          <p:nvPr/>
        </p:nvSpPr>
        <p:spPr>
          <a:xfrm flipH="1">
            <a:off x="2240640" y="4204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3" name=""/>
          <p:cNvSpPr/>
          <p:nvPr/>
        </p:nvSpPr>
        <p:spPr>
          <a:xfrm flipH="1">
            <a:off x="2231280" y="4209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4" name=""/>
          <p:cNvSpPr/>
          <p:nvPr/>
        </p:nvSpPr>
        <p:spPr>
          <a:xfrm flipH="1">
            <a:off x="2207160" y="420948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5" name=""/>
          <p:cNvSpPr/>
          <p:nvPr/>
        </p:nvSpPr>
        <p:spPr>
          <a:xfrm flipH="1">
            <a:off x="2169360" y="4209480"/>
            <a:ext cx="37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6" name=""/>
          <p:cNvSpPr/>
          <p:nvPr/>
        </p:nvSpPr>
        <p:spPr>
          <a:xfrm flipH="1">
            <a:off x="2159640" y="4209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7" name=""/>
          <p:cNvSpPr/>
          <p:nvPr/>
        </p:nvSpPr>
        <p:spPr>
          <a:xfrm flipH="1">
            <a:off x="2150280" y="4209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8" name=""/>
          <p:cNvSpPr/>
          <p:nvPr/>
        </p:nvSpPr>
        <p:spPr>
          <a:xfrm flipH="1">
            <a:off x="2116800" y="420948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9" name=""/>
          <p:cNvSpPr/>
          <p:nvPr/>
        </p:nvSpPr>
        <p:spPr>
          <a:xfrm flipH="1">
            <a:off x="2107080" y="4214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0" name=""/>
          <p:cNvSpPr/>
          <p:nvPr/>
        </p:nvSpPr>
        <p:spPr>
          <a:xfrm flipH="1">
            <a:off x="2088000" y="4214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1" name=""/>
          <p:cNvSpPr/>
          <p:nvPr/>
        </p:nvSpPr>
        <p:spPr>
          <a:xfrm flipH="1">
            <a:off x="2083320" y="4218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2" name=""/>
          <p:cNvSpPr/>
          <p:nvPr/>
        </p:nvSpPr>
        <p:spPr>
          <a:xfrm flipH="1">
            <a:off x="2073960" y="4218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3" name=""/>
          <p:cNvSpPr/>
          <p:nvPr/>
        </p:nvSpPr>
        <p:spPr>
          <a:xfrm flipH="1">
            <a:off x="2068920" y="4223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4" name=""/>
          <p:cNvSpPr/>
          <p:nvPr/>
        </p:nvSpPr>
        <p:spPr>
          <a:xfrm>
            <a:off x="206892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5" name=""/>
          <p:cNvSpPr/>
          <p:nvPr/>
        </p:nvSpPr>
        <p:spPr>
          <a:xfrm flipH="1">
            <a:off x="2064240" y="422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6" name=""/>
          <p:cNvSpPr/>
          <p:nvPr/>
        </p:nvSpPr>
        <p:spPr>
          <a:xfrm>
            <a:off x="206424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7" name=""/>
          <p:cNvSpPr/>
          <p:nvPr/>
        </p:nvSpPr>
        <p:spPr>
          <a:xfrm>
            <a:off x="2064240" y="4237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8" name=""/>
          <p:cNvSpPr/>
          <p:nvPr/>
        </p:nvSpPr>
        <p:spPr>
          <a:xfrm>
            <a:off x="2064240" y="4252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9" name=""/>
          <p:cNvSpPr/>
          <p:nvPr/>
        </p:nvSpPr>
        <p:spPr>
          <a:xfrm>
            <a:off x="2064240" y="4261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0" name=""/>
          <p:cNvSpPr/>
          <p:nvPr/>
        </p:nvSpPr>
        <p:spPr>
          <a:xfrm>
            <a:off x="2068920" y="42663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1" name=""/>
          <p:cNvSpPr/>
          <p:nvPr/>
        </p:nvSpPr>
        <p:spPr>
          <a:xfrm>
            <a:off x="2078640" y="4276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2" name=""/>
          <p:cNvSpPr/>
          <p:nvPr/>
        </p:nvSpPr>
        <p:spPr>
          <a:xfrm>
            <a:off x="2083320" y="4280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3" name=""/>
          <p:cNvSpPr/>
          <p:nvPr/>
        </p:nvSpPr>
        <p:spPr>
          <a:xfrm>
            <a:off x="2093040" y="4285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4" name=""/>
          <p:cNvSpPr/>
          <p:nvPr/>
        </p:nvSpPr>
        <p:spPr>
          <a:xfrm>
            <a:off x="2097720" y="42854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5" name=""/>
          <p:cNvSpPr/>
          <p:nvPr/>
        </p:nvSpPr>
        <p:spPr>
          <a:xfrm>
            <a:off x="2107080" y="4295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6" name=""/>
          <p:cNvSpPr/>
          <p:nvPr/>
        </p:nvSpPr>
        <p:spPr>
          <a:xfrm>
            <a:off x="2112120" y="4295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7" name=""/>
          <p:cNvSpPr/>
          <p:nvPr/>
        </p:nvSpPr>
        <p:spPr>
          <a:xfrm>
            <a:off x="2116800" y="4299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8" name=""/>
          <p:cNvSpPr/>
          <p:nvPr/>
        </p:nvSpPr>
        <p:spPr>
          <a:xfrm>
            <a:off x="2121480" y="430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9" name=""/>
          <p:cNvSpPr/>
          <p:nvPr/>
        </p:nvSpPr>
        <p:spPr>
          <a:xfrm>
            <a:off x="2121480" y="431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0" name=""/>
          <p:cNvSpPr/>
          <p:nvPr/>
        </p:nvSpPr>
        <p:spPr>
          <a:xfrm flipH="1">
            <a:off x="2116800" y="4318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1" name=""/>
          <p:cNvSpPr/>
          <p:nvPr/>
        </p:nvSpPr>
        <p:spPr>
          <a:xfrm>
            <a:off x="2116800" y="432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2" name=""/>
          <p:cNvSpPr/>
          <p:nvPr/>
        </p:nvSpPr>
        <p:spPr>
          <a:xfrm flipH="1">
            <a:off x="2112120" y="4333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3" name=""/>
          <p:cNvSpPr/>
          <p:nvPr/>
        </p:nvSpPr>
        <p:spPr>
          <a:xfrm flipH="1">
            <a:off x="2107080" y="43426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4" name=""/>
          <p:cNvSpPr/>
          <p:nvPr/>
        </p:nvSpPr>
        <p:spPr>
          <a:xfrm flipH="1">
            <a:off x="2102400" y="4347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5" name=""/>
          <p:cNvSpPr/>
          <p:nvPr/>
        </p:nvSpPr>
        <p:spPr>
          <a:xfrm flipH="1">
            <a:off x="2093040" y="4352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6" name=""/>
          <p:cNvSpPr/>
          <p:nvPr/>
        </p:nvSpPr>
        <p:spPr>
          <a:xfrm flipH="1">
            <a:off x="2088000" y="4357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7" name=""/>
          <p:cNvSpPr/>
          <p:nvPr/>
        </p:nvSpPr>
        <p:spPr>
          <a:xfrm flipH="1">
            <a:off x="2078640" y="43617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8" name=""/>
          <p:cNvSpPr/>
          <p:nvPr/>
        </p:nvSpPr>
        <p:spPr>
          <a:xfrm flipH="1">
            <a:off x="2073960" y="4366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9" name=""/>
          <p:cNvSpPr/>
          <p:nvPr/>
        </p:nvSpPr>
        <p:spPr>
          <a:xfrm flipH="1">
            <a:off x="2068920" y="4366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0" name=""/>
          <p:cNvSpPr/>
          <p:nvPr/>
        </p:nvSpPr>
        <p:spPr>
          <a:xfrm flipH="1">
            <a:off x="2054880" y="43714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1" name=""/>
          <p:cNvSpPr/>
          <p:nvPr/>
        </p:nvSpPr>
        <p:spPr>
          <a:xfrm flipH="1">
            <a:off x="2049840" y="4376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2" name=""/>
          <p:cNvSpPr/>
          <p:nvPr/>
        </p:nvSpPr>
        <p:spPr>
          <a:xfrm flipH="1">
            <a:off x="2045160" y="438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3" name=""/>
          <p:cNvSpPr/>
          <p:nvPr/>
        </p:nvSpPr>
        <p:spPr>
          <a:xfrm flipH="1">
            <a:off x="2031120" y="438084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4" name=""/>
          <p:cNvSpPr/>
          <p:nvPr/>
        </p:nvSpPr>
        <p:spPr>
          <a:xfrm flipH="1">
            <a:off x="2021400" y="43905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5" name=""/>
          <p:cNvSpPr/>
          <p:nvPr/>
        </p:nvSpPr>
        <p:spPr>
          <a:xfrm flipH="1">
            <a:off x="2007000" y="43952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6" name=""/>
          <p:cNvSpPr/>
          <p:nvPr/>
        </p:nvSpPr>
        <p:spPr>
          <a:xfrm flipH="1">
            <a:off x="1997640" y="44049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7" name=""/>
          <p:cNvSpPr/>
          <p:nvPr/>
        </p:nvSpPr>
        <p:spPr>
          <a:xfrm flipH="1">
            <a:off x="1987920" y="44143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8" name=""/>
          <p:cNvSpPr/>
          <p:nvPr/>
        </p:nvSpPr>
        <p:spPr>
          <a:xfrm flipH="1">
            <a:off x="1983240" y="4423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9" name=""/>
          <p:cNvSpPr/>
          <p:nvPr/>
        </p:nvSpPr>
        <p:spPr>
          <a:xfrm flipH="1">
            <a:off x="1973880" y="4428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0" name=""/>
          <p:cNvSpPr/>
          <p:nvPr/>
        </p:nvSpPr>
        <p:spPr>
          <a:xfrm flipH="1">
            <a:off x="1968840" y="4438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1" name=""/>
          <p:cNvSpPr/>
          <p:nvPr/>
        </p:nvSpPr>
        <p:spPr>
          <a:xfrm flipH="1">
            <a:off x="1964160" y="444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2" name=""/>
          <p:cNvSpPr/>
          <p:nvPr/>
        </p:nvSpPr>
        <p:spPr>
          <a:xfrm>
            <a:off x="1964160" y="444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3" name=""/>
          <p:cNvSpPr/>
          <p:nvPr/>
        </p:nvSpPr>
        <p:spPr>
          <a:xfrm flipH="1">
            <a:off x="1959480" y="4452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4" name=""/>
          <p:cNvSpPr/>
          <p:nvPr/>
        </p:nvSpPr>
        <p:spPr>
          <a:xfrm>
            <a:off x="1959480" y="445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5" name=""/>
          <p:cNvSpPr/>
          <p:nvPr/>
        </p:nvSpPr>
        <p:spPr>
          <a:xfrm>
            <a:off x="1964160" y="445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6" name=""/>
          <p:cNvSpPr/>
          <p:nvPr/>
        </p:nvSpPr>
        <p:spPr>
          <a:xfrm>
            <a:off x="1964160" y="44618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7" name=""/>
          <p:cNvSpPr/>
          <p:nvPr/>
        </p:nvSpPr>
        <p:spPr>
          <a:xfrm>
            <a:off x="1973880" y="4466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8" name=""/>
          <p:cNvSpPr/>
          <p:nvPr/>
        </p:nvSpPr>
        <p:spPr>
          <a:xfrm>
            <a:off x="1978560" y="44715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9" name=""/>
          <p:cNvSpPr/>
          <p:nvPr/>
        </p:nvSpPr>
        <p:spPr>
          <a:xfrm>
            <a:off x="1992960" y="448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0" name=""/>
          <p:cNvSpPr/>
          <p:nvPr/>
        </p:nvSpPr>
        <p:spPr>
          <a:xfrm>
            <a:off x="1997640" y="4480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1" name=""/>
          <p:cNvSpPr/>
          <p:nvPr/>
        </p:nvSpPr>
        <p:spPr>
          <a:xfrm>
            <a:off x="2002320" y="448596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2" name=""/>
          <p:cNvSpPr/>
          <p:nvPr/>
        </p:nvSpPr>
        <p:spPr>
          <a:xfrm>
            <a:off x="2031120" y="4490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3" name=""/>
          <p:cNvSpPr/>
          <p:nvPr/>
        </p:nvSpPr>
        <p:spPr>
          <a:xfrm>
            <a:off x="2040480" y="4495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4" name=""/>
          <p:cNvSpPr/>
          <p:nvPr/>
        </p:nvSpPr>
        <p:spPr>
          <a:xfrm>
            <a:off x="2049840" y="449532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5" name=""/>
          <p:cNvSpPr/>
          <p:nvPr/>
        </p:nvSpPr>
        <p:spPr>
          <a:xfrm flipV="1">
            <a:off x="2073960" y="44906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6" name=""/>
          <p:cNvSpPr/>
          <p:nvPr/>
        </p:nvSpPr>
        <p:spPr>
          <a:xfrm>
            <a:off x="2097720" y="44906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7" name=""/>
          <p:cNvSpPr/>
          <p:nvPr/>
        </p:nvSpPr>
        <p:spPr>
          <a:xfrm>
            <a:off x="2112120" y="449064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8" name=""/>
          <p:cNvSpPr/>
          <p:nvPr/>
        </p:nvSpPr>
        <p:spPr>
          <a:xfrm flipV="1">
            <a:off x="2150280" y="44859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9" name=""/>
          <p:cNvSpPr/>
          <p:nvPr/>
        </p:nvSpPr>
        <p:spPr>
          <a:xfrm>
            <a:off x="2164320" y="4485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0" name=""/>
          <p:cNvSpPr/>
          <p:nvPr/>
        </p:nvSpPr>
        <p:spPr>
          <a:xfrm>
            <a:off x="2174040" y="44859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1" name=""/>
          <p:cNvSpPr/>
          <p:nvPr/>
        </p:nvSpPr>
        <p:spPr>
          <a:xfrm>
            <a:off x="2212200" y="4485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2" name=""/>
          <p:cNvSpPr/>
          <p:nvPr/>
        </p:nvSpPr>
        <p:spPr>
          <a:xfrm>
            <a:off x="2221560" y="44859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3" name=""/>
          <p:cNvSpPr/>
          <p:nvPr/>
        </p:nvSpPr>
        <p:spPr>
          <a:xfrm>
            <a:off x="2240640" y="4490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4" name=""/>
          <p:cNvSpPr/>
          <p:nvPr/>
        </p:nvSpPr>
        <p:spPr>
          <a:xfrm>
            <a:off x="2245320" y="4490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5" name=""/>
          <p:cNvSpPr/>
          <p:nvPr/>
        </p:nvSpPr>
        <p:spPr>
          <a:xfrm>
            <a:off x="2255040" y="4495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6" name=""/>
          <p:cNvSpPr/>
          <p:nvPr/>
        </p:nvSpPr>
        <p:spPr>
          <a:xfrm>
            <a:off x="1954800" y="4695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7" name=""/>
          <p:cNvSpPr/>
          <p:nvPr/>
        </p:nvSpPr>
        <p:spPr>
          <a:xfrm>
            <a:off x="1954800" y="470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8" name=""/>
          <p:cNvSpPr/>
          <p:nvPr/>
        </p:nvSpPr>
        <p:spPr>
          <a:xfrm>
            <a:off x="1954800" y="470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9" name=""/>
          <p:cNvSpPr/>
          <p:nvPr/>
        </p:nvSpPr>
        <p:spPr>
          <a:xfrm>
            <a:off x="1954800" y="4709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0" name=""/>
          <p:cNvSpPr/>
          <p:nvPr/>
        </p:nvSpPr>
        <p:spPr>
          <a:xfrm>
            <a:off x="1954800" y="4714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1" name=""/>
          <p:cNvSpPr/>
          <p:nvPr/>
        </p:nvSpPr>
        <p:spPr>
          <a:xfrm flipH="1">
            <a:off x="1949760" y="4728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2" name=""/>
          <p:cNvSpPr/>
          <p:nvPr/>
        </p:nvSpPr>
        <p:spPr>
          <a:xfrm>
            <a:off x="1949760" y="4733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3" name=""/>
          <p:cNvSpPr/>
          <p:nvPr/>
        </p:nvSpPr>
        <p:spPr>
          <a:xfrm flipH="1">
            <a:off x="1945080" y="474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4" name=""/>
          <p:cNvSpPr/>
          <p:nvPr/>
        </p:nvSpPr>
        <p:spPr>
          <a:xfrm flipH="1">
            <a:off x="1978560" y="4586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5" name=""/>
          <p:cNvSpPr/>
          <p:nvPr/>
        </p:nvSpPr>
        <p:spPr>
          <a:xfrm flipH="1">
            <a:off x="1973880" y="4586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6" name=""/>
          <p:cNvSpPr/>
          <p:nvPr/>
        </p:nvSpPr>
        <p:spPr>
          <a:xfrm flipH="1">
            <a:off x="1968840" y="4586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7" name=""/>
          <p:cNvSpPr/>
          <p:nvPr/>
        </p:nvSpPr>
        <p:spPr>
          <a:xfrm flipH="1">
            <a:off x="1964160" y="4586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8" name=""/>
          <p:cNvSpPr/>
          <p:nvPr/>
        </p:nvSpPr>
        <p:spPr>
          <a:xfrm flipH="1">
            <a:off x="1959480" y="4586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9" name=""/>
          <p:cNvSpPr/>
          <p:nvPr/>
        </p:nvSpPr>
        <p:spPr>
          <a:xfrm flipH="1">
            <a:off x="1954800" y="4590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0" name=""/>
          <p:cNvSpPr/>
          <p:nvPr/>
        </p:nvSpPr>
        <p:spPr>
          <a:xfrm flipH="1">
            <a:off x="1949760" y="4590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1" name=""/>
          <p:cNvSpPr/>
          <p:nvPr/>
        </p:nvSpPr>
        <p:spPr>
          <a:xfrm flipH="1">
            <a:off x="1945080" y="4590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2" name=""/>
          <p:cNvSpPr/>
          <p:nvPr/>
        </p:nvSpPr>
        <p:spPr>
          <a:xfrm>
            <a:off x="2088000" y="464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3" name=""/>
          <p:cNvSpPr/>
          <p:nvPr/>
        </p:nvSpPr>
        <p:spPr>
          <a:xfrm flipH="1">
            <a:off x="208332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4" name=""/>
          <p:cNvSpPr/>
          <p:nvPr/>
        </p:nvSpPr>
        <p:spPr>
          <a:xfrm flipH="1">
            <a:off x="207864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5" name=""/>
          <p:cNvSpPr/>
          <p:nvPr/>
        </p:nvSpPr>
        <p:spPr>
          <a:xfrm flipH="1">
            <a:off x="207396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6" name=""/>
          <p:cNvSpPr/>
          <p:nvPr/>
        </p:nvSpPr>
        <p:spPr>
          <a:xfrm flipH="1">
            <a:off x="2068920" y="4652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7" name=""/>
          <p:cNvSpPr/>
          <p:nvPr/>
        </p:nvSpPr>
        <p:spPr>
          <a:xfrm flipH="1">
            <a:off x="2059560" y="46526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8" name=""/>
          <p:cNvSpPr/>
          <p:nvPr/>
        </p:nvSpPr>
        <p:spPr>
          <a:xfrm flipH="1">
            <a:off x="2049840" y="46526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9" name=""/>
          <p:cNvSpPr/>
          <p:nvPr/>
        </p:nvSpPr>
        <p:spPr>
          <a:xfrm flipH="1">
            <a:off x="204516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0" name=""/>
          <p:cNvSpPr/>
          <p:nvPr/>
        </p:nvSpPr>
        <p:spPr>
          <a:xfrm flipH="1">
            <a:off x="204048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1" name=""/>
          <p:cNvSpPr/>
          <p:nvPr/>
        </p:nvSpPr>
        <p:spPr>
          <a:xfrm flipH="1">
            <a:off x="2021400" y="46526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2" name=""/>
          <p:cNvSpPr/>
          <p:nvPr/>
        </p:nvSpPr>
        <p:spPr>
          <a:xfrm flipH="1">
            <a:off x="201672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3" name=""/>
          <p:cNvSpPr/>
          <p:nvPr/>
        </p:nvSpPr>
        <p:spPr>
          <a:xfrm flipH="1">
            <a:off x="2007000" y="4652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4" name=""/>
          <p:cNvSpPr/>
          <p:nvPr/>
        </p:nvSpPr>
        <p:spPr>
          <a:xfrm flipH="1">
            <a:off x="2073960" y="4738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5" name=""/>
          <p:cNvSpPr/>
          <p:nvPr/>
        </p:nvSpPr>
        <p:spPr>
          <a:xfrm flipH="1">
            <a:off x="2068920" y="4738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6" name=""/>
          <p:cNvSpPr/>
          <p:nvPr/>
        </p:nvSpPr>
        <p:spPr>
          <a:xfrm flipH="1">
            <a:off x="2064240" y="4738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7" name=""/>
          <p:cNvSpPr/>
          <p:nvPr/>
        </p:nvSpPr>
        <p:spPr>
          <a:xfrm flipH="1">
            <a:off x="2059560" y="474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8" name=""/>
          <p:cNvSpPr/>
          <p:nvPr/>
        </p:nvSpPr>
        <p:spPr>
          <a:xfrm flipH="1">
            <a:off x="2054880" y="474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9" name=""/>
          <p:cNvSpPr/>
          <p:nvPr/>
        </p:nvSpPr>
        <p:spPr>
          <a:xfrm flipH="1">
            <a:off x="2045160" y="4743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0" name=""/>
          <p:cNvSpPr/>
          <p:nvPr/>
        </p:nvSpPr>
        <p:spPr>
          <a:xfrm flipH="1">
            <a:off x="2040480" y="474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1" name=""/>
          <p:cNvSpPr/>
          <p:nvPr/>
        </p:nvSpPr>
        <p:spPr>
          <a:xfrm flipH="1">
            <a:off x="2035800" y="474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2" name=""/>
          <p:cNvSpPr/>
          <p:nvPr/>
        </p:nvSpPr>
        <p:spPr>
          <a:xfrm flipH="1">
            <a:off x="2031120" y="474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3" name=""/>
          <p:cNvSpPr/>
          <p:nvPr/>
        </p:nvSpPr>
        <p:spPr>
          <a:xfrm flipH="1">
            <a:off x="2026080" y="4743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4" name=""/>
          <p:cNvSpPr/>
          <p:nvPr/>
        </p:nvSpPr>
        <p:spPr>
          <a:xfrm>
            <a:off x="2197800" y="461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5" name=""/>
          <p:cNvSpPr/>
          <p:nvPr/>
        </p:nvSpPr>
        <p:spPr>
          <a:xfrm flipH="1">
            <a:off x="2193120" y="4619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6" name=""/>
          <p:cNvSpPr/>
          <p:nvPr/>
        </p:nvSpPr>
        <p:spPr>
          <a:xfrm>
            <a:off x="2193120" y="462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7" name=""/>
          <p:cNvSpPr/>
          <p:nvPr/>
        </p:nvSpPr>
        <p:spPr>
          <a:xfrm>
            <a:off x="2193120" y="462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8" name=""/>
          <p:cNvSpPr/>
          <p:nvPr/>
        </p:nvSpPr>
        <p:spPr>
          <a:xfrm flipH="1">
            <a:off x="2188440" y="4633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9" name=""/>
          <p:cNvSpPr/>
          <p:nvPr/>
        </p:nvSpPr>
        <p:spPr>
          <a:xfrm>
            <a:off x="2188440" y="4638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0" name=""/>
          <p:cNvSpPr/>
          <p:nvPr/>
        </p:nvSpPr>
        <p:spPr>
          <a:xfrm flipH="1">
            <a:off x="2183400" y="46432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1" name=""/>
          <p:cNvSpPr/>
          <p:nvPr/>
        </p:nvSpPr>
        <p:spPr>
          <a:xfrm flipH="1">
            <a:off x="2178720" y="4652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2" name=""/>
          <p:cNvSpPr/>
          <p:nvPr/>
        </p:nvSpPr>
        <p:spPr>
          <a:xfrm>
            <a:off x="2178720" y="4671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3" name=""/>
          <p:cNvSpPr/>
          <p:nvPr/>
        </p:nvSpPr>
        <p:spPr>
          <a:xfrm flipH="1">
            <a:off x="2174040" y="4686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4" name=""/>
          <p:cNvSpPr/>
          <p:nvPr/>
        </p:nvSpPr>
        <p:spPr>
          <a:xfrm flipH="1">
            <a:off x="2164320" y="4700520"/>
            <a:ext cx="972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5" name=""/>
          <p:cNvSpPr/>
          <p:nvPr/>
        </p:nvSpPr>
        <p:spPr>
          <a:xfrm>
            <a:off x="2164320" y="4733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6" name=""/>
          <p:cNvSpPr/>
          <p:nvPr/>
        </p:nvSpPr>
        <p:spPr>
          <a:xfrm flipH="1">
            <a:off x="2159640" y="47433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7" name=""/>
          <p:cNvSpPr/>
          <p:nvPr/>
        </p:nvSpPr>
        <p:spPr>
          <a:xfrm>
            <a:off x="215028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8" name=""/>
          <p:cNvSpPr/>
          <p:nvPr/>
        </p:nvSpPr>
        <p:spPr>
          <a:xfrm>
            <a:off x="215028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9" name=""/>
          <p:cNvSpPr/>
          <p:nvPr/>
        </p:nvSpPr>
        <p:spPr>
          <a:xfrm>
            <a:off x="2150280" y="4028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0" name=""/>
          <p:cNvSpPr/>
          <p:nvPr/>
        </p:nvSpPr>
        <p:spPr>
          <a:xfrm>
            <a:off x="2150280" y="403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1" name=""/>
          <p:cNvSpPr/>
          <p:nvPr/>
        </p:nvSpPr>
        <p:spPr>
          <a:xfrm>
            <a:off x="2150280" y="40377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2" name=""/>
          <p:cNvSpPr/>
          <p:nvPr/>
        </p:nvSpPr>
        <p:spPr>
          <a:xfrm>
            <a:off x="2150280" y="4061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3" name=""/>
          <p:cNvSpPr/>
          <p:nvPr/>
        </p:nvSpPr>
        <p:spPr>
          <a:xfrm>
            <a:off x="2150280" y="4066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4" name=""/>
          <p:cNvSpPr/>
          <p:nvPr/>
        </p:nvSpPr>
        <p:spPr>
          <a:xfrm>
            <a:off x="2150280" y="407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5" name=""/>
          <p:cNvSpPr/>
          <p:nvPr/>
        </p:nvSpPr>
        <p:spPr>
          <a:xfrm>
            <a:off x="215028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6" name=""/>
          <p:cNvSpPr/>
          <p:nvPr/>
        </p:nvSpPr>
        <p:spPr>
          <a:xfrm>
            <a:off x="2150280" y="4085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7" name=""/>
          <p:cNvSpPr/>
          <p:nvPr/>
        </p:nvSpPr>
        <p:spPr>
          <a:xfrm>
            <a:off x="2150280" y="4099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8" name=""/>
          <p:cNvSpPr/>
          <p:nvPr/>
        </p:nvSpPr>
        <p:spPr>
          <a:xfrm flipV="1">
            <a:off x="2154960" y="4095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9" name=""/>
          <p:cNvSpPr/>
          <p:nvPr/>
        </p:nvSpPr>
        <p:spPr>
          <a:xfrm flipV="1">
            <a:off x="2159640" y="409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0" name=""/>
          <p:cNvSpPr/>
          <p:nvPr/>
        </p:nvSpPr>
        <p:spPr>
          <a:xfrm flipV="1">
            <a:off x="2164320" y="4085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1" name=""/>
          <p:cNvSpPr/>
          <p:nvPr/>
        </p:nvSpPr>
        <p:spPr>
          <a:xfrm flipV="1">
            <a:off x="216936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2" name=""/>
          <p:cNvSpPr/>
          <p:nvPr/>
        </p:nvSpPr>
        <p:spPr>
          <a:xfrm flipV="1">
            <a:off x="2169360" y="405684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3" name=""/>
          <p:cNvSpPr/>
          <p:nvPr/>
        </p:nvSpPr>
        <p:spPr>
          <a:xfrm flipV="1">
            <a:off x="2183400" y="4052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4" name=""/>
          <p:cNvSpPr/>
          <p:nvPr/>
        </p:nvSpPr>
        <p:spPr>
          <a:xfrm flipV="1">
            <a:off x="2188440" y="4047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5" name=""/>
          <p:cNvSpPr/>
          <p:nvPr/>
        </p:nvSpPr>
        <p:spPr>
          <a:xfrm flipV="1">
            <a:off x="2193120" y="4037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6" name=""/>
          <p:cNvSpPr/>
          <p:nvPr/>
        </p:nvSpPr>
        <p:spPr>
          <a:xfrm>
            <a:off x="2202480" y="403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7" name=""/>
          <p:cNvSpPr/>
          <p:nvPr/>
        </p:nvSpPr>
        <p:spPr>
          <a:xfrm flipV="1">
            <a:off x="2207160" y="40280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8" name=""/>
          <p:cNvSpPr/>
          <p:nvPr/>
        </p:nvSpPr>
        <p:spPr>
          <a:xfrm>
            <a:off x="2216880" y="402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9" name=""/>
          <p:cNvSpPr/>
          <p:nvPr/>
        </p:nvSpPr>
        <p:spPr>
          <a:xfrm>
            <a:off x="2221560" y="40280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0" name=""/>
          <p:cNvSpPr/>
          <p:nvPr/>
        </p:nvSpPr>
        <p:spPr>
          <a:xfrm>
            <a:off x="223128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1" name=""/>
          <p:cNvSpPr/>
          <p:nvPr/>
        </p:nvSpPr>
        <p:spPr>
          <a:xfrm>
            <a:off x="2235960" y="4033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2" name=""/>
          <p:cNvSpPr/>
          <p:nvPr/>
        </p:nvSpPr>
        <p:spPr>
          <a:xfrm>
            <a:off x="2240640" y="4042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3" name=""/>
          <p:cNvSpPr/>
          <p:nvPr/>
        </p:nvSpPr>
        <p:spPr>
          <a:xfrm>
            <a:off x="2240640" y="405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4" name=""/>
          <p:cNvSpPr/>
          <p:nvPr/>
        </p:nvSpPr>
        <p:spPr>
          <a:xfrm>
            <a:off x="2240640" y="4056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5" name=""/>
          <p:cNvSpPr/>
          <p:nvPr/>
        </p:nvSpPr>
        <p:spPr>
          <a:xfrm>
            <a:off x="2245320" y="4066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6" name=""/>
          <p:cNvSpPr/>
          <p:nvPr/>
        </p:nvSpPr>
        <p:spPr>
          <a:xfrm>
            <a:off x="224532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7" name=""/>
          <p:cNvSpPr/>
          <p:nvPr/>
        </p:nvSpPr>
        <p:spPr>
          <a:xfrm>
            <a:off x="2245320" y="40852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8" name=""/>
          <p:cNvSpPr/>
          <p:nvPr/>
        </p:nvSpPr>
        <p:spPr>
          <a:xfrm>
            <a:off x="2531520" y="4118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9" name=""/>
          <p:cNvSpPr/>
          <p:nvPr/>
        </p:nvSpPr>
        <p:spPr>
          <a:xfrm flipH="1">
            <a:off x="2526840" y="4123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0" name=""/>
          <p:cNvSpPr/>
          <p:nvPr/>
        </p:nvSpPr>
        <p:spPr>
          <a:xfrm>
            <a:off x="2526840" y="412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1" name=""/>
          <p:cNvSpPr/>
          <p:nvPr/>
        </p:nvSpPr>
        <p:spPr>
          <a:xfrm flipH="1">
            <a:off x="252216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2" name=""/>
          <p:cNvSpPr/>
          <p:nvPr/>
        </p:nvSpPr>
        <p:spPr>
          <a:xfrm flipH="1">
            <a:off x="2512440" y="413316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3" name=""/>
          <p:cNvSpPr/>
          <p:nvPr/>
        </p:nvSpPr>
        <p:spPr>
          <a:xfrm flipH="1">
            <a:off x="2507760" y="4147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4" name=""/>
          <p:cNvSpPr/>
          <p:nvPr/>
        </p:nvSpPr>
        <p:spPr>
          <a:xfrm>
            <a:off x="250776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5" name=""/>
          <p:cNvSpPr/>
          <p:nvPr/>
        </p:nvSpPr>
        <p:spPr>
          <a:xfrm flipH="1">
            <a:off x="2493360" y="415692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6" name=""/>
          <p:cNvSpPr/>
          <p:nvPr/>
        </p:nvSpPr>
        <p:spPr>
          <a:xfrm flipH="1">
            <a:off x="2488680" y="4185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7" name=""/>
          <p:cNvSpPr/>
          <p:nvPr/>
        </p:nvSpPr>
        <p:spPr>
          <a:xfrm flipH="1">
            <a:off x="2484000" y="4190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8" name=""/>
          <p:cNvSpPr/>
          <p:nvPr/>
        </p:nvSpPr>
        <p:spPr>
          <a:xfrm flipH="1">
            <a:off x="2469600" y="419976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9" name=""/>
          <p:cNvSpPr/>
          <p:nvPr/>
        </p:nvSpPr>
        <p:spPr>
          <a:xfrm flipH="1">
            <a:off x="2464920" y="4237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0" name=""/>
          <p:cNvSpPr/>
          <p:nvPr/>
        </p:nvSpPr>
        <p:spPr>
          <a:xfrm>
            <a:off x="2464920" y="42476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1" name=""/>
          <p:cNvSpPr/>
          <p:nvPr/>
        </p:nvSpPr>
        <p:spPr>
          <a:xfrm flipH="1">
            <a:off x="2450520" y="4261680"/>
            <a:ext cx="1440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2" name=""/>
          <p:cNvSpPr/>
          <p:nvPr/>
        </p:nvSpPr>
        <p:spPr>
          <a:xfrm>
            <a:off x="2450520" y="4318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3" name=""/>
          <p:cNvSpPr/>
          <p:nvPr/>
        </p:nvSpPr>
        <p:spPr>
          <a:xfrm>
            <a:off x="2450520" y="433332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4" name=""/>
          <p:cNvSpPr/>
          <p:nvPr/>
        </p:nvSpPr>
        <p:spPr>
          <a:xfrm>
            <a:off x="2450520" y="43761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5" name=""/>
          <p:cNvSpPr/>
          <p:nvPr/>
        </p:nvSpPr>
        <p:spPr>
          <a:xfrm>
            <a:off x="2455200" y="44049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6" name=""/>
          <p:cNvSpPr/>
          <p:nvPr/>
        </p:nvSpPr>
        <p:spPr>
          <a:xfrm>
            <a:off x="2455200" y="4419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7" name=""/>
          <p:cNvSpPr/>
          <p:nvPr/>
        </p:nvSpPr>
        <p:spPr>
          <a:xfrm>
            <a:off x="2459880" y="4433400"/>
            <a:ext cx="97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8" name=""/>
          <p:cNvSpPr/>
          <p:nvPr/>
        </p:nvSpPr>
        <p:spPr>
          <a:xfrm>
            <a:off x="2469600" y="4476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9" name=""/>
          <p:cNvSpPr/>
          <p:nvPr/>
        </p:nvSpPr>
        <p:spPr>
          <a:xfrm>
            <a:off x="2474280" y="44906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0" name=""/>
          <p:cNvSpPr/>
          <p:nvPr/>
        </p:nvSpPr>
        <p:spPr>
          <a:xfrm>
            <a:off x="2484000" y="4505040"/>
            <a:ext cx="381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1" name=""/>
          <p:cNvSpPr/>
          <p:nvPr/>
        </p:nvSpPr>
        <p:spPr>
          <a:xfrm flipV="1">
            <a:off x="2522160" y="452412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2" name=""/>
          <p:cNvSpPr/>
          <p:nvPr/>
        </p:nvSpPr>
        <p:spPr>
          <a:xfrm>
            <a:off x="2769840" y="419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3" name=""/>
          <p:cNvSpPr/>
          <p:nvPr/>
        </p:nvSpPr>
        <p:spPr>
          <a:xfrm flipH="1">
            <a:off x="2765160" y="419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4" name=""/>
          <p:cNvSpPr/>
          <p:nvPr/>
        </p:nvSpPr>
        <p:spPr>
          <a:xfrm flipH="1">
            <a:off x="2760480" y="419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5" name=""/>
          <p:cNvSpPr/>
          <p:nvPr/>
        </p:nvSpPr>
        <p:spPr>
          <a:xfrm flipH="1">
            <a:off x="2750760" y="42044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6" name=""/>
          <p:cNvSpPr/>
          <p:nvPr/>
        </p:nvSpPr>
        <p:spPr>
          <a:xfrm flipH="1">
            <a:off x="2746080" y="4214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7" name=""/>
          <p:cNvSpPr/>
          <p:nvPr/>
        </p:nvSpPr>
        <p:spPr>
          <a:xfrm flipH="1">
            <a:off x="2741400" y="4218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8" name=""/>
          <p:cNvSpPr/>
          <p:nvPr/>
        </p:nvSpPr>
        <p:spPr>
          <a:xfrm flipH="1">
            <a:off x="2736360" y="42235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9" name=""/>
          <p:cNvSpPr/>
          <p:nvPr/>
        </p:nvSpPr>
        <p:spPr>
          <a:xfrm flipH="1">
            <a:off x="2722320" y="422856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0" name=""/>
          <p:cNvSpPr/>
          <p:nvPr/>
        </p:nvSpPr>
        <p:spPr>
          <a:xfrm flipH="1">
            <a:off x="2712600" y="42523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1" name=""/>
          <p:cNvSpPr/>
          <p:nvPr/>
        </p:nvSpPr>
        <p:spPr>
          <a:xfrm flipH="1">
            <a:off x="2707920" y="4261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2" name=""/>
          <p:cNvSpPr/>
          <p:nvPr/>
        </p:nvSpPr>
        <p:spPr>
          <a:xfrm flipH="1">
            <a:off x="2679480" y="4271400"/>
            <a:ext cx="284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3" name=""/>
          <p:cNvSpPr/>
          <p:nvPr/>
        </p:nvSpPr>
        <p:spPr>
          <a:xfrm flipH="1">
            <a:off x="2674440" y="4309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4" name=""/>
          <p:cNvSpPr/>
          <p:nvPr/>
        </p:nvSpPr>
        <p:spPr>
          <a:xfrm flipH="1">
            <a:off x="2665080" y="431892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5" name=""/>
          <p:cNvSpPr/>
          <p:nvPr/>
        </p:nvSpPr>
        <p:spPr>
          <a:xfrm flipH="1">
            <a:off x="2660400" y="4342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6" name=""/>
          <p:cNvSpPr/>
          <p:nvPr/>
        </p:nvSpPr>
        <p:spPr>
          <a:xfrm>
            <a:off x="2660400" y="4347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7" name=""/>
          <p:cNvSpPr/>
          <p:nvPr/>
        </p:nvSpPr>
        <p:spPr>
          <a:xfrm flipH="1">
            <a:off x="2655360" y="4357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8" name=""/>
          <p:cNvSpPr/>
          <p:nvPr/>
        </p:nvSpPr>
        <p:spPr>
          <a:xfrm>
            <a:off x="2655360" y="4361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9" name=""/>
          <p:cNvSpPr/>
          <p:nvPr/>
        </p:nvSpPr>
        <p:spPr>
          <a:xfrm>
            <a:off x="2669760" y="4233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0" name=""/>
          <p:cNvSpPr/>
          <p:nvPr/>
        </p:nvSpPr>
        <p:spPr>
          <a:xfrm>
            <a:off x="267444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1" name=""/>
          <p:cNvSpPr/>
          <p:nvPr/>
        </p:nvSpPr>
        <p:spPr>
          <a:xfrm>
            <a:off x="267444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2" name=""/>
          <p:cNvSpPr/>
          <p:nvPr/>
        </p:nvSpPr>
        <p:spPr>
          <a:xfrm>
            <a:off x="267444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3" name=""/>
          <p:cNvSpPr/>
          <p:nvPr/>
        </p:nvSpPr>
        <p:spPr>
          <a:xfrm>
            <a:off x="2674440" y="424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4" name=""/>
          <p:cNvSpPr/>
          <p:nvPr/>
        </p:nvSpPr>
        <p:spPr>
          <a:xfrm>
            <a:off x="2674440" y="425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5" name=""/>
          <p:cNvSpPr/>
          <p:nvPr/>
        </p:nvSpPr>
        <p:spPr>
          <a:xfrm>
            <a:off x="2674440" y="4257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6" name=""/>
          <p:cNvSpPr/>
          <p:nvPr/>
        </p:nvSpPr>
        <p:spPr>
          <a:xfrm>
            <a:off x="2674440" y="4261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7" name=""/>
          <p:cNvSpPr/>
          <p:nvPr/>
        </p:nvSpPr>
        <p:spPr>
          <a:xfrm>
            <a:off x="2679480" y="4266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8" name=""/>
          <p:cNvSpPr/>
          <p:nvPr/>
        </p:nvSpPr>
        <p:spPr>
          <a:xfrm>
            <a:off x="2679480" y="4276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9" name=""/>
          <p:cNvSpPr/>
          <p:nvPr/>
        </p:nvSpPr>
        <p:spPr>
          <a:xfrm>
            <a:off x="2684160" y="42807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0" name=""/>
          <p:cNvSpPr/>
          <p:nvPr/>
        </p:nvSpPr>
        <p:spPr>
          <a:xfrm>
            <a:off x="2698560" y="4314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1" name=""/>
          <p:cNvSpPr/>
          <p:nvPr/>
        </p:nvSpPr>
        <p:spPr>
          <a:xfrm>
            <a:off x="2703240" y="4333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2" name=""/>
          <p:cNvSpPr/>
          <p:nvPr/>
        </p:nvSpPr>
        <p:spPr>
          <a:xfrm>
            <a:off x="2707920" y="43426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3" name=""/>
          <p:cNvSpPr/>
          <p:nvPr/>
        </p:nvSpPr>
        <p:spPr>
          <a:xfrm>
            <a:off x="2717280" y="4361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4" name=""/>
          <p:cNvSpPr/>
          <p:nvPr/>
        </p:nvSpPr>
        <p:spPr>
          <a:xfrm>
            <a:off x="2717280" y="43714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5" name=""/>
          <p:cNvSpPr/>
          <p:nvPr/>
        </p:nvSpPr>
        <p:spPr>
          <a:xfrm>
            <a:off x="2722320" y="4395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6" name=""/>
          <p:cNvSpPr/>
          <p:nvPr/>
        </p:nvSpPr>
        <p:spPr>
          <a:xfrm>
            <a:off x="2836800" y="4380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7" name=""/>
          <p:cNvSpPr/>
          <p:nvPr/>
        </p:nvSpPr>
        <p:spPr>
          <a:xfrm>
            <a:off x="2836800" y="438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8" name=""/>
          <p:cNvSpPr/>
          <p:nvPr/>
        </p:nvSpPr>
        <p:spPr>
          <a:xfrm>
            <a:off x="2836800" y="439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9" name=""/>
          <p:cNvSpPr/>
          <p:nvPr/>
        </p:nvSpPr>
        <p:spPr>
          <a:xfrm>
            <a:off x="2836800" y="439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0" name=""/>
          <p:cNvSpPr/>
          <p:nvPr/>
        </p:nvSpPr>
        <p:spPr>
          <a:xfrm flipH="1">
            <a:off x="2831760" y="43999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1" name=""/>
          <p:cNvSpPr/>
          <p:nvPr/>
        </p:nvSpPr>
        <p:spPr>
          <a:xfrm>
            <a:off x="2831760" y="440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2" name=""/>
          <p:cNvSpPr/>
          <p:nvPr/>
        </p:nvSpPr>
        <p:spPr>
          <a:xfrm flipH="1">
            <a:off x="2827080" y="4409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3" name=""/>
          <p:cNvSpPr/>
          <p:nvPr/>
        </p:nvSpPr>
        <p:spPr>
          <a:xfrm flipH="1">
            <a:off x="2822400" y="4428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4" name=""/>
          <p:cNvSpPr/>
          <p:nvPr/>
        </p:nvSpPr>
        <p:spPr>
          <a:xfrm>
            <a:off x="2822400" y="4438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5" name=""/>
          <p:cNvSpPr/>
          <p:nvPr/>
        </p:nvSpPr>
        <p:spPr>
          <a:xfrm>
            <a:off x="2822400" y="444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6" name=""/>
          <p:cNvSpPr/>
          <p:nvPr/>
        </p:nvSpPr>
        <p:spPr>
          <a:xfrm flipH="1">
            <a:off x="2831760" y="4309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7" name=""/>
          <p:cNvSpPr/>
          <p:nvPr/>
        </p:nvSpPr>
        <p:spPr>
          <a:xfrm flipH="1" flipV="1">
            <a:off x="2827080" y="4304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8" name=""/>
          <p:cNvSpPr/>
          <p:nvPr/>
        </p:nvSpPr>
        <p:spPr>
          <a:xfrm flipH="1">
            <a:off x="2822400" y="4304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9" name=""/>
          <p:cNvSpPr/>
          <p:nvPr/>
        </p:nvSpPr>
        <p:spPr>
          <a:xfrm flipH="1">
            <a:off x="3103560" y="4309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0" name=""/>
          <p:cNvSpPr/>
          <p:nvPr/>
        </p:nvSpPr>
        <p:spPr>
          <a:xfrm flipH="1">
            <a:off x="3098880" y="4309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1" name=""/>
          <p:cNvSpPr/>
          <p:nvPr/>
        </p:nvSpPr>
        <p:spPr>
          <a:xfrm flipH="1">
            <a:off x="3094200" y="4309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2" name=""/>
          <p:cNvSpPr/>
          <p:nvPr/>
        </p:nvSpPr>
        <p:spPr>
          <a:xfrm flipH="1">
            <a:off x="3084480" y="4309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3" name=""/>
          <p:cNvSpPr/>
          <p:nvPr/>
        </p:nvSpPr>
        <p:spPr>
          <a:xfrm flipH="1">
            <a:off x="3079800" y="4309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4" name=""/>
          <p:cNvSpPr/>
          <p:nvPr/>
        </p:nvSpPr>
        <p:spPr>
          <a:xfrm flipH="1">
            <a:off x="3070080" y="4309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5" name=""/>
          <p:cNvSpPr/>
          <p:nvPr/>
        </p:nvSpPr>
        <p:spPr>
          <a:xfrm flipH="1">
            <a:off x="3065400" y="4309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6" name=""/>
          <p:cNvSpPr/>
          <p:nvPr/>
        </p:nvSpPr>
        <p:spPr>
          <a:xfrm flipH="1">
            <a:off x="3032280" y="431424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7" name=""/>
          <p:cNvSpPr/>
          <p:nvPr/>
        </p:nvSpPr>
        <p:spPr>
          <a:xfrm flipH="1">
            <a:off x="2998800" y="43189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8" name=""/>
          <p:cNvSpPr/>
          <p:nvPr/>
        </p:nvSpPr>
        <p:spPr>
          <a:xfrm>
            <a:off x="3265560" y="426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9" name=""/>
          <p:cNvSpPr/>
          <p:nvPr/>
        </p:nvSpPr>
        <p:spPr>
          <a:xfrm flipH="1">
            <a:off x="3260880" y="4271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0" name=""/>
          <p:cNvSpPr/>
          <p:nvPr/>
        </p:nvSpPr>
        <p:spPr>
          <a:xfrm flipH="1">
            <a:off x="3251520" y="4271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1" name=""/>
          <p:cNvSpPr/>
          <p:nvPr/>
        </p:nvSpPr>
        <p:spPr>
          <a:xfrm flipH="1">
            <a:off x="3246480" y="4276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2" name=""/>
          <p:cNvSpPr/>
          <p:nvPr/>
        </p:nvSpPr>
        <p:spPr>
          <a:xfrm flipH="1">
            <a:off x="3213360" y="4280760"/>
            <a:ext cx="331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3" name=""/>
          <p:cNvSpPr/>
          <p:nvPr/>
        </p:nvSpPr>
        <p:spPr>
          <a:xfrm flipH="1">
            <a:off x="3208680" y="4304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4" name=""/>
          <p:cNvSpPr/>
          <p:nvPr/>
        </p:nvSpPr>
        <p:spPr>
          <a:xfrm flipH="1">
            <a:off x="3198960" y="43142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5" name=""/>
          <p:cNvSpPr/>
          <p:nvPr/>
        </p:nvSpPr>
        <p:spPr>
          <a:xfrm flipH="1">
            <a:off x="3170520" y="4323600"/>
            <a:ext cx="284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6" name=""/>
          <p:cNvSpPr/>
          <p:nvPr/>
        </p:nvSpPr>
        <p:spPr>
          <a:xfrm flipH="1">
            <a:off x="3165480" y="43617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7" name=""/>
          <p:cNvSpPr/>
          <p:nvPr/>
        </p:nvSpPr>
        <p:spPr>
          <a:xfrm flipH="1">
            <a:off x="3160800" y="4371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8" name=""/>
          <p:cNvSpPr/>
          <p:nvPr/>
        </p:nvSpPr>
        <p:spPr>
          <a:xfrm flipH="1">
            <a:off x="3156120" y="4376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9" name=""/>
          <p:cNvSpPr/>
          <p:nvPr/>
        </p:nvSpPr>
        <p:spPr>
          <a:xfrm flipH="1">
            <a:off x="3151440" y="4395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0" name=""/>
          <p:cNvSpPr/>
          <p:nvPr/>
        </p:nvSpPr>
        <p:spPr>
          <a:xfrm>
            <a:off x="3151440" y="4399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1" name=""/>
          <p:cNvSpPr/>
          <p:nvPr/>
        </p:nvSpPr>
        <p:spPr>
          <a:xfrm>
            <a:off x="3151440" y="440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2" name=""/>
          <p:cNvSpPr/>
          <p:nvPr/>
        </p:nvSpPr>
        <p:spPr>
          <a:xfrm flipV="1">
            <a:off x="3246480" y="4376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3" name=""/>
          <p:cNvSpPr/>
          <p:nvPr/>
        </p:nvSpPr>
        <p:spPr>
          <a:xfrm flipV="1">
            <a:off x="3246480" y="4371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4" name=""/>
          <p:cNvSpPr/>
          <p:nvPr/>
        </p:nvSpPr>
        <p:spPr>
          <a:xfrm flipV="1">
            <a:off x="3246480" y="4366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5" name=""/>
          <p:cNvSpPr/>
          <p:nvPr/>
        </p:nvSpPr>
        <p:spPr>
          <a:xfrm flipH="1" flipV="1">
            <a:off x="3241800" y="4361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6" name=""/>
          <p:cNvSpPr/>
          <p:nvPr/>
        </p:nvSpPr>
        <p:spPr>
          <a:xfrm flipH="1" flipV="1">
            <a:off x="3237120" y="4357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7" name=""/>
          <p:cNvSpPr/>
          <p:nvPr/>
        </p:nvSpPr>
        <p:spPr>
          <a:xfrm flipH="1" flipV="1">
            <a:off x="3232440" y="4352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8" name=""/>
          <p:cNvSpPr/>
          <p:nvPr/>
        </p:nvSpPr>
        <p:spPr>
          <a:xfrm flipH="1" flipV="1">
            <a:off x="3208680" y="433800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9" name=""/>
          <p:cNvSpPr/>
          <p:nvPr/>
        </p:nvSpPr>
        <p:spPr>
          <a:xfrm flipH="1" flipV="1">
            <a:off x="3198960" y="43286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0" name=""/>
          <p:cNvSpPr/>
          <p:nvPr/>
        </p:nvSpPr>
        <p:spPr>
          <a:xfrm flipH="1" flipV="1">
            <a:off x="3189600" y="43236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1" name=""/>
          <p:cNvSpPr/>
          <p:nvPr/>
        </p:nvSpPr>
        <p:spPr>
          <a:xfrm flipH="1" flipV="1">
            <a:off x="3160800" y="4299840"/>
            <a:ext cx="288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2" name=""/>
          <p:cNvSpPr/>
          <p:nvPr/>
        </p:nvSpPr>
        <p:spPr>
          <a:xfrm flipH="1" flipV="1">
            <a:off x="3151440" y="42904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3" name=""/>
          <p:cNvSpPr/>
          <p:nvPr/>
        </p:nvSpPr>
        <p:spPr>
          <a:xfrm flipH="1" flipV="1">
            <a:off x="3141720" y="42807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4" name=""/>
          <p:cNvSpPr/>
          <p:nvPr/>
        </p:nvSpPr>
        <p:spPr>
          <a:xfrm flipH="1" flipV="1">
            <a:off x="3137040" y="4271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5" name=""/>
          <p:cNvSpPr/>
          <p:nvPr/>
        </p:nvSpPr>
        <p:spPr>
          <a:xfrm flipH="1" flipV="1">
            <a:off x="3113280" y="425232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6" name=""/>
          <p:cNvSpPr/>
          <p:nvPr/>
        </p:nvSpPr>
        <p:spPr>
          <a:xfrm flipH="1" flipV="1">
            <a:off x="3103560" y="42379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7" name=""/>
          <p:cNvSpPr/>
          <p:nvPr/>
        </p:nvSpPr>
        <p:spPr>
          <a:xfrm>
            <a:off x="3299040" y="415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8" name=""/>
          <p:cNvSpPr/>
          <p:nvPr/>
        </p:nvSpPr>
        <p:spPr>
          <a:xfrm flipH="1">
            <a:off x="3294360" y="416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9" name=""/>
          <p:cNvSpPr/>
          <p:nvPr/>
        </p:nvSpPr>
        <p:spPr>
          <a:xfrm flipH="1">
            <a:off x="3289680" y="416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0" name=""/>
          <p:cNvSpPr/>
          <p:nvPr/>
        </p:nvSpPr>
        <p:spPr>
          <a:xfrm flipH="1">
            <a:off x="3279960" y="4161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1" name=""/>
          <p:cNvSpPr/>
          <p:nvPr/>
        </p:nvSpPr>
        <p:spPr>
          <a:xfrm flipH="1">
            <a:off x="327528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2" name=""/>
          <p:cNvSpPr/>
          <p:nvPr/>
        </p:nvSpPr>
        <p:spPr>
          <a:xfrm flipH="1">
            <a:off x="3265560" y="4166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3" name=""/>
          <p:cNvSpPr/>
          <p:nvPr/>
        </p:nvSpPr>
        <p:spPr>
          <a:xfrm flipH="1">
            <a:off x="3227400" y="416628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4" name=""/>
          <p:cNvSpPr/>
          <p:nvPr/>
        </p:nvSpPr>
        <p:spPr>
          <a:xfrm flipH="1">
            <a:off x="3218040" y="4171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5" name=""/>
          <p:cNvSpPr/>
          <p:nvPr/>
        </p:nvSpPr>
        <p:spPr>
          <a:xfrm flipH="1">
            <a:off x="3184560" y="417132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6" name=""/>
          <p:cNvSpPr/>
          <p:nvPr/>
        </p:nvSpPr>
        <p:spPr>
          <a:xfrm flipH="1">
            <a:off x="3175200" y="4171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7" name=""/>
          <p:cNvSpPr/>
          <p:nvPr/>
        </p:nvSpPr>
        <p:spPr>
          <a:xfrm flipH="1">
            <a:off x="3170520" y="4171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8" name=""/>
          <p:cNvSpPr/>
          <p:nvPr/>
        </p:nvSpPr>
        <p:spPr>
          <a:xfrm flipH="1" flipV="1">
            <a:off x="3151440" y="41662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9" name=""/>
          <p:cNvSpPr/>
          <p:nvPr/>
        </p:nvSpPr>
        <p:spPr>
          <a:xfrm>
            <a:off x="3380040" y="4095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0" name=""/>
          <p:cNvSpPr/>
          <p:nvPr/>
        </p:nvSpPr>
        <p:spPr>
          <a:xfrm>
            <a:off x="3380040" y="4099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1" name=""/>
          <p:cNvSpPr/>
          <p:nvPr/>
        </p:nvSpPr>
        <p:spPr>
          <a:xfrm>
            <a:off x="338508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2" name=""/>
          <p:cNvSpPr/>
          <p:nvPr/>
        </p:nvSpPr>
        <p:spPr>
          <a:xfrm>
            <a:off x="3385080" y="41094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3" name=""/>
          <p:cNvSpPr/>
          <p:nvPr/>
        </p:nvSpPr>
        <p:spPr>
          <a:xfrm>
            <a:off x="3389760" y="4123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4" name=""/>
          <p:cNvSpPr/>
          <p:nvPr/>
        </p:nvSpPr>
        <p:spPr>
          <a:xfrm>
            <a:off x="3394440" y="4137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5" name=""/>
          <p:cNvSpPr/>
          <p:nvPr/>
        </p:nvSpPr>
        <p:spPr>
          <a:xfrm>
            <a:off x="3394440" y="4147200"/>
            <a:ext cx="936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6" name=""/>
          <p:cNvSpPr/>
          <p:nvPr/>
        </p:nvSpPr>
        <p:spPr>
          <a:xfrm>
            <a:off x="3403800" y="41904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7" name=""/>
          <p:cNvSpPr/>
          <p:nvPr/>
        </p:nvSpPr>
        <p:spPr>
          <a:xfrm>
            <a:off x="3408840" y="4199760"/>
            <a:ext cx="936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8" name=""/>
          <p:cNvSpPr/>
          <p:nvPr/>
        </p:nvSpPr>
        <p:spPr>
          <a:xfrm flipH="1">
            <a:off x="3413520" y="425700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9" name=""/>
          <p:cNvSpPr/>
          <p:nvPr/>
        </p:nvSpPr>
        <p:spPr>
          <a:xfrm>
            <a:off x="3413520" y="4295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0" name=""/>
          <p:cNvSpPr/>
          <p:nvPr/>
        </p:nvSpPr>
        <p:spPr>
          <a:xfrm flipH="1">
            <a:off x="3403800" y="431424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1" name=""/>
          <p:cNvSpPr/>
          <p:nvPr/>
        </p:nvSpPr>
        <p:spPr>
          <a:xfrm flipH="1">
            <a:off x="3399120" y="43524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2" name=""/>
          <p:cNvSpPr/>
          <p:nvPr/>
        </p:nvSpPr>
        <p:spPr>
          <a:xfrm flipH="1">
            <a:off x="3394440" y="43714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3" name=""/>
          <p:cNvSpPr/>
          <p:nvPr/>
        </p:nvSpPr>
        <p:spPr>
          <a:xfrm flipH="1">
            <a:off x="3389760" y="4390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4" name=""/>
          <p:cNvSpPr/>
          <p:nvPr/>
        </p:nvSpPr>
        <p:spPr>
          <a:xfrm flipH="1">
            <a:off x="3375360" y="440964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5" name=""/>
          <p:cNvSpPr/>
          <p:nvPr/>
        </p:nvSpPr>
        <p:spPr>
          <a:xfrm flipH="1">
            <a:off x="3360960" y="44380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6" name=""/>
          <p:cNvSpPr/>
          <p:nvPr/>
        </p:nvSpPr>
        <p:spPr>
          <a:xfrm flipH="1">
            <a:off x="3456360" y="403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7" name=""/>
          <p:cNvSpPr/>
          <p:nvPr/>
        </p:nvSpPr>
        <p:spPr>
          <a:xfrm flipV="1">
            <a:off x="3456360" y="403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8" name=""/>
          <p:cNvSpPr/>
          <p:nvPr/>
        </p:nvSpPr>
        <p:spPr>
          <a:xfrm flipV="1">
            <a:off x="3456360" y="4028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9" name=""/>
          <p:cNvSpPr/>
          <p:nvPr/>
        </p:nvSpPr>
        <p:spPr>
          <a:xfrm flipV="1">
            <a:off x="3461040" y="402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0" name=""/>
          <p:cNvSpPr/>
          <p:nvPr/>
        </p:nvSpPr>
        <p:spPr>
          <a:xfrm flipV="1">
            <a:off x="3466080" y="401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1" name=""/>
          <p:cNvSpPr/>
          <p:nvPr/>
        </p:nvSpPr>
        <p:spPr>
          <a:xfrm>
            <a:off x="3470760" y="401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2" name=""/>
          <p:cNvSpPr/>
          <p:nvPr/>
        </p:nvSpPr>
        <p:spPr>
          <a:xfrm flipV="1">
            <a:off x="3475440" y="401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3" name=""/>
          <p:cNvSpPr/>
          <p:nvPr/>
        </p:nvSpPr>
        <p:spPr>
          <a:xfrm>
            <a:off x="3480120" y="4014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4" name=""/>
          <p:cNvSpPr/>
          <p:nvPr/>
        </p:nvSpPr>
        <p:spPr>
          <a:xfrm>
            <a:off x="348984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5" name=""/>
          <p:cNvSpPr/>
          <p:nvPr/>
        </p:nvSpPr>
        <p:spPr>
          <a:xfrm>
            <a:off x="349452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6" name=""/>
          <p:cNvSpPr/>
          <p:nvPr/>
        </p:nvSpPr>
        <p:spPr>
          <a:xfrm>
            <a:off x="3499200" y="4014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7" name=""/>
          <p:cNvSpPr/>
          <p:nvPr/>
        </p:nvSpPr>
        <p:spPr>
          <a:xfrm>
            <a:off x="350892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8" name=""/>
          <p:cNvSpPr/>
          <p:nvPr/>
        </p:nvSpPr>
        <p:spPr>
          <a:xfrm>
            <a:off x="351360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9" name=""/>
          <p:cNvSpPr/>
          <p:nvPr/>
        </p:nvSpPr>
        <p:spPr>
          <a:xfrm>
            <a:off x="3518280" y="4014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0" name=""/>
          <p:cNvSpPr/>
          <p:nvPr/>
        </p:nvSpPr>
        <p:spPr>
          <a:xfrm>
            <a:off x="3523320" y="401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1" name=""/>
          <p:cNvSpPr/>
          <p:nvPr/>
        </p:nvSpPr>
        <p:spPr>
          <a:xfrm flipH="1">
            <a:off x="3523320" y="40186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2" name=""/>
          <p:cNvSpPr/>
          <p:nvPr/>
        </p:nvSpPr>
        <p:spPr>
          <a:xfrm flipH="1">
            <a:off x="3518280" y="40377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3" name=""/>
          <p:cNvSpPr/>
          <p:nvPr/>
        </p:nvSpPr>
        <p:spPr>
          <a:xfrm>
            <a:off x="351828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4" name=""/>
          <p:cNvSpPr/>
          <p:nvPr/>
        </p:nvSpPr>
        <p:spPr>
          <a:xfrm flipH="1">
            <a:off x="3513600" y="4052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5" name=""/>
          <p:cNvSpPr/>
          <p:nvPr/>
        </p:nvSpPr>
        <p:spPr>
          <a:xfrm flipH="1">
            <a:off x="3494520" y="40615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6" name=""/>
          <p:cNvSpPr/>
          <p:nvPr/>
        </p:nvSpPr>
        <p:spPr>
          <a:xfrm flipH="1">
            <a:off x="3489840" y="4085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7" name=""/>
          <p:cNvSpPr/>
          <p:nvPr/>
        </p:nvSpPr>
        <p:spPr>
          <a:xfrm flipH="1">
            <a:off x="3480120" y="40950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8" name=""/>
          <p:cNvSpPr/>
          <p:nvPr/>
        </p:nvSpPr>
        <p:spPr>
          <a:xfrm>
            <a:off x="348012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9" name=""/>
          <p:cNvSpPr/>
          <p:nvPr/>
        </p:nvSpPr>
        <p:spPr>
          <a:xfrm>
            <a:off x="3480120" y="41140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0" name=""/>
          <p:cNvSpPr/>
          <p:nvPr/>
        </p:nvSpPr>
        <p:spPr>
          <a:xfrm>
            <a:off x="348516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1" name=""/>
          <p:cNvSpPr/>
          <p:nvPr/>
        </p:nvSpPr>
        <p:spPr>
          <a:xfrm>
            <a:off x="3489840" y="41331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2" name=""/>
          <p:cNvSpPr/>
          <p:nvPr/>
        </p:nvSpPr>
        <p:spPr>
          <a:xfrm>
            <a:off x="3504240" y="4142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3" name=""/>
          <p:cNvSpPr/>
          <p:nvPr/>
        </p:nvSpPr>
        <p:spPr>
          <a:xfrm>
            <a:off x="3513600" y="414720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4" name=""/>
          <p:cNvSpPr/>
          <p:nvPr/>
        </p:nvSpPr>
        <p:spPr>
          <a:xfrm>
            <a:off x="3537360" y="41662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5" name=""/>
          <p:cNvSpPr/>
          <p:nvPr/>
        </p:nvSpPr>
        <p:spPr>
          <a:xfrm>
            <a:off x="3480120" y="386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6" name=""/>
          <p:cNvSpPr/>
          <p:nvPr/>
        </p:nvSpPr>
        <p:spPr>
          <a:xfrm>
            <a:off x="3480120" y="3870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7" name=""/>
          <p:cNvSpPr/>
          <p:nvPr/>
        </p:nvSpPr>
        <p:spPr>
          <a:xfrm>
            <a:off x="3485160" y="3870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8" name=""/>
          <p:cNvSpPr/>
          <p:nvPr/>
        </p:nvSpPr>
        <p:spPr>
          <a:xfrm>
            <a:off x="3489840" y="3870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9" name=""/>
          <p:cNvSpPr/>
          <p:nvPr/>
        </p:nvSpPr>
        <p:spPr>
          <a:xfrm>
            <a:off x="349452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0" name=""/>
          <p:cNvSpPr/>
          <p:nvPr/>
        </p:nvSpPr>
        <p:spPr>
          <a:xfrm>
            <a:off x="3499200" y="3875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1" name=""/>
          <p:cNvSpPr/>
          <p:nvPr/>
        </p:nvSpPr>
        <p:spPr>
          <a:xfrm>
            <a:off x="3504240" y="387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2" name=""/>
          <p:cNvSpPr/>
          <p:nvPr/>
        </p:nvSpPr>
        <p:spPr>
          <a:xfrm>
            <a:off x="3504240" y="388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3" name=""/>
          <p:cNvSpPr/>
          <p:nvPr/>
        </p:nvSpPr>
        <p:spPr>
          <a:xfrm>
            <a:off x="3508920" y="3880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4" name=""/>
          <p:cNvSpPr/>
          <p:nvPr/>
        </p:nvSpPr>
        <p:spPr>
          <a:xfrm>
            <a:off x="3518280" y="3885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5" name=""/>
          <p:cNvSpPr/>
          <p:nvPr/>
        </p:nvSpPr>
        <p:spPr>
          <a:xfrm>
            <a:off x="3528000" y="3889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6" name=""/>
          <p:cNvSpPr/>
          <p:nvPr/>
        </p:nvSpPr>
        <p:spPr>
          <a:xfrm>
            <a:off x="3532680" y="389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7" name=""/>
          <p:cNvSpPr/>
          <p:nvPr/>
        </p:nvSpPr>
        <p:spPr>
          <a:xfrm>
            <a:off x="3537360" y="3899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8" name=""/>
          <p:cNvSpPr/>
          <p:nvPr/>
        </p:nvSpPr>
        <p:spPr>
          <a:xfrm>
            <a:off x="3556440" y="390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9" name=""/>
          <p:cNvSpPr/>
          <p:nvPr/>
        </p:nvSpPr>
        <p:spPr>
          <a:xfrm>
            <a:off x="3561120" y="3908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0" name=""/>
          <p:cNvSpPr/>
          <p:nvPr/>
        </p:nvSpPr>
        <p:spPr>
          <a:xfrm>
            <a:off x="3566160" y="390888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1" name=""/>
          <p:cNvSpPr/>
          <p:nvPr/>
        </p:nvSpPr>
        <p:spPr>
          <a:xfrm>
            <a:off x="3580200" y="3918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2" name=""/>
          <p:cNvSpPr/>
          <p:nvPr/>
        </p:nvSpPr>
        <p:spPr>
          <a:xfrm>
            <a:off x="3585240" y="391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3" name=""/>
          <p:cNvSpPr/>
          <p:nvPr/>
        </p:nvSpPr>
        <p:spPr>
          <a:xfrm>
            <a:off x="3589920" y="392328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4" name=""/>
          <p:cNvSpPr/>
          <p:nvPr/>
        </p:nvSpPr>
        <p:spPr>
          <a:xfrm>
            <a:off x="3604320" y="393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5" name=""/>
          <p:cNvSpPr/>
          <p:nvPr/>
        </p:nvSpPr>
        <p:spPr>
          <a:xfrm>
            <a:off x="3609000" y="393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6" name=""/>
          <p:cNvSpPr/>
          <p:nvPr/>
        </p:nvSpPr>
        <p:spPr>
          <a:xfrm>
            <a:off x="3613680" y="3937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7" name=""/>
          <p:cNvSpPr/>
          <p:nvPr/>
        </p:nvSpPr>
        <p:spPr>
          <a:xfrm>
            <a:off x="3618360" y="39423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8" name=""/>
          <p:cNvSpPr/>
          <p:nvPr/>
        </p:nvSpPr>
        <p:spPr>
          <a:xfrm>
            <a:off x="3623400" y="39520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9" name=""/>
          <p:cNvSpPr/>
          <p:nvPr/>
        </p:nvSpPr>
        <p:spPr>
          <a:xfrm>
            <a:off x="3632760" y="396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0" name=""/>
          <p:cNvSpPr/>
          <p:nvPr/>
        </p:nvSpPr>
        <p:spPr>
          <a:xfrm>
            <a:off x="3632760" y="3966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1" name=""/>
          <p:cNvSpPr/>
          <p:nvPr/>
        </p:nvSpPr>
        <p:spPr>
          <a:xfrm>
            <a:off x="3642480" y="3970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2" name=""/>
          <p:cNvSpPr/>
          <p:nvPr/>
        </p:nvSpPr>
        <p:spPr>
          <a:xfrm>
            <a:off x="3642480" y="397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3" name=""/>
          <p:cNvSpPr/>
          <p:nvPr/>
        </p:nvSpPr>
        <p:spPr>
          <a:xfrm>
            <a:off x="3647160" y="398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4" name=""/>
          <p:cNvSpPr/>
          <p:nvPr/>
        </p:nvSpPr>
        <p:spPr>
          <a:xfrm>
            <a:off x="3651840" y="398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5" name=""/>
          <p:cNvSpPr/>
          <p:nvPr/>
        </p:nvSpPr>
        <p:spPr>
          <a:xfrm>
            <a:off x="3651840" y="398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6" name=""/>
          <p:cNvSpPr/>
          <p:nvPr/>
        </p:nvSpPr>
        <p:spPr>
          <a:xfrm>
            <a:off x="3656520" y="3994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7" name=""/>
          <p:cNvSpPr/>
          <p:nvPr/>
        </p:nvSpPr>
        <p:spPr>
          <a:xfrm>
            <a:off x="3661560" y="3999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8" name=""/>
          <p:cNvSpPr/>
          <p:nvPr/>
        </p:nvSpPr>
        <p:spPr>
          <a:xfrm>
            <a:off x="3666240" y="4004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9" name=""/>
          <p:cNvSpPr/>
          <p:nvPr/>
        </p:nvSpPr>
        <p:spPr>
          <a:xfrm>
            <a:off x="3670920" y="4014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0" name=""/>
          <p:cNvSpPr/>
          <p:nvPr/>
        </p:nvSpPr>
        <p:spPr>
          <a:xfrm>
            <a:off x="367560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1" name=""/>
          <p:cNvSpPr/>
          <p:nvPr/>
        </p:nvSpPr>
        <p:spPr>
          <a:xfrm>
            <a:off x="3675600" y="40280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2" name=""/>
          <p:cNvSpPr/>
          <p:nvPr/>
        </p:nvSpPr>
        <p:spPr>
          <a:xfrm>
            <a:off x="3685320" y="403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3" name=""/>
          <p:cNvSpPr/>
          <p:nvPr/>
        </p:nvSpPr>
        <p:spPr>
          <a:xfrm>
            <a:off x="3685320" y="40424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4" name=""/>
          <p:cNvSpPr/>
          <p:nvPr/>
        </p:nvSpPr>
        <p:spPr>
          <a:xfrm>
            <a:off x="3690000" y="406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5" name=""/>
          <p:cNvSpPr/>
          <p:nvPr/>
        </p:nvSpPr>
        <p:spPr>
          <a:xfrm>
            <a:off x="3694680" y="4066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6" name=""/>
          <p:cNvSpPr/>
          <p:nvPr/>
        </p:nvSpPr>
        <p:spPr>
          <a:xfrm>
            <a:off x="3694680" y="4075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7" name=""/>
          <p:cNvSpPr/>
          <p:nvPr/>
        </p:nvSpPr>
        <p:spPr>
          <a:xfrm>
            <a:off x="3699720" y="4080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8" name=""/>
          <p:cNvSpPr/>
          <p:nvPr/>
        </p:nvSpPr>
        <p:spPr>
          <a:xfrm>
            <a:off x="369972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9" name=""/>
          <p:cNvSpPr/>
          <p:nvPr/>
        </p:nvSpPr>
        <p:spPr>
          <a:xfrm>
            <a:off x="3699720" y="4095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0" name=""/>
          <p:cNvSpPr/>
          <p:nvPr/>
        </p:nvSpPr>
        <p:spPr>
          <a:xfrm>
            <a:off x="3699720" y="4104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1" name=""/>
          <p:cNvSpPr/>
          <p:nvPr/>
        </p:nvSpPr>
        <p:spPr>
          <a:xfrm>
            <a:off x="3699720" y="4114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2" name=""/>
          <p:cNvSpPr/>
          <p:nvPr/>
        </p:nvSpPr>
        <p:spPr>
          <a:xfrm>
            <a:off x="3699720" y="4128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3" name=""/>
          <p:cNvSpPr/>
          <p:nvPr/>
        </p:nvSpPr>
        <p:spPr>
          <a:xfrm>
            <a:off x="3699720" y="4137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4" name=""/>
          <p:cNvSpPr/>
          <p:nvPr/>
        </p:nvSpPr>
        <p:spPr>
          <a:xfrm>
            <a:off x="3699720" y="41522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5" name=""/>
          <p:cNvSpPr/>
          <p:nvPr/>
        </p:nvSpPr>
        <p:spPr>
          <a:xfrm>
            <a:off x="3699720" y="41662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6" name=""/>
          <p:cNvSpPr/>
          <p:nvPr/>
        </p:nvSpPr>
        <p:spPr>
          <a:xfrm>
            <a:off x="3699720" y="4185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7" name=""/>
          <p:cNvSpPr/>
          <p:nvPr/>
        </p:nvSpPr>
        <p:spPr>
          <a:xfrm>
            <a:off x="3699720" y="4195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8" name=""/>
          <p:cNvSpPr/>
          <p:nvPr/>
        </p:nvSpPr>
        <p:spPr>
          <a:xfrm flipH="1">
            <a:off x="3694680" y="420948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9" name=""/>
          <p:cNvSpPr/>
          <p:nvPr/>
        </p:nvSpPr>
        <p:spPr>
          <a:xfrm>
            <a:off x="3694680" y="42285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0" name=""/>
          <p:cNvSpPr/>
          <p:nvPr/>
        </p:nvSpPr>
        <p:spPr>
          <a:xfrm flipH="1">
            <a:off x="3690000" y="4242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1" name=""/>
          <p:cNvSpPr/>
          <p:nvPr/>
        </p:nvSpPr>
        <p:spPr>
          <a:xfrm flipH="1">
            <a:off x="3685320" y="4252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2" name=""/>
          <p:cNvSpPr/>
          <p:nvPr/>
        </p:nvSpPr>
        <p:spPr>
          <a:xfrm flipH="1">
            <a:off x="3680640" y="4261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3" name=""/>
          <p:cNvSpPr/>
          <p:nvPr/>
        </p:nvSpPr>
        <p:spPr>
          <a:xfrm flipH="1">
            <a:off x="3675600" y="4276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4" name=""/>
          <p:cNvSpPr/>
          <p:nvPr/>
        </p:nvSpPr>
        <p:spPr>
          <a:xfrm flipH="1">
            <a:off x="3670920" y="4280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5" name=""/>
          <p:cNvSpPr/>
          <p:nvPr/>
        </p:nvSpPr>
        <p:spPr>
          <a:xfrm flipH="1">
            <a:off x="3661560" y="42951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6" name=""/>
          <p:cNvSpPr/>
          <p:nvPr/>
        </p:nvSpPr>
        <p:spPr>
          <a:xfrm flipH="1">
            <a:off x="3651840" y="43045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7" name=""/>
          <p:cNvSpPr/>
          <p:nvPr/>
        </p:nvSpPr>
        <p:spPr>
          <a:xfrm flipH="1">
            <a:off x="3647160" y="4318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8" name=""/>
          <p:cNvSpPr/>
          <p:nvPr/>
        </p:nvSpPr>
        <p:spPr>
          <a:xfrm flipH="1">
            <a:off x="3637440" y="43236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9" name=""/>
          <p:cNvSpPr/>
          <p:nvPr/>
        </p:nvSpPr>
        <p:spPr>
          <a:xfrm flipH="1">
            <a:off x="3628080" y="43380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0" name=""/>
          <p:cNvSpPr/>
          <p:nvPr/>
        </p:nvSpPr>
        <p:spPr>
          <a:xfrm flipH="1">
            <a:off x="3618360" y="43524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1" name=""/>
          <p:cNvSpPr/>
          <p:nvPr/>
        </p:nvSpPr>
        <p:spPr>
          <a:xfrm flipH="1">
            <a:off x="3613680" y="4366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2" name=""/>
          <p:cNvSpPr/>
          <p:nvPr/>
        </p:nvSpPr>
        <p:spPr>
          <a:xfrm flipH="1">
            <a:off x="3604320" y="43714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3" name=""/>
          <p:cNvSpPr/>
          <p:nvPr/>
        </p:nvSpPr>
        <p:spPr>
          <a:xfrm flipH="1">
            <a:off x="3589920" y="43858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4" name=""/>
          <p:cNvSpPr/>
          <p:nvPr/>
        </p:nvSpPr>
        <p:spPr>
          <a:xfrm flipH="1">
            <a:off x="3575520" y="43999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5" name=""/>
          <p:cNvSpPr/>
          <p:nvPr/>
        </p:nvSpPr>
        <p:spPr>
          <a:xfrm flipH="1">
            <a:off x="3570840" y="4414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6" name=""/>
          <p:cNvSpPr/>
          <p:nvPr/>
        </p:nvSpPr>
        <p:spPr>
          <a:xfrm flipH="1">
            <a:off x="3556440" y="442368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7" name=""/>
          <p:cNvSpPr/>
          <p:nvPr/>
        </p:nvSpPr>
        <p:spPr>
          <a:xfrm flipH="1">
            <a:off x="3537360" y="44334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8" name=""/>
          <p:cNvSpPr/>
          <p:nvPr/>
        </p:nvSpPr>
        <p:spPr>
          <a:xfrm flipH="1">
            <a:off x="3532680" y="444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9" name=""/>
          <p:cNvSpPr/>
          <p:nvPr/>
        </p:nvSpPr>
        <p:spPr>
          <a:xfrm flipH="1">
            <a:off x="3513600" y="44524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0" name=""/>
          <p:cNvSpPr/>
          <p:nvPr/>
        </p:nvSpPr>
        <p:spPr>
          <a:xfrm flipH="1">
            <a:off x="3499200" y="44618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1" name=""/>
          <p:cNvSpPr/>
          <p:nvPr/>
        </p:nvSpPr>
        <p:spPr>
          <a:xfrm flipH="1">
            <a:off x="3485160" y="447156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2" name=""/>
          <p:cNvSpPr/>
          <p:nvPr/>
        </p:nvSpPr>
        <p:spPr>
          <a:xfrm flipH="1">
            <a:off x="3475440" y="44859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3" name=""/>
          <p:cNvSpPr/>
          <p:nvPr/>
        </p:nvSpPr>
        <p:spPr>
          <a:xfrm flipH="1">
            <a:off x="3461040" y="44906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4" name=""/>
          <p:cNvSpPr/>
          <p:nvPr/>
        </p:nvSpPr>
        <p:spPr>
          <a:xfrm flipH="1">
            <a:off x="3447000" y="450000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5" name=""/>
          <p:cNvSpPr/>
          <p:nvPr/>
        </p:nvSpPr>
        <p:spPr>
          <a:xfrm flipH="1">
            <a:off x="3427920" y="45097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6" name=""/>
          <p:cNvSpPr/>
          <p:nvPr/>
        </p:nvSpPr>
        <p:spPr>
          <a:xfrm flipH="1">
            <a:off x="3422880" y="45190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7" name=""/>
          <p:cNvSpPr/>
          <p:nvPr/>
        </p:nvSpPr>
        <p:spPr>
          <a:xfrm flipH="1">
            <a:off x="3403800" y="45241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8" name=""/>
          <p:cNvSpPr/>
          <p:nvPr/>
        </p:nvSpPr>
        <p:spPr>
          <a:xfrm flipH="1">
            <a:off x="3389760" y="453348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9" name=""/>
          <p:cNvSpPr/>
          <p:nvPr/>
        </p:nvSpPr>
        <p:spPr>
          <a:xfrm flipH="1">
            <a:off x="3385080" y="4543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0" name=""/>
          <p:cNvSpPr/>
          <p:nvPr/>
        </p:nvSpPr>
        <p:spPr>
          <a:xfrm flipH="1">
            <a:off x="3370680" y="45478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1" name=""/>
          <p:cNvSpPr/>
          <p:nvPr/>
        </p:nvSpPr>
        <p:spPr>
          <a:xfrm flipH="1">
            <a:off x="3351600" y="45525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2" name=""/>
          <p:cNvSpPr/>
          <p:nvPr/>
        </p:nvSpPr>
        <p:spPr>
          <a:xfrm flipH="1">
            <a:off x="3346920" y="455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3" name=""/>
          <p:cNvSpPr/>
          <p:nvPr/>
        </p:nvSpPr>
        <p:spPr>
          <a:xfrm flipH="1">
            <a:off x="3332520" y="45619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4" name=""/>
          <p:cNvSpPr/>
          <p:nvPr/>
        </p:nvSpPr>
        <p:spPr>
          <a:xfrm flipH="1">
            <a:off x="3318120" y="45669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5" name=""/>
          <p:cNvSpPr/>
          <p:nvPr/>
        </p:nvSpPr>
        <p:spPr>
          <a:xfrm flipH="1">
            <a:off x="3313440" y="457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6" name=""/>
          <p:cNvSpPr/>
          <p:nvPr/>
        </p:nvSpPr>
        <p:spPr>
          <a:xfrm flipH="1">
            <a:off x="3299040" y="45810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7" name=""/>
          <p:cNvSpPr/>
          <p:nvPr/>
        </p:nvSpPr>
        <p:spPr>
          <a:xfrm flipH="1">
            <a:off x="3284640" y="45860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8" name=""/>
          <p:cNvSpPr/>
          <p:nvPr/>
        </p:nvSpPr>
        <p:spPr>
          <a:xfrm flipH="1">
            <a:off x="3270600" y="459540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9" name=""/>
          <p:cNvSpPr/>
          <p:nvPr/>
        </p:nvSpPr>
        <p:spPr>
          <a:xfrm flipH="1">
            <a:off x="3260880" y="4605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0" name=""/>
          <p:cNvSpPr/>
          <p:nvPr/>
        </p:nvSpPr>
        <p:spPr>
          <a:xfrm flipH="1">
            <a:off x="3246480" y="46098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1" name=""/>
          <p:cNvSpPr/>
          <p:nvPr/>
        </p:nvSpPr>
        <p:spPr>
          <a:xfrm flipH="1">
            <a:off x="3237120" y="46191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2" name=""/>
          <p:cNvSpPr/>
          <p:nvPr/>
        </p:nvSpPr>
        <p:spPr>
          <a:xfrm flipH="1">
            <a:off x="3218040" y="46288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3" name=""/>
          <p:cNvSpPr/>
          <p:nvPr/>
        </p:nvSpPr>
        <p:spPr>
          <a:xfrm flipH="1">
            <a:off x="3213360" y="4638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4" name=""/>
          <p:cNvSpPr/>
          <p:nvPr/>
        </p:nvSpPr>
        <p:spPr>
          <a:xfrm flipH="1">
            <a:off x="3194280" y="46432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5" name=""/>
          <p:cNvSpPr/>
          <p:nvPr/>
        </p:nvSpPr>
        <p:spPr>
          <a:xfrm flipH="1">
            <a:off x="3184560" y="46479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6" name=""/>
          <p:cNvSpPr/>
          <p:nvPr/>
        </p:nvSpPr>
        <p:spPr>
          <a:xfrm flipH="1">
            <a:off x="3165480" y="46526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7" name=""/>
          <p:cNvSpPr/>
          <p:nvPr/>
        </p:nvSpPr>
        <p:spPr>
          <a:xfrm flipH="1">
            <a:off x="3156120" y="4662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8" name=""/>
          <p:cNvSpPr/>
          <p:nvPr/>
        </p:nvSpPr>
        <p:spPr>
          <a:xfrm flipH="1">
            <a:off x="3137040" y="4667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9" name=""/>
          <p:cNvSpPr/>
          <p:nvPr/>
        </p:nvSpPr>
        <p:spPr>
          <a:xfrm flipH="1">
            <a:off x="3127320" y="4671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0" name=""/>
          <p:cNvSpPr/>
          <p:nvPr/>
        </p:nvSpPr>
        <p:spPr>
          <a:xfrm flipH="1">
            <a:off x="3108240" y="46764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1" name=""/>
          <p:cNvSpPr/>
          <p:nvPr/>
        </p:nvSpPr>
        <p:spPr>
          <a:xfrm flipH="1">
            <a:off x="3098880" y="4686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2" name=""/>
          <p:cNvSpPr/>
          <p:nvPr/>
        </p:nvSpPr>
        <p:spPr>
          <a:xfrm flipH="1">
            <a:off x="3079800" y="46908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3" name=""/>
          <p:cNvSpPr/>
          <p:nvPr/>
        </p:nvSpPr>
        <p:spPr>
          <a:xfrm flipH="1">
            <a:off x="3075120" y="470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4" name=""/>
          <p:cNvSpPr/>
          <p:nvPr/>
        </p:nvSpPr>
        <p:spPr>
          <a:xfrm flipH="1">
            <a:off x="3065400" y="47052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5" name=""/>
          <p:cNvSpPr/>
          <p:nvPr/>
        </p:nvSpPr>
        <p:spPr>
          <a:xfrm flipH="1">
            <a:off x="3041640" y="471456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6" name=""/>
          <p:cNvSpPr/>
          <p:nvPr/>
        </p:nvSpPr>
        <p:spPr>
          <a:xfrm flipH="1">
            <a:off x="3032280" y="47242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7" name=""/>
          <p:cNvSpPr/>
          <p:nvPr/>
        </p:nvSpPr>
        <p:spPr>
          <a:xfrm flipH="1">
            <a:off x="3013200" y="473364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8" name=""/>
          <p:cNvSpPr/>
          <p:nvPr/>
        </p:nvSpPr>
        <p:spPr>
          <a:xfrm flipH="1">
            <a:off x="3003480" y="47480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9" name=""/>
          <p:cNvSpPr/>
          <p:nvPr/>
        </p:nvSpPr>
        <p:spPr>
          <a:xfrm flipH="1">
            <a:off x="2970000" y="4757400"/>
            <a:ext cx="334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0" name=""/>
          <p:cNvSpPr/>
          <p:nvPr/>
        </p:nvSpPr>
        <p:spPr>
          <a:xfrm flipH="1">
            <a:off x="2946240" y="477648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1" name=""/>
          <p:cNvSpPr/>
          <p:nvPr/>
        </p:nvSpPr>
        <p:spPr>
          <a:xfrm flipH="1">
            <a:off x="2936880" y="4790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2" name=""/>
          <p:cNvSpPr/>
          <p:nvPr/>
        </p:nvSpPr>
        <p:spPr>
          <a:xfrm flipH="1">
            <a:off x="2922480" y="47955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3" name=""/>
          <p:cNvSpPr/>
          <p:nvPr/>
        </p:nvSpPr>
        <p:spPr>
          <a:xfrm flipH="1">
            <a:off x="2912760" y="4805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4" name=""/>
          <p:cNvSpPr/>
          <p:nvPr/>
        </p:nvSpPr>
        <p:spPr>
          <a:xfrm flipH="1">
            <a:off x="2898720" y="48099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5" name=""/>
          <p:cNvSpPr/>
          <p:nvPr/>
        </p:nvSpPr>
        <p:spPr>
          <a:xfrm flipH="1">
            <a:off x="2879640" y="48099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6" name=""/>
          <p:cNvSpPr/>
          <p:nvPr/>
        </p:nvSpPr>
        <p:spPr>
          <a:xfrm flipH="1">
            <a:off x="2855880" y="481968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7" name=""/>
          <p:cNvSpPr/>
          <p:nvPr/>
        </p:nvSpPr>
        <p:spPr>
          <a:xfrm flipH="1">
            <a:off x="2846160" y="48290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8" name=""/>
          <p:cNvSpPr/>
          <p:nvPr/>
        </p:nvSpPr>
        <p:spPr>
          <a:xfrm flipH="1">
            <a:off x="2831760" y="4833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9" name=""/>
          <p:cNvSpPr/>
          <p:nvPr/>
        </p:nvSpPr>
        <p:spPr>
          <a:xfrm flipH="1">
            <a:off x="2812680" y="48337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0" name=""/>
          <p:cNvSpPr/>
          <p:nvPr/>
        </p:nvSpPr>
        <p:spPr>
          <a:xfrm flipH="1">
            <a:off x="2803320" y="4848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1" name=""/>
          <p:cNvSpPr/>
          <p:nvPr/>
        </p:nvSpPr>
        <p:spPr>
          <a:xfrm flipH="1">
            <a:off x="2779560" y="485280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2" name=""/>
          <p:cNvSpPr/>
          <p:nvPr/>
        </p:nvSpPr>
        <p:spPr>
          <a:xfrm flipH="1">
            <a:off x="2769840" y="48672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3" name=""/>
          <p:cNvSpPr/>
          <p:nvPr/>
        </p:nvSpPr>
        <p:spPr>
          <a:xfrm flipH="1">
            <a:off x="2746080" y="487188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4" name=""/>
          <p:cNvSpPr/>
          <p:nvPr/>
        </p:nvSpPr>
        <p:spPr>
          <a:xfrm flipH="1">
            <a:off x="2731680" y="48816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5" name=""/>
          <p:cNvSpPr/>
          <p:nvPr/>
        </p:nvSpPr>
        <p:spPr>
          <a:xfrm flipH="1">
            <a:off x="2717280" y="4890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6" name=""/>
          <p:cNvSpPr/>
          <p:nvPr/>
        </p:nvSpPr>
        <p:spPr>
          <a:xfrm flipH="1">
            <a:off x="2688840" y="4890960"/>
            <a:ext cx="284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7" name=""/>
          <p:cNvSpPr/>
          <p:nvPr/>
        </p:nvSpPr>
        <p:spPr>
          <a:xfrm flipH="1">
            <a:off x="2674440" y="4900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8" name=""/>
          <p:cNvSpPr/>
          <p:nvPr/>
        </p:nvSpPr>
        <p:spPr>
          <a:xfrm flipH="1">
            <a:off x="2646000" y="49053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9" name=""/>
          <p:cNvSpPr/>
          <p:nvPr/>
        </p:nvSpPr>
        <p:spPr>
          <a:xfrm flipH="1">
            <a:off x="2631600" y="49053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0" name=""/>
          <p:cNvSpPr/>
          <p:nvPr/>
        </p:nvSpPr>
        <p:spPr>
          <a:xfrm flipH="1">
            <a:off x="2607840" y="49100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1" name=""/>
          <p:cNvSpPr/>
          <p:nvPr/>
        </p:nvSpPr>
        <p:spPr>
          <a:xfrm flipH="1">
            <a:off x="2593440" y="49147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2" name=""/>
          <p:cNvSpPr/>
          <p:nvPr/>
        </p:nvSpPr>
        <p:spPr>
          <a:xfrm flipH="1">
            <a:off x="2569680" y="49197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3" name=""/>
          <p:cNvSpPr/>
          <p:nvPr/>
        </p:nvSpPr>
        <p:spPr>
          <a:xfrm flipH="1">
            <a:off x="2555280" y="4924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4" name=""/>
          <p:cNvSpPr/>
          <p:nvPr/>
        </p:nvSpPr>
        <p:spPr>
          <a:xfrm flipH="1">
            <a:off x="2531520" y="49291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5" name=""/>
          <p:cNvSpPr/>
          <p:nvPr/>
        </p:nvSpPr>
        <p:spPr>
          <a:xfrm flipH="1">
            <a:off x="2517120" y="49338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6" name=""/>
          <p:cNvSpPr/>
          <p:nvPr/>
        </p:nvSpPr>
        <p:spPr>
          <a:xfrm flipH="1">
            <a:off x="2488680" y="49388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7" name=""/>
          <p:cNvSpPr/>
          <p:nvPr/>
        </p:nvSpPr>
        <p:spPr>
          <a:xfrm flipH="1">
            <a:off x="2474280" y="4943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8" name=""/>
          <p:cNvSpPr/>
          <p:nvPr/>
        </p:nvSpPr>
        <p:spPr>
          <a:xfrm flipH="1">
            <a:off x="2445840" y="49482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9" name=""/>
          <p:cNvSpPr/>
          <p:nvPr/>
        </p:nvSpPr>
        <p:spPr>
          <a:xfrm flipH="1">
            <a:off x="2431440" y="49482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0" name=""/>
          <p:cNvSpPr/>
          <p:nvPr/>
        </p:nvSpPr>
        <p:spPr>
          <a:xfrm flipH="1">
            <a:off x="2417040" y="4952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1" name=""/>
          <p:cNvSpPr/>
          <p:nvPr/>
        </p:nvSpPr>
        <p:spPr>
          <a:xfrm flipH="1">
            <a:off x="2388600" y="495288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2" name=""/>
          <p:cNvSpPr/>
          <p:nvPr/>
        </p:nvSpPr>
        <p:spPr>
          <a:xfrm flipH="1">
            <a:off x="2374200" y="49528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3" name=""/>
          <p:cNvSpPr/>
          <p:nvPr/>
        </p:nvSpPr>
        <p:spPr>
          <a:xfrm flipH="1">
            <a:off x="2345760" y="49579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4" name=""/>
          <p:cNvSpPr/>
          <p:nvPr/>
        </p:nvSpPr>
        <p:spPr>
          <a:xfrm flipH="1">
            <a:off x="2331360" y="4957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5" name=""/>
          <p:cNvSpPr/>
          <p:nvPr/>
        </p:nvSpPr>
        <p:spPr>
          <a:xfrm flipH="1">
            <a:off x="2297880" y="49579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6" name=""/>
          <p:cNvSpPr/>
          <p:nvPr/>
        </p:nvSpPr>
        <p:spPr>
          <a:xfrm flipH="1">
            <a:off x="2283480" y="49626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7" name=""/>
          <p:cNvSpPr/>
          <p:nvPr/>
        </p:nvSpPr>
        <p:spPr>
          <a:xfrm flipH="1">
            <a:off x="2255040" y="49672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8" name=""/>
          <p:cNvSpPr/>
          <p:nvPr/>
        </p:nvSpPr>
        <p:spPr>
          <a:xfrm flipH="1">
            <a:off x="2240640" y="4971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9" name=""/>
          <p:cNvSpPr/>
          <p:nvPr/>
        </p:nvSpPr>
        <p:spPr>
          <a:xfrm flipH="1">
            <a:off x="2212200" y="497196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0" name=""/>
          <p:cNvSpPr/>
          <p:nvPr/>
        </p:nvSpPr>
        <p:spPr>
          <a:xfrm flipH="1">
            <a:off x="2197800" y="49770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1" name=""/>
          <p:cNvSpPr/>
          <p:nvPr/>
        </p:nvSpPr>
        <p:spPr>
          <a:xfrm flipH="1">
            <a:off x="2169360" y="49816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2" name=""/>
          <p:cNvSpPr/>
          <p:nvPr/>
        </p:nvSpPr>
        <p:spPr>
          <a:xfrm flipH="1">
            <a:off x="2150280" y="49863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3" name=""/>
          <p:cNvSpPr/>
          <p:nvPr/>
        </p:nvSpPr>
        <p:spPr>
          <a:xfrm flipH="1">
            <a:off x="2121480" y="4986360"/>
            <a:ext cx="288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4" name=""/>
          <p:cNvSpPr/>
          <p:nvPr/>
        </p:nvSpPr>
        <p:spPr>
          <a:xfrm flipH="1">
            <a:off x="2093040" y="49960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5" name=""/>
          <p:cNvSpPr/>
          <p:nvPr/>
        </p:nvSpPr>
        <p:spPr>
          <a:xfrm flipH="1">
            <a:off x="2078640" y="5000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6" name=""/>
          <p:cNvSpPr/>
          <p:nvPr/>
        </p:nvSpPr>
        <p:spPr>
          <a:xfrm flipH="1">
            <a:off x="2064240" y="50007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7" name=""/>
          <p:cNvSpPr/>
          <p:nvPr/>
        </p:nvSpPr>
        <p:spPr>
          <a:xfrm flipH="1">
            <a:off x="2049840" y="5005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8" name=""/>
          <p:cNvSpPr/>
          <p:nvPr/>
        </p:nvSpPr>
        <p:spPr>
          <a:xfrm flipH="1">
            <a:off x="2026080" y="50054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9" name=""/>
          <p:cNvSpPr/>
          <p:nvPr/>
        </p:nvSpPr>
        <p:spPr>
          <a:xfrm flipH="1">
            <a:off x="2002320" y="50101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0" name=""/>
          <p:cNvSpPr/>
          <p:nvPr/>
        </p:nvSpPr>
        <p:spPr>
          <a:xfrm flipH="1">
            <a:off x="1992960" y="5010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1" name=""/>
          <p:cNvSpPr/>
          <p:nvPr/>
        </p:nvSpPr>
        <p:spPr>
          <a:xfrm flipH="1">
            <a:off x="1968840" y="501012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2" name=""/>
          <p:cNvSpPr/>
          <p:nvPr/>
        </p:nvSpPr>
        <p:spPr>
          <a:xfrm flipH="1">
            <a:off x="1954800" y="50101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3" name=""/>
          <p:cNvSpPr/>
          <p:nvPr/>
        </p:nvSpPr>
        <p:spPr>
          <a:xfrm flipH="1">
            <a:off x="1945080" y="5010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4" name=""/>
          <p:cNvSpPr/>
          <p:nvPr/>
        </p:nvSpPr>
        <p:spPr>
          <a:xfrm flipH="1">
            <a:off x="1916640" y="50101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5" name=""/>
          <p:cNvSpPr/>
          <p:nvPr/>
        </p:nvSpPr>
        <p:spPr>
          <a:xfrm flipH="1">
            <a:off x="1902240" y="5010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6" name=""/>
          <p:cNvSpPr/>
          <p:nvPr/>
        </p:nvSpPr>
        <p:spPr>
          <a:xfrm flipH="1">
            <a:off x="1878480" y="50101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7" name=""/>
          <p:cNvSpPr/>
          <p:nvPr/>
        </p:nvSpPr>
        <p:spPr>
          <a:xfrm flipH="1">
            <a:off x="1868760" y="5010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8" name=""/>
          <p:cNvSpPr/>
          <p:nvPr/>
        </p:nvSpPr>
        <p:spPr>
          <a:xfrm flipH="1">
            <a:off x="1845000" y="50101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9" name=""/>
          <p:cNvSpPr/>
          <p:nvPr/>
        </p:nvSpPr>
        <p:spPr>
          <a:xfrm flipH="1">
            <a:off x="1835640" y="5010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0" name=""/>
          <p:cNvSpPr/>
          <p:nvPr/>
        </p:nvSpPr>
        <p:spPr>
          <a:xfrm flipH="1">
            <a:off x="1816560" y="5010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1" name=""/>
          <p:cNvSpPr/>
          <p:nvPr/>
        </p:nvSpPr>
        <p:spPr>
          <a:xfrm flipH="1" flipV="1">
            <a:off x="1806840" y="5005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2" name=""/>
          <p:cNvSpPr/>
          <p:nvPr/>
        </p:nvSpPr>
        <p:spPr>
          <a:xfrm flipH="1" flipV="1">
            <a:off x="1787760" y="50007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3" name=""/>
          <p:cNvSpPr/>
          <p:nvPr/>
        </p:nvSpPr>
        <p:spPr>
          <a:xfrm flipH="1">
            <a:off x="1783080" y="5000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4" name=""/>
          <p:cNvSpPr/>
          <p:nvPr/>
        </p:nvSpPr>
        <p:spPr>
          <a:xfrm flipH="1" flipV="1">
            <a:off x="1764000" y="49910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5" name=""/>
          <p:cNvSpPr/>
          <p:nvPr/>
        </p:nvSpPr>
        <p:spPr>
          <a:xfrm flipH="1">
            <a:off x="1754280" y="4991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6" name=""/>
          <p:cNvSpPr/>
          <p:nvPr/>
        </p:nvSpPr>
        <p:spPr>
          <a:xfrm flipH="1" flipV="1">
            <a:off x="1744920" y="4986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7" name=""/>
          <p:cNvSpPr/>
          <p:nvPr/>
        </p:nvSpPr>
        <p:spPr>
          <a:xfrm flipH="1" flipV="1">
            <a:off x="1730520" y="4981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8" name=""/>
          <p:cNvSpPr/>
          <p:nvPr/>
        </p:nvSpPr>
        <p:spPr>
          <a:xfrm flipH="1" flipV="1">
            <a:off x="1721160" y="4977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9" name=""/>
          <p:cNvSpPr/>
          <p:nvPr/>
        </p:nvSpPr>
        <p:spPr>
          <a:xfrm flipH="1">
            <a:off x="1702080" y="49770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0" name=""/>
          <p:cNvSpPr/>
          <p:nvPr/>
        </p:nvSpPr>
        <p:spPr>
          <a:xfrm flipH="1" flipV="1">
            <a:off x="1697040" y="49719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1" name=""/>
          <p:cNvSpPr/>
          <p:nvPr/>
        </p:nvSpPr>
        <p:spPr>
          <a:xfrm flipH="1">
            <a:off x="1683000" y="49719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2" name=""/>
          <p:cNvSpPr/>
          <p:nvPr/>
        </p:nvSpPr>
        <p:spPr>
          <a:xfrm flipH="1" flipV="1">
            <a:off x="1678320" y="4967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3" name=""/>
          <p:cNvSpPr/>
          <p:nvPr/>
        </p:nvSpPr>
        <p:spPr>
          <a:xfrm flipH="1">
            <a:off x="1663920" y="4967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4" name=""/>
          <p:cNvSpPr/>
          <p:nvPr/>
        </p:nvSpPr>
        <p:spPr>
          <a:xfrm flipH="1">
            <a:off x="1654200" y="4967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5" name=""/>
          <p:cNvSpPr/>
          <p:nvPr/>
        </p:nvSpPr>
        <p:spPr>
          <a:xfrm flipH="1" flipV="1">
            <a:off x="1635120" y="49626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6" name=""/>
          <p:cNvSpPr/>
          <p:nvPr/>
        </p:nvSpPr>
        <p:spPr>
          <a:xfrm flipH="1">
            <a:off x="1625760" y="49626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7" name=""/>
          <p:cNvSpPr/>
          <p:nvPr/>
        </p:nvSpPr>
        <p:spPr>
          <a:xfrm flipH="1">
            <a:off x="1606680" y="49626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8" name=""/>
          <p:cNvSpPr/>
          <p:nvPr/>
        </p:nvSpPr>
        <p:spPr>
          <a:xfrm flipH="1">
            <a:off x="1596960" y="4962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9" name=""/>
          <p:cNvSpPr/>
          <p:nvPr/>
        </p:nvSpPr>
        <p:spPr>
          <a:xfrm flipH="1" flipV="1">
            <a:off x="1577880" y="49579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0" name=""/>
          <p:cNvSpPr/>
          <p:nvPr/>
        </p:nvSpPr>
        <p:spPr>
          <a:xfrm flipH="1">
            <a:off x="1568520" y="4957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1" name=""/>
          <p:cNvSpPr/>
          <p:nvPr/>
        </p:nvSpPr>
        <p:spPr>
          <a:xfrm flipH="1">
            <a:off x="1554120" y="4957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2" name=""/>
          <p:cNvSpPr/>
          <p:nvPr/>
        </p:nvSpPr>
        <p:spPr>
          <a:xfrm flipH="1" flipV="1">
            <a:off x="1549440" y="4952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3" name=""/>
          <p:cNvSpPr/>
          <p:nvPr/>
        </p:nvSpPr>
        <p:spPr>
          <a:xfrm flipH="1">
            <a:off x="1544760" y="495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4" name=""/>
          <p:cNvSpPr/>
          <p:nvPr/>
        </p:nvSpPr>
        <p:spPr>
          <a:xfrm flipH="1">
            <a:off x="1535040" y="4952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5" name=""/>
          <p:cNvSpPr/>
          <p:nvPr/>
        </p:nvSpPr>
        <p:spPr>
          <a:xfrm flipH="1">
            <a:off x="1530360" y="495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6" name=""/>
          <p:cNvSpPr/>
          <p:nvPr/>
        </p:nvSpPr>
        <p:spPr>
          <a:xfrm flipH="1" flipV="1">
            <a:off x="1521000" y="4948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7" name=""/>
          <p:cNvSpPr/>
          <p:nvPr/>
        </p:nvSpPr>
        <p:spPr>
          <a:xfrm flipH="1">
            <a:off x="1515960" y="4948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8" name=""/>
          <p:cNvSpPr/>
          <p:nvPr/>
        </p:nvSpPr>
        <p:spPr>
          <a:xfrm flipH="1" flipV="1">
            <a:off x="1506600" y="4943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9" name=""/>
          <p:cNvSpPr/>
          <p:nvPr/>
        </p:nvSpPr>
        <p:spPr>
          <a:xfrm flipH="1" flipV="1">
            <a:off x="1496880" y="49338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0" name=""/>
          <p:cNvSpPr/>
          <p:nvPr/>
        </p:nvSpPr>
        <p:spPr>
          <a:xfrm flipH="1" flipV="1">
            <a:off x="1492200" y="4929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1" name=""/>
          <p:cNvSpPr/>
          <p:nvPr/>
        </p:nvSpPr>
        <p:spPr>
          <a:xfrm flipH="1" flipV="1">
            <a:off x="1482840" y="4924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2" name=""/>
          <p:cNvSpPr/>
          <p:nvPr/>
        </p:nvSpPr>
        <p:spPr>
          <a:xfrm flipH="1" flipV="1">
            <a:off x="1473120" y="49147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3" name=""/>
          <p:cNvSpPr/>
          <p:nvPr/>
        </p:nvSpPr>
        <p:spPr>
          <a:xfrm flipH="1" flipV="1">
            <a:off x="1463760" y="49053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4" name=""/>
          <p:cNvSpPr/>
          <p:nvPr/>
        </p:nvSpPr>
        <p:spPr>
          <a:xfrm flipH="1" flipV="1">
            <a:off x="1454040" y="48909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5" name=""/>
          <p:cNvSpPr/>
          <p:nvPr/>
        </p:nvSpPr>
        <p:spPr>
          <a:xfrm flipH="1" flipV="1">
            <a:off x="1444680" y="48862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6" name=""/>
          <p:cNvSpPr/>
          <p:nvPr/>
        </p:nvSpPr>
        <p:spPr>
          <a:xfrm flipH="1" flipV="1">
            <a:off x="1434960" y="48718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7" name=""/>
          <p:cNvSpPr/>
          <p:nvPr/>
        </p:nvSpPr>
        <p:spPr>
          <a:xfrm flipH="1" flipV="1">
            <a:off x="1425600" y="48625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8" name=""/>
          <p:cNvSpPr/>
          <p:nvPr/>
        </p:nvSpPr>
        <p:spPr>
          <a:xfrm flipH="1" flipV="1">
            <a:off x="1415880" y="48528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9" name=""/>
          <p:cNvSpPr/>
          <p:nvPr/>
        </p:nvSpPr>
        <p:spPr>
          <a:xfrm flipH="1" flipV="1">
            <a:off x="1411200" y="4848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0" name=""/>
          <p:cNvSpPr/>
          <p:nvPr/>
        </p:nvSpPr>
        <p:spPr>
          <a:xfrm flipH="1" flipV="1">
            <a:off x="1406520" y="4843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1" name=""/>
          <p:cNvSpPr/>
          <p:nvPr/>
        </p:nvSpPr>
        <p:spPr>
          <a:xfrm flipH="1" flipV="1">
            <a:off x="1401480" y="4838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2" name=""/>
          <p:cNvSpPr/>
          <p:nvPr/>
        </p:nvSpPr>
        <p:spPr>
          <a:xfrm flipH="1" flipV="1">
            <a:off x="1396800" y="4833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3" name=""/>
          <p:cNvSpPr/>
          <p:nvPr/>
        </p:nvSpPr>
        <p:spPr>
          <a:xfrm flipH="1" flipV="1">
            <a:off x="1392120" y="4829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4" name=""/>
          <p:cNvSpPr/>
          <p:nvPr/>
        </p:nvSpPr>
        <p:spPr>
          <a:xfrm flipH="1">
            <a:off x="1387440" y="4829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5" name=""/>
          <p:cNvSpPr/>
          <p:nvPr/>
        </p:nvSpPr>
        <p:spPr>
          <a:xfrm flipH="1" flipV="1">
            <a:off x="1382400" y="4824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6" name=""/>
          <p:cNvSpPr/>
          <p:nvPr/>
        </p:nvSpPr>
        <p:spPr>
          <a:xfrm flipV="1">
            <a:off x="1382400" y="4819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7" name=""/>
          <p:cNvSpPr/>
          <p:nvPr/>
        </p:nvSpPr>
        <p:spPr>
          <a:xfrm flipH="1" flipV="1">
            <a:off x="1373040" y="48146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8" name=""/>
          <p:cNvSpPr/>
          <p:nvPr/>
        </p:nvSpPr>
        <p:spPr>
          <a:xfrm flipV="1">
            <a:off x="1373040" y="4809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9" name=""/>
          <p:cNvSpPr/>
          <p:nvPr/>
        </p:nvSpPr>
        <p:spPr>
          <a:xfrm flipH="1" flipV="1">
            <a:off x="1363320" y="4805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0" name=""/>
          <p:cNvSpPr/>
          <p:nvPr/>
        </p:nvSpPr>
        <p:spPr>
          <a:xfrm flipH="1">
            <a:off x="1358640" y="4805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1" name=""/>
          <p:cNvSpPr/>
          <p:nvPr/>
        </p:nvSpPr>
        <p:spPr>
          <a:xfrm flipH="1" flipV="1">
            <a:off x="1349280" y="4800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2" name=""/>
          <p:cNvSpPr/>
          <p:nvPr/>
        </p:nvSpPr>
        <p:spPr>
          <a:xfrm flipH="1">
            <a:off x="1344600" y="4800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3" name=""/>
          <p:cNvSpPr/>
          <p:nvPr/>
        </p:nvSpPr>
        <p:spPr>
          <a:xfrm flipH="1" flipV="1">
            <a:off x="1334880" y="47955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4" name=""/>
          <p:cNvSpPr/>
          <p:nvPr/>
        </p:nvSpPr>
        <p:spPr>
          <a:xfrm flipH="1">
            <a:off x="1330200" y="4795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5" name=""/>
          <p:cNvSpPr/>
          <p:nvPr/>
        </p:nvSpPr>
        <p:spPr>
          <a:xfrm flipH="1">
            <a:off x="1325520" y="4795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6" name=""/>
          <p:cNvSpPr/>
          <p:nvPr/>
        </p:nvSpPr>
        <p:spPr>
          <a:xfrm flipH="1">
            <a:off x="1320480" y="47955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7" name=""/>
          <p:cNvSpPr/>
          <p:nvPr/>
        </p:nvSpPr>
        <p:spPr>
          <a:xfrm flipH="1">
            <a:off x="1315800" y="4800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8" name=""/>
          <p:cNvSpPr/>
          <p:nvPr/>
        </p:nvSpPr>
        <p:spPr>
          <a:xfrm flipH="1" flipV="1">
            <a:off x="1306440" y="47955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9" name=""/>
          <p:cNvSpPr/>
          <p:nvPr/>
        </p:nvSpPr>
        <p:spPr>
          <a:xfrm flipH="1">
            <a:off x="1301400" y="4795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0" name=""/>
          <p:cNvSpPr/>
          <p:nvPr/>
        </p:nvSpPr>
        <p:spPr>
          <a:xfrm flipV="1">
            <a:off x="1301400" y="4790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1" name=""/>
          <p:cNvSpPr/>
          <p:nvPr/>
        </p:nvSpPr>
        <p:spPr>
          <a:xfrm flipH="1">
            <a:off x="1296720" y="4790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2" name=""/>
          <p:cNvSpPr/>
          <p:nvPr/>
        </p:nvSpPr>
        <p:spPr>
          <a:xfrm flipH="1" flipV="1">
            <a:off x="1292040" y="4786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3" name=""/>
          <p:cNvSpPr/>
          <p:nvPr/>
        </p:nvSpPr>
        <p:spPr>
          <a:xfrm flipH="1">
            <a:off x="1287360" y="4786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4" name=""/>
          <p:cNvSpPr/>
          <p:nvPr/>
        </p:nvSpPr>
        <p:spPr>
          <a:xfrm flipH="1" flipV="1">
            <a:off x="1282320" y="4781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5" name=""/>
          <p:cNvSpPr/>
          <p:nvPr/>
        </p:nvSpPr>
        <p:spPr>
          <a:xfrm flipH="1" flipV="1">
            <a:off x="1277640" y="4776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6" name=""/>
          <p:cNvSpPr/>
          <p:nvPr/>
        </p:nvSpPr>
        <p:spPr>
          <a:xfrm flipH="1">
            <a:off x="1272960" y="4776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7" name=""/>
          <p:cNvSpPr/>
          <p:nvPr/>
        </p:nvSpPr>
        <p:spPr>
          <a:xfrm flipV="1">
            <a:off x="1272960" y="4771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8" name=""/>
          <p:cNvSpPr/>
          <p:nvPr/>
        </p:nvSpPr>
        <p:spPr>
          <a:xfrm flipH="1" flipV="1">
            <a:off x="1263240" y="4767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9" name=""/>
          <p:cNvSpPr/>
          <p:nvPr/>
        </p:nvSpPr>
        <p:spPr>
          <a:xfrm flipH="1">
            <a:off x="1258560" y="476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0" name=""/>
          <p:cNvSpPr/>
          <p:nvPr/>
        </p:nvSpPr>
        <p:spPr>
          <a:xfrm flipH="1">
            <a:off x="1253880" y="476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1" name=""/>
          <p:cNvSpPr/>
          <p:nvPr/>
        </p:nvSpPr>
        <p:spPr>
          <a:xfrm flipH="1">
            <a:off x="1249200" y="476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2" name=""/>
          <p:cNvSpPr/>
          <p:nvPr/>
        </p:nvSpPr>
        <p:spPr>
          <a:xfrm flipH="1">
            <a:off x="1244160" y="476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3" name=""/>
          <p:cNvSpPr/>
          <p:nvPr/>
        </p:nvSpPr>
        <p:spPr>
          <a:xfrm flipH="1">
            <a:off x="1239480" y="476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4" name=""/>
          <p:cNvSpPr/>
          <p:nvPr/>
        </p:nvSpPr>
        <p:spPr>
          <a:xfrm flipV="1">
            <a:off x="1239480" y="476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5" name=""/>
          <p:cNvSpPr/>
          <p:nvPr/>
        </p:nvSpPr>
        <p:spPr>
          <a:xfrm flipH="1">
            <a:off x="1234800" y="4762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6" name=""/>
          <p:cNvSpPr/>
          <p:nvPr/>
        </p:nvSpPr>
        <p:spPr>
          <a:xfrm flipH="1" flipV="1">
            <a:off x="1230120" y="4757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7" name=""/>
          <p:cNvSpPr/>
          <p:nvPr/>
        </p:nvSpPr>
        <p:spPr>
          <a:xfrm flipV="1">
            <a:off x="1230120" y="475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8" name=""/>
          <p:cNvSpPr/>
          <p:nvPr/>
        </p:nvSpPr>
        <p:spPr>
          <a:xfrm flipV="1">
            <a:off x="1230120" y="474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9" name=""/>
          <p:cNvSpPr/>
          <p:nvPr/>
        </p:nvSpPr>
        <p:spPr>
          <a:xfrm flipH="1" flipV="1">
            <a:off x="1225080" y="474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0" name=""/>
          <p:cNvSpPr/>
          <p:nvPr/>
        </p:nvSpPr>
        <p:spPr>
          <a:xfrm flipV="1">
            <a:off x="1225080" y="4738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1" name=""/>
          <p:cNvSpPr/>
          <p:nvPr/>
        </p:nvSpPr>
        <p:spPr>
          <a:xfrm flipV="1">
            <a:off x="1225080" y="4728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2" name=""/>
          <p:cNvSpPr/>
          <p:nvPr/>
        </p:nvSpPr>
        <p:spPr>
          <a:xfrm flipH="1" flipV="1">
            <a:off x="1220400" y="472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3" name=""/>
          <p:cNvSpPr/>
          <p:nvPr/>
        </p:nvSpPr>
        <p:spPr>
          <a:xfrm flipH="1" flipV="1">
            <a:off x="1215720" y="4705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4" name=""/>
          <p:cNvSpPr/>
          <p:nvPr/>
        </p:nvSpPr>
        <p:spPr>
          <a:xfrm flipH="1" flipV="1">
            <a:off x="1211040" y="4695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5" name=""/>
          <p:cNvSpPr/>
          <p:nvPr/>
        </p:nvSpPr>
        <p:spPr>
          <a:xfrm flipH="1" flipV="1">
            <a:off x="1201320" y="466704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6" name=""/>
          <p:cNvSpPr/>
          <p:nvPr/>
        </p:nvSpPr>
        <p:spPr>
          <a:xfrm flipV="1">
            <a:off x="1201320" y="4657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7" name=""/>
          <p:cNvSpPr/>
          <p:nvPr/>
        </p:nvSpPr>
        <p:spPr>
          <a:xfrm flipH="1" flipV="1">
            <a:off x="1196640" y="46432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8" name=""/>
          <p:cNvSpPr/>
          <p:nvPr/>
        </p:nvSpPr>
        <p:spPr>
          <a:xfrm flipV="1">
            <a:off x="1196640" y="4633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9" name=""/>
          <p:cNvSpPr/>
          <p:nvPr/>
        </p:nvSpPr>
        <p:spPr>
          <a:xfrm flipV="1">
            <a:off x="1196640" y="4619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0" name=""/>
          <p:cNvSpPr/>
          <p:nvPr/>
        </p:nvSpPr>
        <p:spPr>
          <a:xfrm flipH="1" flipV="1">
            <a:off x="1191960" y="4614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1" name=""/>
          <p:cNvSpPr/>
          <p:nvPr/>
        </p:nvSpPr>
        <p:spPr>
          <a:xfrm flipV="1">
            <a:off x="1191960" y="460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2" name=""/>
          <p:cNvSpPr/>
          <p:nvPr/>
        </p:nvSpPr>
        <p:spPr>
          <a:xfrm flipV="1">
            <a:off x="1196640" y="460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3" name=""/>
          <p:cNvSpPr/>
          <p:nvPr/>
        </p:nvSpPr>
        <p:spPr>
          <a:xfrm flipV="1">
            <a:off x="1196640" y="45860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4" name=""/>
          <p:cNvSpPr/>
          <p:nvPr/>
        </p:nvSpPr>
        <p:spPr>
          <a:xfrm flipV="1">
            <a:off x="1196640" y="4571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5" name=""/>
          <p:cNvSpPr/>
          <p:nvPr/>
        </p:nvSpPr>
        <p:spPr>
          <a:xfrm flipV="1">
            <a:off x="1201320" y="4557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6" name=""/>
          <p:cNvSpPr/>
          <p:nvPr/>
        </p:nvSpPr>
        <p:spPr>
          <a:xfrm flipV="1">
            <a:off x="1201320" y="45432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7" name=""/>
          <p:cNvSpPr/>
          <p:nvPr/>
        </p:nvSpPr>
        <p:spPr>
          <a:xfrm flipV="1">
            <a:off x="1206000" y="4538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8" name=""/>
          <p:cNvSpPr/>
          <p:nvPr/>
        </p:nvSpPr>
        <p:spPr>
          <a:xfrm flipV="1">
            <a:off x="1206000" y="450972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9" name=""/>
          <p:cNvSpPr/>
          <p:nvPr/>
        </p:nvSpPr>
        <p:spPr>
          <a:xfrm flipV="1">
            <a:off x="1211040" y="450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0" name=""/>
          <p:cNvSpPr/>
          <p:nvPr/>
        </p:nvSpPr>
        <p:spPr>
          <a:xfrm flipV="1">
            <a:off x="1211040" y="4480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1" name=""/>
          <p:cNvSpPr/>
          <p:nvPr/>
        </p:nvSpPr>
        <p:spPr>
          <a:xfrm flipV="1">
            <a:off x="1215720" y="4476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2" name=""/>
          <p:cNvSpPr/>
          <p:nvPr/>
        </p:nvSpPr>
        <p:spPr>
          <a:xfrm flipV="1">
            <a:off x="1220400" y="4457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3" name=""/>
          <p:cNvSpPr/>
          <p:nvPr/>
        </p:nvSpPr>
        <p:spPr>
          <a:xfrm flipV="1">
            <a:off x="1225080" y="4447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4" name=""/>
          <p:cNvSpPr/>
          <p:nvPr/>
        </p:nvSpPr>
        <p:spPr>
          <a:xfrm flipV="1">
            <a:off x="1225080" y="4419000"/>
            <a:ext cx="972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5" name=""/>
          <p:cNvSpPr/>
          <p:nvPr/>
        </p:nvSpPr>
        <p:spPr>
          <a:xfrm flipV="1">
            <a:off x="1234800" y="441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6" name=""/>
          <p:cNvSpPr/>
          <p:nvPr/>
        </p:nvSpPr>
        <p:spPr>
          <a:xfrm flipV="1">
            <a:off x="1234800" y="43952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7" name=""/>
          <p:cNvSpPr/>
          <p:nvPr/>
        </p:nvSpPr>
        <p:spPr>
          <a:xfrm flipV="1">
            <a:off x="1244160" y="4385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8" name=""/>
          <p:cNvSpPr/>
          <p:nvPr/>
        </p:nvSpPr>
        <p:spPr>
          <a:xfrm flipV="1">
            <a:off x="1244160" y="4380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9" name=""/>
          <p:cNvSpPr/>
          <p:nvPr/>
        </p:nvSpPr>
        <p:spPr>
          <a:xfrm flipV="1">
            <a:off x="1244160" y="4371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0" name=""/>
          <p:cNvSpPr/>
          <p:nvPr/>
        </p:nvSpPr>
        <p:spPr>
          <a:xfrm flipV="1">
            <a:off x="1249200" y="4361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1" name=""/>
          <p:cNvSpPr/>
          <p:nvPr/>
        </p:nvSpPr>
        <p:spPr>
          <a:xfrm flipV="1">
            <a:off x="1249200" y="4347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2" name=""/>
          <p:cNvSpPr/>
          <p:nvPr/>
        </p:nvSpPr>
        <p:spPr>
          <a:xfrm flipV="1">
            <a:off x="1253880" y="4342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3" name=""/>
          <p:cNvSpPr/>
          <p:nvPr/>
        </p:nvSpPr>
        <p:spPr>
          <a:xfrm flipV="1">
            <a:off x="1258560" y="433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4" name=""/>
          <p:cNvSpPr/>
          <p:nvPr/>
        </p:nvSpPr>
        <p:spPr>
          <a:xfrm flipV="1">
            <a:off x="1258560" y="4328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5" name=""/>
          <p:cNvSpPr/>
          <p:nvPr/>
        </p:nvSpPr>
        <p:spPr>
          <a:xfrm flipV="1">
            <a:off x="1263240" y="43236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6" name=""/>
          <p:cNvSpPr/>
          <p:nvPr/>
        </p:nvSpPr>
        <p:spPr>
          <a:xfrm flipV="1">
            <a:off x="1268280" y="4314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7" name=""/>
          <p:cNvSpPr/>
          <p:nvPr/>
        </p:nvSpPr>
        <p:spPr>
          <a:xfrm flipV="1">
            <a:off x="1272960" y="43045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8" name=""/>
          <p:cNvSpPr/>
          <p:nvPr/>
        </p:nvSpPr>
        <p:spPr>
          <a:xfrm flipV="1">
            <a:off x="1287360" y="4299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9" name=""/>
          <p:cNvSpPr/>
          <p:nvPr/>
        </p:nvSpPr>
        <p:spPr>
          <a:xfrm flipV="1">
            <a:off x="1292040" y="428544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0" name=""/>
          <p:cNvSpPr/>
          <p:nvPr/>
        </p:nvSpPr>
        <p:spPr>
          <a:xfrm flipV="1">
            <a:off x="1311120" y="4276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1" name=""/>
          <p:cNvSpPr/>
          <p:nvPr/>
        </p:nvSpPr>
        <p:spPr>
          <a:xfrm flipV="1">
            <a:off x="1315800" y="42570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2" name=""/>
          <p:cNvSpPr/>
          <p:nvPr/>
        </p:nvSpPr>
        <p:spPr>
          <a:xfrm flipV="1">
            <a:off x="1334880" y="425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3" name=""/>
          <p:cNvSpPr/>
          <p:nvPr/>
        </p:nvSpPr>
        <p:spPr>
          <a:xfrm flipV="1">
            <a:off x="1339560" y="4247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4" name=""/>
          <p:cNvSpPr/>
          <p:nvPr/>
        </p:nvSpPr>
        <p:spPr>
          <a:xfrm flipV="1">
            <a:off x="1349280" y="4242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5" name=""/>
          <p:cNvSpPr/>
          <p:nvPr/>
        </p:nvSpPr>
        <p:spPr>
          <a:xfrm flipV="1">
            <a:off x="1353960" y="422856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6" name=""/>
          <p:cNvSpPr/>
          <p:nvPr/>
        </p:nvSpPr>
        <p:spPr>
          <a:xfrm flipV="1">
            <a:off x="1368360" y="4223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7" name=""/>
          <p:cNvSpPr/>
          <p:nvPr/>
        </p:nvSpPr>
        <p:spPr>
          <a:xfrm flipV="1">
            <a:off x="1373040" y="42094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8" name=""/>
          <p:cNvSpPr/>
          <p:nvPr/>
        </p:nvSpPr>
        <p:spPr>
          <a:xfrm flipV="1">
            <a:off x="1387440" y="4204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9" name=""/>
          <p:cNvSpPr/>
          <p:nvPr/>
        </p:nvSpPr>
        <p:spPr>
          <a:xfrm flipV="1">
            <a:off x="1392120" y="419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0" name=""/>
          <p:cNvSpPr/>
          <p:nvPr/>
        </p:nvSpPr>
        <p:spPr>
          <a:xfrm flipV="1">
            <a:off x="1396800" y="4195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1" name=""/>
          <p:cNvSpPr/>
          <p:nvPr/>
        </p:nvSpPr>
        <p:spPr>
          <a:xfrm flipV="1">
            <a:off x="140652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2" name=""/>
          <p:cNvSpPr/>
          <p:nvPr/>
        </p:nvSpPr>
        <p:spPr>
          <a:xfrm flipV="1">
            <a:off x="1411200" y="41760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3" name=""/>
          <p:cNvSpPr/>
          <p:nvPr/>
        </p:nvSpPr>
        <p:spPr>
          <a:xfrm flipV="1">
            <a:off x="1430280" y="4171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4" name=""/>
          <p:cNvSpPr/>
          <p:nvPr/>
        </p:nvSpPr>
        <p:spPr>
          <a:xfrm flipV="1">
            <a:off x="1439640" y="4166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5" name=""/>
          <p:cNvSpPr/>
          <p:nvPr/>
        </p:nvSpPr>
        <p:spPr>
          <a:xfrm flipV="1">
            <a:off x="1444680" y="414720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6" name=""/>
          <p:cNvSpPr/>
          <p:nvPr/>
        </p:nvSpPr>
        <p:spPr>
          <a:xfrm flipV="1">
            <a:off x="1468440" y="413316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7" name=""/>
          <p:cNvSpPr/>
          <p:nvPr/>
        </p:nvSpPr>
        <p:spPr>
          <a:xfrm>
            <a:off x="1492200" y="4133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8" name=""/>
          <p:cNvSpPr/>
          <p:nvPr/>
        </p:nvSpPr>
        <p:spPr>
          <a:xfrm flipV="1">
            <a:off x="1496880" y="41234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9" name=""/>
          <p:cNvSpPr/>
          <p:nvPr/>
        </p:nvSpPr>
        <p:spPr>
          <a:xfrm flipV="1">
            <a:off x="1515960" y="4118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0" name=""/>
          <p:cNvSpPr/>
          <p:nvPr/>
        </p:nvSpPr>
        <p:spPr>
          <a:xfrm flipV="1">
            <a:off x="1525680" y="41140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1" name=""/>
          <p:cNvSpPr/>
          <p:nvPr/>
        </p:nvSpPr>
        <p:spPr>
          <a:xfrm flipV="1">
            <a:off x="1539720" y="4109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2" name=""/>
          <p:cNvSpPr/>
          <p:nvPr/>
        </p:nvSpPr>
        <p:spPr>
          <a:xfrm flipV="1">
            <a:off x="1549440" y="409968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3" name=""/>
          <p:cNvSpPr/>
          <p:nvPr/>
        </p:nvSpPr>
        <p:spPr>
          <a:xfrm flipV="1">
            <a:off x="1573200" y="4095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4" name=""/>
          <p:cNvSpPr/>
          <p:nvPr/>
        </p:nvSpPr>
        <p:spPr>
          <a:xfrm>
            <a:off x="1582920" y="4095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5" name=""/>
          <p:cNvSpPr/>
          <p:nvPr/>
        </p:nvSpPr>
        <p:spPr>
          <a:xfrm flipV="1">
            <a:off x="1592280" y="408528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6" name=""/>
          <p:cNvSpPr/>
          <p:nvPr/>
        </p:nvSpPr>
        <p:spPr>
          <a:xfrm flipV="1">
            <a:off x="1616040" y="40759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7" name=""/>
          <p:cNvSpPr/>
          <p:nvPr/>
        </p:nvSpPr>
        <p:spPr>
          <a:xfrm flipV="1">
            <a:off x="1635120" y="40712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8" name=""/>
          <p:cNvSpPr/>
          <p:nvPr/>
        </p:nvSpPr>
        <p:spPr>
          <a:xfrm flipV="1">
            <a:off x="1649520" y="406152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9" name=""/>
          <p:cNvSpPr/>
          <p:nvPr/>
        </p:nvSpPr>
        <p:spPr>
          <a:xfrm flipV="1">
            <a:off x="1683000" y="4056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0" name=""/>
          <p:cNvSpPr/>
          <p:nvPr/>
        </p:nvSpPr>
        <p:spPr>
          <a:xfrm flipV="1">
            <a:off x="1692360" y="4052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1" name=""/>
          <p:cNvSpPr/>
          <p:nvPr/>
        </p:nvSpPr>
        <p:spPr>
          <a:xfrm>
            <a:off x="1702080" y="4052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2" name=""/>
          <p:cNvSpPr/>
          <p:nvPr/>
        </p:nvSpPr>
        <p:spPr>
          <a:xfrm flipV="1">
            <a:off x="1711440" y="4047120"/>
            <a:ext cx="334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3" name=""/>
          <p:cNvSpPr/>
          <p:nvPr/>
        </p:nvSpPr>
        <p:spPr>
          <a:xfrm flipV="1">
            <a:off x="1744920" y="4042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4" name=""/>
          <p:cNvSpPr/>
          <p:nvPr/>
        </p:nvSpPr>
        <p:spPr>
          <a:xfrm>
            <a:off x="1754280" y="404244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5" name=""/>
          <p:cNvSpPr/>
          <p:nvPr/>
        </p:nvSpPr>
        <p:spPr>
          <a:xfrm>
            <a:off x="1783080" y="4042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6" name=""/>
          <p:cNvSpPr/>
          <p:nvPr/>
        </p:nvSpPr>
        <p:spPr>
          <a:xfrm>
            <a:off x="1792440" y="4042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7" name=""/>
          <p:cNvSpPr/>
          <p:nvPr/>
        </p:nvSpPr>
        <p:spPr>
          <a:xfrm>
            <a:off x="1802160" y="404244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8" name=""/>
          <p:cNvSpPr/>
          <p:nvPr/>
        </p:nvSpPr>
        <p:spPr>
          <a:xfrm flipV="1">
            <a:off x="1835640" y="4037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9" name=""/>
          <p:cNvSpPr/>
          <p:nvPr/>
        </p:nvSpPr>
        <p:spPr>
          <a:xfrm flipV="1">
            <a:off x="1845000" y="40330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0" name=""/>
          <p:cNvSpPr/>
          <p:nvPr/>
        </p:nvSpPr>
        <p:spPr>
          <a:xfrm flipV="1">
            <a:off x="1868760" y="402804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1" name=""/>
          <p:cNvSpPr/>
          <p:nvPr/>
        </p:nvSpPr>
        <p:spPr>
          <a:xfrm flipV="1">
            <a:off x="1892520" y="4023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2" name=""/>
          <p:cNvSpPr/>
          <p:nvPr/>
        </p:nvSpPr>
        <p:spPr>
          <a:xfrm flipV="1">
            <a:off x="1902240" y="401400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3" name=""/>
          <p:cNvSpPr/>
          <p:nvPr/>
        </p:nvSpPr>
        <p:spPr>
          <a:xfrm flipV="1">
            <a:off x="1926000" y="400428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4" name=""/>
          <p:cNvSpPr/>
          <p:nvPr/>
        </p:nvSpPr>
        <p:spPr>
          <a:xfrm flipV="1">
            <a:off x="1949760" y="3999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5" name=""/>
          <p:cNvSpPr/>
          <p:nvPr/>
        </p:nvSpPr>
        <p:spPr>
          <a:xfrm flipV="1">
            <a:off x="1959480" y="3994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6" name=""/>
          <p:cNvSpPr/>
          <p:nvPr/>
        </p:nvSpPr>
        <p:spPr>
          <a:xfrm flipV="1">
            <a:off x="1968840" y="3985200"/>
            <a:ext cx="432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7" name=""/>
          <p:cNvSpPr/>
          <p:nvPr/>
        </p:nvSpPr>
        <p:spPr>
          <a:xfrm>
            <a:off x="2012040" y="3985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8" name=""/>
          <p:cNvSpPr/>
          <p:nvPr/>
        </p:nvSpPr>
        <p:spPr>
          <a:xfrm flipV="1">
            <a:off x="2021400" y="3980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9" name=""/>
          <p:cNvSpPr/>
          <p:nvPr/>
        </p:nvSpPr>
        <p:spPr>
          <a:xfrm>
            <a:off x="2045160" y="3980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0" name=""/>
          <p:cNvSpPr/>
          <p:nvPr/>
        </p:nvSpPr>
        <p:spPr>
          <a:xfrm>
            <a:off x="2054880" y="3980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1" name=""/>
          <p:cNvSpPr/>
          <p:nvPr/>
        </p:nvSpPr>
        <p:spPr>
          <a:xfrm flipV="1">
            <a:off x="2064240" y="397584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2" name=""/>
          <p:cNvSpPr/>
          <p:nvPr/>
        </p:nvSpPr>
        <p:spPr>
          <a:xfrm>
            <a:off x="2102400" y="3975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3" name=""/>
          <p:cNvSpPr/>
          <p:nvPr/>
        </p:nvSpPr>
        <p:spPr>
          <a:xfrm flipV="1">
            <a:off x="2112120" y="3970800"/>
            <a:ext cx="33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4" name=""/>
          <p:cNvSpPr/>
          <p:nvPr/>
        </p:nvSpPr>
        <p:spPr>
          <a:xfrm flipV="1">
            <a:off x="2145240" y="3966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5" name=""/>
          <p:cNvSpPr/>
          <p:nvPr/>
        </p:nvSpPr>
        <p:spPr>
          <a:xfrm>
            <a:off x="2154960" y="3966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6" name=""/>
          <p:cNvSpPr/>
          <p:nvPr/>
        </p:nvSpPr>
        <p:spPr>
          <a:xfrm flipV="1">
            <a:off x="2169360" y="3952080"/>
            <a:ext cx="428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7" name=""/>
          <p:cNvSpPr/>
          <p:nvPr/>
        </p:nvSpPr>
        <p:spPr>
          <a:xfrm>
            <a:off x="2212200" y="3952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8" name=""/>
          <p:cNvSpPr/>
          <p:nvPr/>
        </p:nvSpPr>
        <p:spPr>
          <a:xfrm flipV="1">
            <a:off x="2221560" y="39470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9" name=""/>
          <p:cNvSpPr/>
          <p:nvPr/>
        </p:nvSpPr>
        <p:spPr>
          <a:xfrm>
            <a:off x="2231280" y="3947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0" name=""/>
          <p:cNvSpPr/>
          <p:nvPr/>
        </p:nvSpPr>
        <p:spPr>
          <a:xfrm flipV="1">
            <a:off x="2240640" y="39423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1" name=""/>
          <p:cNvSpPr/>
          <p:nvPr/>
        </p:nvSpPr>
        <p:spPr>
          <a:xfrm flipV="1">
            <a:off x="2259720" y="3937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2" name=""/>
          <p:cNvSpPr/>
          <p:nvPr/>
        </p:nvSpPr>
        <p:spPr>
          <a:xfrm flipV="1">
            <a:off x="2269440" y="39330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3" name=""/>
          <p:cNvSpPr/>
          <p:nvPr/>
        </p:nvSpPr>
        <p:spPr>
          <a:xfrm flipV="1">
            <a:off x="2283480" y="39279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4" name=""/>
          <p:cNvSpPr/>
          <p:nvPr/>
        </p:nvSpPr>
        <p:spPr>
          <a:xfrm>
            <a:off x="2297880" y="3927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5" name=""/>
          <p:cNvSpPr/>
          <p:nvPr/>
        </p:nvSpPr>
        <p:spPr>
          <a:xfrm flipV="1">
            <a:off x="2307600" y="3923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6" name=""/>
          <p:cNvSpPr/>
          <p:nvPr/>
        </p:nvSpPr>
        <p:spPr>
          <a:xfrm>
            <a:off x="2312280" y="3923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7" name=""/>
          <p:cNvSpPr/>
          <p:nvPr/>
        </p:nvSpPr>
        <p:spPr>
          <a:xfrm flipV="1">
            <a:off x="2316960" y="39186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8" name=""/>
          <p:cNvSpPr/>
          <p:nvPr/>
        </p:nvSpPr>
        <p:spPr>
          <a:xfrm>
            <a:off x="2331360" y="39186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9" name=""/>
          <p:cNvSpPr/>
          <p:nvPr/>
        </p:nvSpPr>
        <p:spPr>
          <a:xfrm>
            <a:off x="2340720" y="39186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0" name=""/>
          <p:cNvSpPr/>
          <p:nvPr/>
        </p:nvSpPr>
        <p:spPr>
          <a:xfrm flipV="1">
            <a:off x="2355120" y="3913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1" name=""/>
          <p:cNvSpPr/>
          <p:nvPr/>
        </p:nvSpPr>
        <p:spPr>
          <a:xfrm>
            <a:off x="2364840" y="3913920"/>
            <a:ext cx="18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2" name=""/>
          <p:cNvSpPr/>
          <p:nvPr/>
        </p:nvSpPr>
        <p:spPr>
          <a:xfrm flipV="1">
            <a:off x="2383560" y="39088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3" name=""/>
          <p:cNvSpPr/>
          <p:nvPr/>
        </p:nvSpPr>
        <p:spPr>
          <a:xfrm>
            <a:off x="2402640" y="3908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4" name=""/>
          <p:cNvSpPr/>
          <p:nvPr/>
        </p:nvSpPr>
        <p:spPr>
          <a:xfrm flipV="1">
            <a:off x="2412360" y="39042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5" name=""/>
          <p:cNvSpPr/>
          <p:nvPr/>
        </p:nvSpPr>
        <p:spPr>
          <a:xfrm>
            <a:off x="2436120" y="3904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6" name=""/>
          <p:cNvSpPr/>
          <p:nvPr/>
        </p:nvSpPr>
        <p:spPr>
          <a:xfrm flipV="1">
            <a:off x="2445840" y="3899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7" name=""/>
          <p:cNvSpPr/>
          <p:nvPr/>
        </p:nvSpPr>
        <p:spPr>
          <a:xfrm>
            <a:off x="2469600" y="3899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8" name=""/>
          <p:cNvSpPr/>
          <p:nvPr/>
        </p:nvSpPr>
        <p:spPr>
          <a:xfrm flipV="1">
            <a:off x="2488680" y="3894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9" name=""/>
          <p:cNvSpPr/>
          <p:nvPr/>
        </p:nvSpPr>
        <p:spPr>
          <a:xfrm>
            <a:off x="2503080" y="3894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0" name=""/>
          <p:cNvSpPr/>
          <p:nvPr/>
        </p:nvSpPr>
        <p:spPr>
          <a:xfrm flipV="1">
            <a:off x="2512440" y="388980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1" name=""/>
          <p:cNvSpPr/>
          <p:nvPr/>
        </p:nvSpPr>
        <p:spPr>
          <a:xfrm>
            <a:off x="2536200" y="38898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2" name=""/>
          <p:cNvSpPr/>
          <p:nvPr/>
        </p:nvSpPr>
        <p:spPr>
          <a:xfrm>
            <a:off x="2555280" y="3889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3" name=""/>
          <p:cNvSpPr/>
          <p:nvPr/>
        </p:nvSpPr>
        <p:spPr>
          <a:xfrm flipV="1">
            <a:off x="2569680" y="3885120"/>
            <a:ext cx="525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4" name=""/>
          <p:cNvSpPr/>
          <p:nvPr/>
        </p:nvSpPr>
        <p:spPr>
          <a:xfrm flipV="1">
            <a:off x="2622240" y="3880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5" name=""/>
          <p:cNvSpPr/>
          <p:nvPr/>
        </p:nvSpPr>
        <p:spPr>
          <a:xfrm flipV="1">
            <a:off x="2631600" y="387576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6" name=""/>
          <p:cNvSpPr/>
          <p:nvPr/>
        </p:nvSpPr>
        <p:spPr>
          <a:xfrm>
            <a:off x="2674440" y="3875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7" name=""/>
          <p:cNvSpPr/>
          <p:nvPr/>
        </p:nvSpPr>
        <p:spPr>
          <a:xfrm flipV="1">
            <a:off x="2684160" y="38707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8" name=""/>
          <p:cNvSpPr/>
          <p:nvPr/>
        </p:nvSpPr>
        <p:spPr>
          <a:xfrm>
            <a:off x="2693520" y="38707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9" name=""/>
          <p:cNvSpPr/>
          <p:nvPr/>
        </p:nvSpPr>
        <p:spPr>
          <a:xfrm flipV="1">
            <a:off x="2717280" y="386604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0" name=""/>
          <p:cNvSpPr/>
          <p:nvPr/>
        </p:nvSpPr>
        <p:spPr>
          <a:xfrm>
            <a:off x="2741400" y="38660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1" name=""/>
          <p:cNvSpPr/>
          <p:nvPr/>
        </p:nvSpPr>
        <p:spPr>
          <a:xfrm flipV="1">
            <a:off x="2765160" y="3861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2" name=""/>
          <p:cNvSpPr/>
          <p:nvPr/>
        </p:nvSpPr>
        <p:spPr>
          <a:xfrm>
            <a:off x="2774520" y="3861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3" name=""/>
          <p:cNvSpPr/>
          <p:nvPr/>
        </p:nvSpPr>
        <p:spPr>
          <a:xfrm>
            <a:off x="2779560" y="3861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4" name=""/>
          <p:cNvSpPr/>
          <p:nvPr/>
        </p:nvSpPr>
        <p:spPr>
          <a:xfrm>
            <a:off x="2788920" y="38613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5" name=""/>
          <p:cNvSpPr/>
          <p:nvPr/>
        </p:nvSpPr>
        <p:spPr>
          <a:xfrm flipV="1">
            <a:off x="2812680" y="3856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6" name=""/>
          <p:cNvSpPr/>
          <p:nvPr/>
        </p:nvSpPr>
        <p:spPr>
          <a:xfrm>
            <a:off x="2822400" y="3856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7" name=""/>
          <p:cNvSpPr/>
          <p:nvPr/>
        </p:nvSpPr>
        <p:spPr>
          <a:xfrm>
            <a:off x="2831760" y="3856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8" name=""/>
          <p:cNvSpPr/>
          <p:nvPr/>
        </p:nvSpPr>
        <p:spPr>
          <a:xfrm flipV="1">
            <a:off x="2846160" y="38516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9" name=""/>
          <p:cNvSpPr/>
          <p:nvPr/>
        </p:nvSpPr>
        <p:spPr>
          <a:xfrm flipV="1">
            <a:off x="2865240" y="38469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0" name=""/>
          <p:cNvSpPr/>
          <p:nvPr/>
        </p:nvSpPr>
        <p:spPr>
          <a:xfrm>
            <a:off x="288900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1" name=""/>
          <p:cNvSpPr/>
          <p:nvPr/>
        </p:nvSpPr>
        <p:spPr>
          <a:xfrm>
            <a:off x="2893680" y="384696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2" name=""/>
          <p:cNvSpPr/>
          <p:nvPr/>
        </p:nvSpPr>
        <p:spPr>
          <a:xfrm>
            <a:off x="291780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3" name=""/>
          <p:cNvSpPr/>
          <p:nvPr/>
        </p:nvSpPr>
        <p:spPr>
          <a:xfrm>
            <a:off x="292248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4" name=""/>
          <p:cNvSpPr/>
          <p:nvPr/>
        </p:nvSpPr>
        <p:spPr>
          <a:xfrm flipV="1">
            <a:off x="2927160" y="38422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5" name=""/>
          <p:cNvSpPr/>
          <p:nvPr/>
        </p:nvSpPr>
        <p:spPr>
          <a:xfrm>
            <a:off x="294624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6" name=""/>
          <p:cNvSpPr/>
          <p:nvPr/>
        </p:nvSpPr>
        <p:spPr>
          <a:xfrm>
            <a:off x="2950920" y="3842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7" name=""/>
          <p:cNvSpPr/>
          <p:nvPr/>
        </p:nvSpPr>
        <p:spPr>
          <a:xfrm>
            <a:off x="2965320" y="38422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8" name=""/>
          <p:cNvSpPr/>
          <p:nvPr/>
        </p:nvSpPr>
        <p:spPr>
          <a:xfrm>
            <a:off x="298440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9" name=""/>
          <p:cNvSpPr/>
          <p:nvPr/>
        </p:nvSpPr>
        <p:spPr>
          <a:xfrm>
            <a:off x="2989080" y="3846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0" name=""/>
          <p:cNvSpPr/>
          <p:nvPr/>
        </p:nvSpPr>
        <p:spPr>
          <a:xfrm>
            <a:off x="300348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1" name=""/>
          <p:cNvSpPr/>
          <p:nvPr/>
        </p:nvSpPr>
        <p:spPr>
          <a:xfrm>
            <a:off x="3008160" y="3846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2" name=""/>
          <p:cNvSpPr/>
          <p:nvPr/>
        </p:nvSpPr>
        <p:spPr>
          <a:xfrm flipV="1">
            <a:off x="3022560" y="3842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3" name=""/>
          <p:cNvSpPr/>
          <p:nvPr/>
        </p:nvSpPr>
        <p:spPr>
          <a:xfrm>
            <a:off x="3027240" y="3842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4" name=""/>
          <p:cNvSpPr/>
          <p:nvPr/>
        </p:nvSpPr>
        <p:spPr>
          <a:xfrm flipV="1">
            <a:off x="3041640" y="38376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5" name=""/>
          <p:cNvSpPr/>
          <p:nvPr/>
        </p:nvSpPr>
        <p:spPr>
          <a:xfrm>
            <a:off x="305604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6" name=""/>
          <p:cNvSpPr/>
          <p:nvPr/>
        </p:nvSpPr>
        <p:spPr>
          <a:xfrm>
            <a:off x="306072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7" name=""/>
          <p:cNvSpPr/>
          <p:nvPr/>
        </p:nvSpPr>
        <p:spPr>
          <a:xfrm flipV="1">
            <a:off x="3065400" y="3832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8" name=""/>
          <p:cNvSpPr/>
          <p:nvPr/>
        </p:nvSpPr>
        <p:spPr>
          <a:xfrm>
            <a:off x="3070080" y="3832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9" name=""/>
          <p:cNvSpPr/>
          <p:nvPr/>
        </p:nvSpPr>
        <p:spPr>
          <a:xfrm>
            <a:off x="3075120" y="383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0" name=""/>
          <p:cNvSpPr/>
          <p:nvPr/>
        </p:nvSpPr>
        <p:spPr>
          <a:xfrm>
            <a:off x="3079800" y="38325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1" name=""/>
          <p:cNvSpPr/>
          <p:nvPr/>
        </p:nvSpPr>
        <p:spPr>
          <a:xfrm>
            <a:off x="3089160" y="3837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2" name=""/>
          <p:cNvSpPr/>
          <p:nvPr/>
        </p:nvSpPr>
        <p:spPr>
          <a:xfrm>
            <a:off x="309420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3" name=""/>
          <p:cNvSpPr/>
          <p:nvPr/>
        </p:nvSpPr>
        <p:spPr>
          <a:xfrm>
            <a:off x="309888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4" name=""/>
          <p:cNvSpPr/>
          <p:nvPr/>
        </p:nvSpPr>
        <p:spPr>
          <a:xfrm>
            <a:off x="310356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5" name=""/>
          <p:cNvSpPr/>
          <p:nvPr/>
        </p:nvSpPr>
        <p:spPr>
          <a:xfrm>
            <a:off x="3108240" y="3837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6" name=""/>
          <p:cNvSpPr/>
          <p:nvPr/>
        </p:nvSpPr>
        <p:spPr>
          <a:xfrm flipV="1">
            <a:off x="3113280" y="3837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7" name=""/>
          <p:cNvSpPr/>
          <p:nvPr/>
        </p:nvSpPr>
        <p:spPr>
          <a:xfrm>
            <a:off x="312264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8" name=""/>
          <p:cNvSpPr/>
          <p:nvPr/>
        </p:nvSpPr>
        <p:spPr>
          <a:xfrm>
            <a:off x="3127320" y="3837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9" name=""/>
          <p:cNvSpPr/>
          <p:nvPr/>
        </p:nvSpPr>
        <p:spPr>
          <a:xfrm>
            <a:off x="313704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0" name=""/>
          <p:cNvSpPr/>
          <p:nvPr/>
        </p:nvSpPr>
        <p:spPr>
          <a:xfrm>
            <a:off x="3141720" y="3837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1" name=""/>
          <p:cNvSpPr/>
          <p:nvPr/>
        </p:nvSpPr>
        <p:spPr>
          <a:xfrm>
            <a:off x="315144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2" name=""/>
          <p:cNvSpPr/>
          <p:nvPr/>
        </p:nvSpPr>
        <p:spPr>
          <a:xfrm>
            <a:off x="3156120" y="38376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3" name=""/>
          <p:cNvSpPr/>
          <p:nvPr/>
        </p:nvSpPr>
        <p:spPr>
          <a:xfrm>
            <a:off x="317052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4" name=""/>
          <p:cNvSpPr/>
          <p:nvPr/>
        </p:nvSpPr>
        <p:spPr>
          <a:xfrm>
            <a:off x="317520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5" name=""/>
          <p:cNvSpPr/>
          <p:nvPr/>
        </p:nvSpPr>
        <p:spPr>
          <a:xfrm>
            <a:off x="317988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6" name=""/>
          <p:cNvSpPr/>
          <p:nvPr/>
        </p:nvSpPr>
        <p:spPr>
          <a:xfrm>
            <a:off x="3184560" y="384228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7" name=""/>
          <p:cNvSpPr/>
          <p:nvPr/>
        </p:nvSpPr>
        <p:spPr>
          <a:xfrm>
            <a:off x="320868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8" name=""/>
          <p:cNvSpPr/>
          <p:nvPr/>
        </p:nvSpPr>
        <p:spPr>
          <a:xfrm>
            <a:off x="3213360" y="3842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9" name=""/>
          <p:cNvSpPr/>
          <p:nvPr/>
        </p:nvSpPr>
        <p:spPr>
          <a:xfrm>
            <a:off x="3222720" y="38422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0" name=""/>
          <p:cNvSpPr/>
          <p:nvPr/>
        </p:nvSpPr>
        <p:spPr>
          <a:xfrm>
            <a:off x="3246480" y="3846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1" name=""/>
          <p:cNvSpPr/>
          <p:nvPr/>
        </p:nvSpPr>
        <p:spPr>
          <a:xfrm>
            <a:off x="3256200" y="3846960"/>
            <a:ext cx="334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2" name=""/>
          <p:cNvSpPr/>
          <p:nvPr/>
        </p:nvSpPr>
        <p:spPr>
          <a:xfrm>
            <a:off x="3289680" y="38613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3" name=""/>
          <p:cNvSpPr/>
          <p:nvPr/>
        </p:nvSpPr>
        <p:spPr>
          <a:xfrm>
            <a:off x="3303720" y="38707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4" name=""/>
          <p:cNvSpPr/>
          <p:nvPr/>
        </p:nvSpPr>
        <p:spPr>
          <a:xfrm>
            <a:off x="3318120" y="3880440"/>
            <a:ext cx="381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5" name=""/>
          <p:cNvSpPr/>
          <p:nvPr/>
        </p:nvSpPr>
        <p:spPr>
          <a:xfrm flipH="1">
            <a:off x="3947400" y="3837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6" name=""/>
          <p:cNvSpPr/>
          <p:nvPr/>
        </p:nvSpPr>
        <p:spPr>
          <a:xfrm>
            <a:off x="3947400" y="384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7" name=""/>
          <p:cNvSpPr/>
          <p:nvPr/>
        </p:nvSpPr>
        <p:spPr>
          <a:xfrm flipH="1">
            <a:off x="3938040" y="3846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8" name=""/>
          <p:cNvSpPr/>
          <p:nvPr/>
        </p:nvSpPr>
        <p:spPr>
          <a:xfrm flipH="1">
            <a:off x="3933000" y="38516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9" name=""/>
          <p:cNvSpPr/>
          <p:nvPr/>
        </p:nvSpPr>
        <p:spPr>
          <a:xfrm flipH="1">
            <a:off x="3928320" y="3861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0" name=""/>
          <p:cNvSpPr/>
          <p:nvPr/>
        </p:nvSpPr>
        <p:spPr>
          <a:xfrm flipH="1">
            <a:off x="3918960" y="38707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1" name=""/>
          <p:cNvSpPr/>
          <p:nvPr/>
        </p:nvSpPr>
        <p:spPr>
          <a:xfrm flipH="1">
            <a:off x="3909240" y="3885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2" name=""/>
          <p:cNvSpPr/>
          <p:nvPr/>
        </p:nvSpPr>
        <p:spPr>
          <a:xfrm flipH="1">
            <a:off x="3899880" y="38995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3" name=""/>
          <p:cNvSpPr/>
          <p:nvPr/>
        </p:nvSpPr>
        <p:spPr>
          <a:xfrm flipH="1">
            <a:off x="3880800" y="3913920"/>
            <a:ext cx="190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4" name=""/>
          <p:cNvSpPr/>
          <p:nvPr/>
        </p:nvSpPr>
        <p:spPr>
          <a:xfrm flipH="1">
            <a:off x="3861720" y="3947040"/>
            <a:ext cx="190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5" name=""/>
          <p:cNvSpPr/>
          <p:nvPr/>
        </p:nvSpPr>
        <p:spPr>
          <a:xfrm flipH="1">
            <a:off x="3852000" y="39852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6" name=""/>
          <p:cNvSpPr/>
          <p:nvPr/>
        </p:nvSpPr>
        <p:spPr>
          <a:xfrm flipH="1">
            <a:off x="3818880" y="3999600"/>
            <a:ext cx="3312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7" name=""/>
          <p:cNvSpPr/>
          <p:nvPr/>
        </p:nvSpPr>
        <p:spPr>
          <a:xfrm flipH="1">
            <a:off x="4700880" y="405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8" name=""/>
          <p:cNvSpPr/>
          <p:nvPr/>
        </p:nvSpPr>
        <p:spPr>
          <a:xfrm flipH="1">
            <a:off x="4695840" y="4052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9" name=""/>
          <p:cNvSpPr/>
          <p:nvPr/>
        </p:nvSpPr>
        <p:spPr>
          <a:xfrm flipH="1">
            <a:off x="4691160" y="405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0" name=""/>
          <p:cNvSpPr/>
          <p:nvPr/>
        </p:nvSpPr>
        <p:spPr>
          <a:xfrm flipH="1">
            <a:off x="4686480" y="405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1" name=""/>
          <p:cNvSpPr/>
          <p:nvPr/>
        </p:nvSpPr>
        <p:spPr>
          <a:xfrm flipH="1">
            <a:off x="4667400" y="4052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2" name=""/>
          <p:cNvSpPr/>
          <p:nvPr/>
        </p:nvSpPr>
        <p:spPr>
          <a:xfrm flipH="1">
            <a:off x="4657680" y="4056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3" name=""/>
          <p:cNvSpPr/>
          <p:nvPr/>
        </p:nvSpPr>
        <p:spPr>
          <a:xfrm flipH="1">
            <a:off x="4648320" y="4056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4" name=""/>
          <p:cNvSpPr/>
          <p:nvPr/>
        </p:nvSpPr>
        <p:spPr>
          <a:xfrm flipH="1">
            <a:off x="4643640" y="4056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5" name=""/>
          <p:cNvSpPr/>
          <p:nvPr/>
        </p:nvSpPr>
        <p:spPr>
          <a:xfrm flipH="1">
            <a:off x="4633920" y="4061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6" name=""/>
          <p:cNvSpPr/>
          <p:nvPr/>
        </p:nvSpPr>
        <p:spPr>
          <a:xfrm flipH="1">
            <a:off x="4624560" y="4061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7" name=""/>
          <p:cNvSpPr/>
          <p:nvPr/>
        </p:nvSpPr>
        <p:spPr>
          <a:xfrm flipH="1">
            <a:off x="4605480" y="4061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8" name=""/>
          <p:cNvSpPr/>
          <p:nvPr/>
        </p:nvSpPr>
        <p:spPr>
          <a:xfrm flipH="1">
            <a:off x="4591080" y="4066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9" name=""/>
          <p:cNvSpPr/>
          <p:nvPr/>
        </p:nvSpPr>
        <p:spPr>
          <a:xfrm flipH="1">
            <a:off x="4586400" y="4066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0" name=""/>
          <p:cNvSpPr/>
          <p:nvPr/>
        </p:nvSpPr>
        <p:spPr>
          <a:xfrm flipH="1">
            <a:off x="4572000" y="40662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1" name=""/>
          <p:cNvSpPr/>
          <p:nvPr/>
        </p:nvSpPr>
        <p:spPr>
          <a:xfrm flipH="1">
            <a:off x="4567320" y="4071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2" name=""/>
          <p:cNvSpPr/>
          <p:nvPr/>
        </p:nvSpPr>
        <p:spPr>
          <a:xfrm flipH="1">
            <a:off x="4562640" y="4075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3" name=""/>
          <p:cNvSpPr/>
          <p:nvPr/>
        </p:nvSpPr>
        <p:spPr>
          <a:xfrm flipH="1">
            <a:off x="4557600" y="4075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4" name=""/>
          <p:cNvSpPr/>
          <p:nvPr/>
        </p:nvSpPr>
        <p:spPr>
          <a:xfrm>
            <a:off x="455760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5" name=""/>
          <p:cNvSpPr/>
          <p:nvPr/>
        </p:nvSpPr>
        <p:spPr>
          <a:xfrm>
            <a:off x="4557600" y="4085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6" name=""/>
          <p:cNvSpPr/>
          <p:nvPr/>
        </p:nvSpPr>
        <p:spPr>
          <a:xfrm>
            <a:off x="4557600" y="4095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7" name=""/>
          <p:cNvSpPr/>
          <p:nvPr/>
        </p:nvSpPr>
        <p:spPr>
          <a:xfrm>
            <a:off x="4557600" y="4099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8" name=""/>
          <p:cNvSpPr/>
          <p:nvPr/>
        </p:nvSpPr>
        <p:spPr>
          <a:xfrm>
            <a:off x="455760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9" name=""/>
          <p:cNvSpPr/>
          <p:nvPr/>
        </p:nvSpPr>
        <p:spPr>
          <a:xfrm>
            <a:off x="455760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0" name=""/>
          <p:cNvSpPr/>
          <p:nvPr/>
        </p:nvSpPr>
        <p:spPr>
          <a:xfrm>
            <a:off x="4557600" y="411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1" name=""/>
          <p:cNvSpPr/>
          <p:nvPr/>
        </p:nvSpPr>
        <p:spPr>
          <a:xfrm>
            <a:off x="4557600" y="4118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2" name=""/>
          <p:cNvSpPr/>
          <p:nvPr/>
        </p:nvSpPr>
        <p:spPr>
          <a:xfrm flipH="1">
            <a:off x="4552920" y="4123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3" name=""/>
          <p:cNvSpPr/>
          <p:nvPr/>
        </p:nvSpPr>
        <p:spPr>
          <a:xfrm>
            <a:off x="4552920" y="4128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4" name=""/>
          <p:cNvSpPr/>
          <p:nvPr/>
        </p:nvSpPr>
        <p:spPr>
          <a:xfrm>
            <a:off x="4552920" y="4133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5" name=""/>
          <p:cNvSpPr/>
          <p:nvPr/>
        </p:nvSpPr>
        <p:spPr>
          <a:xfrm flipH="1">
            <a:off x="4543560" y="4137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6" name=""/>
          <p:cNvSpPr/>
          <p:nvPr/>
        </p:nvSpPr>
        <p:spPr>
          <a:xfrm flipH="1">
            <a:off x="4538520" y="4156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7" name=""/>
          <p:cNvSpPr/>
          <p:nvPr/>
        </p:nvSpPr>
        <p:spPr>
          <a:xfrm flipH="1">
            <a:off x="4529160" y="41662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8" name=""/>
          <p:cNvSpPr/>
          <p:nvPr/>
        </p:nvSpPr>
        <p:spPr>
          <a:xfrm flipH="1">
            <a:off x="4519440" y="41806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9" name=""/>
          <p:cNvSpPr/>
          <p:nvPr/>
        </p:nvSpPr>
        <p:spPr>
          <a:xfrm flipH="1">
            <a:off x="4514760" y="4204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0" name=""/>
          <p:cNvSpPr/>
          <p:nvPr/>
        </p:nvSpPr>
        <p:spPr>
          <a:xfrm flipH="1">
            <a:off x="4510080" y="420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1" name=""/>
          <p:cNvSpPr/>
          <p:nvPr/>
        </p:nvSpPr>
        <p:spPr>
          <a:xfrm>
            <a:off x="4510080" y="4214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2" name=""/>
          <p:cNvSpPr/>
          <p:nvPr/>
        </p:nvSpPr>
        <p:spPr>
          <a:xfrm flipV="1">
            <a:off x="4519440" y="4209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3" name=""/>
          <p:cNvSpPr/>
          <p:nvPr/>
        </p:nvSpPr>
        <p:spPr>
          <a:xfrm>
            <a:off x="4524480" y="420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4" name=""/>
          <p:cNvSpPr/>
          <p:nvPr/>
        </p:nvSpPr>
        <p:spPr>
          <a:xfrm flipV="1">
            <a:off x="4529160" y="419976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5" name=""/>
          <p:cNvSpPr/>
          <p:nvPr/>
        </p:nvSpPr>
        <p:spPr>
          <a:xfrm flipV="1">
            <a:off x="455292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6" name=""/>
          <p:cNvSpPr/>
          <p:nvPr/>
        </p:nvSpPr>
        <p:spPr>
          <a:xfrm>
            <a:off x="4557600" y="4195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7" name=""/>
          <p:cNvSpPr/>
          <p:nvPr/>
        </p:nvSpPr>
        <p:spPr>
          <a:xfrm>
            <a:off x="456732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8" name=""/>
          <p:cNvSpPr/>
          <p:nvPr/>
        </p:nvSpPr>
        <p:spPr>
          <a:xfrm>
            <a:off x="457200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9" name=""/>
          <p:cNvSpPr/>
          <p:nvPr/>
        </p:nvSpPr>
        <p:spPr>
          <a:xfrm>
            <a:off x="4576680" y="4195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0" name=""/>
          <p:cNvSpPr/>
          <p:nvPr/>
        </p:nvSpPr>
        <p:spPr>
          <a:xfrm>
            <a:off x="459108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1" name=""/>
          <p:cNvSpPr/>
          <p:nvPr/>
        </p:nvSpPr>
        <p:spPr>
          <a:xfrm>
            <a:off x="459576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2" name=""/>
          <p:cNvSpPr/>
          <p:nvPr/>
        </p:nvSpPr>
        <p:spPr>
          <a:xfrm>
            <a:off x="4600440" y="4195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3" name=""/>
          <p:cNvSpPr/>
          <p:nvPr/>
        </p:nvSpPr>
        <p:spPr>
          <a:xfrm>
            <a:off x="460548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4" name=""/>
          <p:cNvSpPr/>
          <p:nvPr/>
        </p:nvSpPr>
        <p:spPr>
          <a:xfrm>
            <a:off x="4610160" y="4195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5" name=""/>
          <p:cNvSpPr/>
          <p:nvPr/>
        </p:nvSpPr>
        <p:spPr>
          <a:xfrm>
            <a:off x="4619520" y="4199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6" name=""/>
          <p:cNvSpPr/>
          <p:nvPr/>
        </p:nvSpPr>
        <p:spPr>
          <a:xfrm>
            <a:off x="4624560" y="4199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7" name=""/>
          <p:cNvSpPr/>
          <p:nvPr/>
        </p:nvSpPr>
        <p:spPr>
          <a:xfrm>
            <a:off x="462924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8" name=""/>
          <p:cNvSpPr/>
          <p:nvPr/>
        </p:nvSpPr>
        <p:spPr>
          <a:xfrm>
            <a:off x="462924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9" name=""/>
          <p:cNvSpPr/>
          <p:nvPr/>
        </p:nvSpPr>
        <p:spPr>
          <a:xfrm>
            <a:off x="4629240" y="4218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0" name=""/>
          <p:cNvSpPr/>
          <p:nvPr/>
        </p:nvSpPr>
        <p:spPr>
          <a:xfrm flipH="1">
            <a:off x="4624560" y="4233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1" name=""/>
          <p:cNvSpPr/>
          <p:nvPr/>
        </p:nvSpPr>
        <p:spPr>
          <a:xfrm flipH="1">
            <a:off x="4614840" y="42426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2" name=""/>
          <p:cNvSpPr/>
          <p:nvPr/>
        </p:nvSpPr>
        <p:spPr>
          <a:xfrm flipH="1">
            <a:off x="4610160" y="4257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3" name=""/>
          <p:cNvSpPr/>
          <p:nvPr/>
        </p:nvSpPr>
        <p:spPr>
          <a:xfrm flipH="1">
            <a:off x="4600440" y="42616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4" name=""/>
          <p:cNvSpPr/>
          <p:nvPr/>
        </p:nvSpPr>
        <p:spPr>
          <a:xfrm flipH="1">
            <a:off x="4586400" y="427608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5" name=""/>
          <p:cNvSpPr/>
          <p:nvPr/>
        </p:nvSpPr>
        <p:spPr>
          <a:xfrm flipH="1">
            <a:off x="4576680" y="42854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6" name=""/>
          <p:cNvSpPr/>
          <p:nvPr/>
        </p:nvSpPr>
        <p:spPr>
          <a:xfrm>
            <a:off x="4576680" y="429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7" name=""/>
          <p:cNvSpPr/>
          <p:nvPr/>
        </p:nvSpPr>
        <p:spPr>
          <a:xfrm flipH="1" flipV="1">
            <a:off x="4562640" y="42904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8" name=""/>
          <p:cNvSpPr/>
          <p:nvPr/>
        </p:nvSpPr>
        <p:spPr>
          <a:xfrm>
            <a:off x="4753080" y="398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9" name=""/>
          <p:cNvSpPr/>
          <p:nvPr/>
        </p:nvSpPr>
        <p:spPr>
          <a:xfrm>
            <a:off x="4753080" y="3985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0" name=""/>
          <p:cNvSpPr/>
          <p:nvPr/>
        </p:nvSpPr>
        <p:spPr>
          <a:xfrm>
            <a:off x="4757760" y="3994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1" name=""/>
          <p:cNvSpPr/>
          <p:nvPr/>
        </p:nvSpPr>
        <p:spPr>
          <a:xfrm>
            <a:off x="4757760" y="4004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2" name=""/>
          <p:cNvSpPr/>
          <p:nvPr/>
        </p:nvSpPr>
        <p:spPr>
          <a:xfrm>
            <a:off x="4757760" y="401400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3" name=""/>
          <p:cNvSpPr/>
          <p:nvPr/>
        </p:nvSpPr>
        <p:spPr>
          <a:xfrm>
            <a:off x="4757760" y="405216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4" name=""/>
          <p:cNvSpPr/>
          <p:nvPr/>
        </p:nvSpPr>
        <p:spPr>
          <a:xfrm flipH="1">
            <a:off x="4753080" y="40852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5" name=""/>
          <p:cNvSpPr/>
          <p:nvPr/>
        </p:nvSpPr>
        <p:spPr>
          <a:xfrm flipH="1">
            <a:off x="4743720" y="4104360"/>
            <a:ext cx="936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6" name=""/>
          <p:cNvSpPr/>
          <p:nvPr/>
        </p:nvSpPr>
        <p:spPr>
          <a:xfrm flipH="1">
            <a:off x="4734000" y="41713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7" name=""/>
          <p:cNvSpPr/>
          <p:nvPr/>
        </p:nvSpPr>
        <p:spPr>
          <a:xfrm flipH="1">
            <a:off x="4705560" y="4190400"/>
            <a:ext cx="28440" cy="666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8" name=""/>
          <p:cNvSpPr/>
          <p:nvPr/>
        </p:nvSpPr>
        <p:spPr>
          <a:xfrm flipH="1">
            <a:off x="4691160" y="42570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9" name=""/>
          <p:cNvSpPr/>
          <p:nvPr/>
        </p:nvSpPr>
        <p:spPr>
          <a:xfrm flipH="1">
            <a:off x="4681800" y="42760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0" name=""/>
          <p:cNvSpPr/>
          <p:nvPr/>
        </p:nvSpPr>
        <p:spPr>
          <a:xfrm flipH="1">
            <a:off x="4619520" y="4299840"/>
            <a:ext cx="6228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1" name=""/>
          <p:cNvSpPr/>
          <p:nvPr/>
        </p:nvSpPr>
        <p:spPr>
          <a:xfrm>
            <a:off x="503928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2" name=""/>
          <p:cNvSpPr/>
          <p:nvPr/>
        </p:nvSpPr>
        <p:spPr>
          <a:xfrm>
            <a:off x="5039280" y="401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3" name=""/>
          <p:cNvSpPr/>
          <p:nvPr/>
        </p:nvSpPr>
        <p:spPr>
          <a:xfrm>
            <a:off x="504396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4" name=""/>
          <p:cNvSpPr/>
          <p:nvPr/>
        </p:nvSpPr>
        <p:spPr>
          <a:xfrm>
            <a:off x="504396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5" name=""/>
          <p:cNvSpPr/>
          <p:nvPr/>
        </p:nvSpPr>
        <p:spPr>
          <a:xfrm>
            <a:off x="5043960" y="40280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6" name=""/>
          <p:cNvSpPr/>
          <p:nvPr/>
        </p:nvSpPr>
        <p:spPr>
          <a:xfrm>
            <a:off x="5048640" y="4042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7" name=""/>
          <p:cNvSpPr/>
          <p:nvPr/>
        </p:nvSpPr>
        <p:spPr>
          <a:xfrm>
            <a:off x="5048640" y="405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8" name=""/>
          <p:cNvSpPr/>
          <p:nvPr/>
        </p:nvSpPr>
        <p:spPr>
          <a:xfrm>
            <a:off x="5048640" y="4056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9" name=""/>
          <p:cNvSpPr/>
          <p:nvPr/>
        </p:nvSpPr>
        <p:spPr>
          <a:xfrm>
            <a:off x="5048640" y="4066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0" name=""/>
          <p:cNvSpPr/>
          <p:nvPr/>
        </p:nvSpPr>
        <p:spPr>
          <a:xfrm flipH="1">
            <a:off x="5043960" y="4080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1" name=""/>
          <p:cNvSpPr/>
          <p:nvPr/>
        </p:nvSpPr>
        <p:spPr>
          <a:xfrm>
            <a:off x="5043960" y="4099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2" name=""/>
          <p:cNvSpPr/>
          <p:nvPr/>
        </p:nvSpPr>
        <p:spPr>
          <a:xfrm>
            <a:off x="5043960" y="4114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3" name=""/>
          <p:cNvSpPr/>
          <p:nvPr/>
        </p:nvSpPr>
        <p:spPr>
          <a:xfrm>
            <a:off x="5043960" y="4123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4" name=""/>
          <p:cNvSpPr/>
          <p:nvPr/>
        </p:nvSpPr>
        <p:spPr>
          <a:xfrm>
            <a:off x="5043960" y="4137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5" name=""/>
          <p:cNvSpPr/>
          <p:nvPr/>
        </p:nvSpPr>
        <p:spPr>
          <a:xfrm>
            <a:off x="5043960" y="416160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6" name=""/>
          <p:cNvSpPr/>
          <p:nvPr/>
        </p:nvSpPr>
        <p:spPr>
          <a:xfrm>
            <a:off x="5043960" y="41904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7" name=""/>
          <p:cNvSpPr/>
          <p:nvPr/>
        </p:nvSpPr>
        <p:spPr>
          <a:xfrm>
            <a:off x="5043960" y="42044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8" name=""/>
          <p:cNvSpPr/>
          <p:nvPr/>
        </p:nvSpPr>
        <p:spPr>
          <a:xfrm>
            <a:off x="5048640" y="423324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9" name=""/>
          <p:cNvSpPr/>
          <p:nvPr/>
        </p:nvSpPr>
        <p:spPr>
          <a:xfrm>
            <a:off x="5048640" y="4266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0" name=""/>
          <p:cNvSpPr/>
          <p:nvPr/>
        </p:nvSpPr>
        <p:spPr>
          <a:xfrm>
            <a:off x="5048640" y="42807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1" name=""/>
          <p:cNvSpPr/>
          <p:nvPr/>
        </p:nvSpPr>
        <p:spPr>
          <a:xfrm>
            <a:off x="5048640" y="4299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2" name=""/>
          <p:cNvSpPr/>
          <p:nvPr/>
        </p:nvSpPr>
        <p:spPr>
          <a:xfrm>
            <a:off x="5048640" y="43142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3" name=""/>
          <p:cNvSpPr/>
          <p:nvPr/>
        </p:nvSpPr>
        <p:spPr>
          <a:xfrm>
            <a:off x="5048640" y="43477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4" name=""/>
          <p:cNvSpPr/>
          <p:nvPr/>
        </p:nvSpPr>
        <p:spPr>
          <a:xfrm>
            <a:off x="5048640" y="43714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5" name=""/>
          <p:cNvSpPr/>
          <p:nvPr/>
        </p:nvSpPr>
        <p:spPr>
          <a:xfrm>
            <a:off x="5048640" y="4395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6" name=""/>
          <p:cNvSpPr/>
          <p:nvPr/>
        </p:nvSpPr>
        <p:spPr>
          <a:xfrm>
            <a:off x="5048640" y="44049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7" name=""/>
          <p:cNvSpPr/>
          <p:nvPr/>
        </p:nvSpPr>
        <p:spPr>
          <a:xfrm flipH="1">
            <a:off x="5043960" y="4419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8" name=""/>
          <p:cNvSpPr/>
          <p:nvPr/>
        </p:nvSpPr>
        <p:spPr>
          <a:xfrm>
            <a:off x="5043960" y="442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9" name=""/>
          <p:cNvSpPr/>
          <p:nvPr/>
        </p:nvSpPr>
        <p:spPr>
          <a:xfrm flipV="1">
            <a:off x="5043960" y="442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0" name=""/>
          <p:cNvSpPr/>
          <p:nvPr/>
        </p:nvSpPr>
        <p:spPr>
          <a:xfrm flipV="1">
            <a:off x="5043960" y="4419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1" name=""/>
          <p:cNvSpPr/>
          <p:nvPr/>
        </p:nvSpPr>
        <p:spPr>
          <a:xfrm flipV="1">
            <a:off x="5048640" y="4409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2" name=""/>
          <p:cNvSpPr/>
          <p:nvPr/>
        </p:nvSpPr>
        <p:spPr>
          <a:xfrm flipV="1">
            <a:off x="5048640" y="43952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3" name=""/>
          <p:cNvSpPr/>
          <p:nvPr/>
        </p:nvSpPr>
        <p:spPr>
          <a:xfrm flipV="1">
            <a:off x="5053680" y="4385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4" name=""/>
          <p:cNvSpPr/>
          <p:nvPr/>
        </p:nvSpPr>
        <p:spPr>
          <a:xfrm flipV="1">
            <a:off x="5053680" y="4371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5" name=""/>
          <p:cNvSpPr/>
          <p:nvPr/>
        </p:nvSpPr>
        <p:spPr>
          <a:xfrm flipV="1">
            <a:off x="5058360" y="43524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6" name=""/>
          <p:cNvSpPr/>
          <p:nvPr/>
        </p:nvSpPr>
        <p:spPr>
          <a:xfrm flipV="1">
            <a:off x="5058360" y="4338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7" name=""/>
          <p:cNvSpPr/>
          <p:nvPr/>
        </p:nvSpPr>
        <p:spPr>
          <a:xfrm flipV="1">
            <a:off x="5063040" y="4318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8" name=""/>
          <p:cNvSpPr/>
          <p:nvPr/>
        </p:nvSpPr>
        <p:spPr>
          <a:xfrm flipV="1">
            <a:off x="5063040" y="42904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9" name=""/>
          <p:cNvSpPr/>
          <p:nvPr/>
        </p:nvSpPr>
        <p:spPr>
          <a:xfrm flipV="1">
            <a:off x="5063040" y="426168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0" name=""/>
          <p:cNvSpPr/>
          <p:nvPr/>
        </p:nvSpPr>
        <p:spPr>
          <a:xfrm flipV="1">
            <a:off x="5067720" y="42476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1" name=""/>
          <p:cNvSpPr/>
          <p:nvPr/>
        </p:nvSpPr>
        <p:spPr>
          <a:xfrm flipV="1">
            <a:off x="5067720" y="420948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2" name=""/>
          <p:cNvSpPr/>
          <p:nvPr/>
        </p:nvSpPr>
        <p:spPr>
          <a:xfrm flipV="1">
            <a:off x="5072760" y="4166280"/>
            <a:ext cx="468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3" name=""/>
          <p:cNvSpPr/>
          <p:nvPr/>
        </p:nvSpPr>
        <p:spPr>
          <a:xfrm flipV="1">
            <a:off x="5077440" y="4147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4" name=""/>
          <p:cNvSpPr/>
          <p:nvPr/>
        </p:nvSpPr>
        <p:spPr>
          <a:xfrm flipV="1">
            <a:off x="5077440" y="41043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5" name=""/>
          <p:cNvSpPr/>
          <p:nvPr/>
        </p:nvSpPr>
        <p:spPr>
          <a:xfrm flipV="1">
            <a:off x="5082120" y="406620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6" name=""/>
          <p:cNvSpPr/>
          <p:nvPr/>
        </p:nvSpPr>
        <p:spPr>
          <a:xfrm flipV="1">
            <a:off x="5086800" y="402804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7" name=""/>
          <p:cNvSpPr/>
          <p:nvPr/>
        </p:nvSpPr>
        <p:spPr>
          <a:xfrm flipV="1">
            <a:off x="5091480" y="40089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8" name=""/>
          <p:cNvSpPr/>
          <p:nvPr/>
        </p:nvSpPr>
        <p:spPr>
          <a:xfrm flipV="1">
            <a:off x="5096520" y="398052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9" name=""/>
          <p:cNvSpPr/>
          <p:nvPr/>
        </p:nvSpPr>
        <p:spPr>
          <a:xfrm flipV="1">
            <a:off x="5101200" y="395676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0" name=""/>
          <p:cNvSpPr/>
          <p:nvPr/>
        </p:nvSpPr>
        <p:spPr>
          <a:xfrm flipV="1">
            <a:off x="5110560" y="3947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1" name=""/>
          <p:cNvSpPr/>
          <p:nvPr/>
        </p:nvSpPr>
        <p:spPr>
          <a:xfrm flipV="1">
            <a:off x="5115600" y="39330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2" name=""/>
          <p:cNvSpPr/>
          <p:nvPr/>
        </p:nvSpPr>
        <p:spPr>
          <a:xfrm flipV="1">
            <a:off x="5115600" y="39186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3" name=""/>
          <p:cNvSpPr/>
          <p:nvPr/>
        </p:nvSpPr>
        <p:spPr>
          <a:xfrm flipV="1">
            <a:off x="5124960" y="38995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4" name=""/>
          <p:cNvSpPr/>
          <p:nvPr/>
        </p:nvSpPr>
        <p:spPr>
          <a:xfrm flipV="1">
            <a:off x="5134680" y="38851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5" name=""/>
          <p:cNvSpPr/>
          <p:nvPr/>
        </p:nvSpPr>
        <p:spPr>
          <a:xfrm flipV="1">
            <a:off x="5144040" y="3875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6" name=""/>
          <p:cNvSpPr/>
          <p:nvPr/>
        </p:nvSpPr>
        <p:spPr>
          <a:xfrm flipV="1">
            <a:off x="5148720" y="38613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7" name=""/>
          <p:cNvSpPr/>
          <p:nvPr/>
        </p:nvSpPr>
        <p:spPr>
          <a:xfrm flipV="1">
            <a:off x="5158440" y="385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8" name=""/>
          <p:cNvSpPr/>
          <p:nvPr/>
        </p:nvSpPr>
        <p:spPr>
          <a:xfrm flipV="1">
            <a:off x="5158440" y="383760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9" name=""/>
          <p:cNvSpPr/>
          <p:nvPr/>
        </p:nvSpPr>
        <p:spPr>
          <a:xfrm flipV="1">
            <a:off x="5167800" y="38232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0" name=""/>
          <p:cNvSpPr/>
          <p:nvPr/>
        </p:nvSpPr>
        <p:spPr>
          <a:xfrm flipV="1">
            <a:off x="5177520" y="38088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1" name=""/>
          <p:cNvSpPr/>
          <p:nvPr/>
        </p:nvSpPr>
        <p:spPr>
          <a:xfrm flipV="1">
            <a:off x="5186880" y="3804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2" name=""/>
          <p:cNvSpPr/>
          <p:nvPr/>
        </p:nvSpPr>
        <p:spPr>
          <a:xfrm flipV="1">
            <a:off x="5191920" y="3794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3" name=""/>
          <p:cNvSpPr/>
          <p:nvPr/>
        </p:nvSpPr>
        <p:spPr>
          <a:xfrm flipV="1">
            <a:off x="5201280" y="3789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4" name=""/>
          <p:cNvSpPr/>
          <p:nvPr/>
        </p:nvSpPr>
        <p:spPr>
          <a:xfrm flipV="1">
            <a:off x="5205960" y="37850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5" name=""/>
          <p:cNvSpPr/>
          <p:nvPr/>
        </p:nvSpPr>
        <p:spPr>
          <a:xfrm flipV="1">
            <a:off x="5215680" y="37756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6" name=""/>
          <p:cNvSpPr/>
          <p:nvPr/>
        </p:nvSpPr>
        <p:spPr>
          <a:xfrm flipV="1">
            <a:off x="5230080" y="37706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7" name=""/>
          <p:cNvSpPr/>
          <p:nvPr/>
        </p:nvSpPr>
        <p:spPr>
          <a:xfrm flipV="1">
            <a:off x="5249160" y="3765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8" name=""/>
          <p:cNvSpPr/>
          <p:nvPr/>
        </p:nvSpPr>
        <p:spPr>
          <a:xfrm flipV="1">
            <a:off x="5258520" y="37612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9" name=""/>
          <p:cNvSpPr/>
          <p:nvPr/>
        </p:nvSpPr>
        <p:spPr>
          <a:xfrm>
            <a:off x="5272920" y="37612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0" name=""/>
          <p:cNvSpPr/>
          <p:nvPr/>
        </p:nvSpPr>
        <p:spPr>
          <a:xfrm flipV="1">
            <a:off x="5286960" y="375660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1" name=""/>
          <p:cNvSpPr/>
          <p:nvPr/>
        </p:nvSpPr>
        <p:spPr>
          <a:xfrm flipV="1">
            <a:off x="5315760" y="37515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2" name=""/>
          <p:cNvSpPr/>
          <p:nvPr/>
        </p:nvSpPr>
        <p:spPr>
          <a:xfrm>
            <a:off x="5325120" y="3751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3" name=""/>
          <p:cNvSpPr/>
          <p:nvPr/>
        </p:nvSpPr>
        <p:spPr>
          <a:xfrm>
            <a:off x="5334840" y="37515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4" name=""/>
          <p:cNvSpPr/>
          <p:nvPr/>
        </p:nvSpPr>
        <p:spPr>
          <a:xfrm>
            <a:off x="5358600" y="37515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5" name=""/>
          <p:cNvSpPr/>
          <p:nvPr/>
        </p:nvSpPr>
        <p:spPr>
          <a:xfrm>
            <a:off x="5377680" y="37515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6" name=""/>
          <p:cNvSpPr/>
          <p:nvPr/>
        </p:nvSpPr>
        <p:spPr>
          <a:xfrm>
            <a:off x="5401440" y="37515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7" name=""/>
          <p:cNvSpPr/>
          <p:nvPr/>
        </p:nvSpPr>
        <p:spPr>
          <a:xfrm>
            <a:off x="5415840" y="375156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8" name=""/>
          <p:cNvSpPr/>
          <p:nvPr/>
        </p:nvSpPr>
        <p:spPr>
          <a:xfrm>
            <a:off x="5444280" y="3756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9" name=""/>
          <p:cNvSpPr/>
          <p:nvPr/>
        </p:nvSpPr>
        <p:spPr>
          <a:xfrm>
            <a:off x="5454000" y="375660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0" name=""/>
          <p:cNvSpPr/>
          <p:nvPr/>
        </p:nvSpPr>
        <p:spPr>
          <a:xfrm>
            <a:off x="5487480" y="375660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1" name=""/>
          <p:cNvSpPr/>
          <p:nvPr/>
        </p:nvSpPr>
        <p:spPr>
          <a:xfrm>
            <a:off x="5515920" y="37612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2" name=""/>
          <p:cNvSpPr/>
          <p:nvPr/>
        </p:nvSpPr>
        <p:spPr>
          <a:xfrm>
            <a:off x="5544720" y="3761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3" name=""/>
          <p:cNvSpPr/>
          <p:nvPr/>
        </p:nvSpPr>
        <p:spPr>
          <a:xfrm>
            <a:off x="5563800" y="37612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4" name=""/>
          <p:cNvSpPr/>
          <p:nvPr/>
        </p:nvSpPr>
        <p:spPr>
          <a:xfrm>
            <a:off x="5592240" y="37659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5" name=""/>
          <p:cNvSpPr/>
          <p:nvPr/>
        </p:nvSpPr>
        <p:spPr>
          <a:xfrm>
            <a:off x="5611320" y="37659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6" name=""/>
          <p:cNvSpPr/>
          <p:nvPr/>
        </p:nvSpPr>
        <p:spPr>
          <a:xfrm>
            <a:off x="5639760" y="376596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7" name=""/>
          <p:cNvSpPr/>
          <p:nvPr/>
        </p:nvSpPr>
        <p:spPr>
          <a:xfrm>
            <a:off x="5673240" y="3765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8" name=""/>
          <p:cNvSpPr/>
          <p:nvPr/>
        </p:nvSpPr>
        <p:spPr>
          <a:xfrm>
            <a:off x="5687640" y="376596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9" name=""/>
          <p:cNvSpPr/>
          <p:nvPr/>
        </p:nvSpPr>
        <p:spPr>
          <a:xfrm>
            <a:off x="5721120" y="37659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0" name=""/>
          <p:cNvSpPr/>
          <p:nvPr/>
        </p:nvSpPr>
        <p:spPr>
          <a:xfrm flipV="1">
            <a:off x="5735160" y="376128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1" name=""/>
          <p:cNvSpPr/>
          <p:nvPr/>
        </p:nvSpPr>
        <p:spPr>
          <a:xfrm flipV="1">
            <a:off x="5773320" y="375660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2" name=""/>
          <p:cNvSpPr/>
          <p:nvPr/>
        </p:nvSpPr>
        <p:spPr>
          <a:xfrm>
            <a:off x="5811480" y="375660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3" name=""/>
          <p:cNvSpPr/>
          <p:nvPr/>
        </p:nvSpPr>
        <p:spPr>
          <a:xfrm flipV="1">
            <a:off x="5849640" y="37515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4" name=""/>
          <p:cNvSpPr/>
          <p:nvPr/>
        </p:nvSpPr>
        <p:spPr>
          <a:xfrm>
            <a:off x="5868720" y="375156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5" name=""/>
          <p:cNvSpPr/>
          <p:nvPr/>
        </p:nvSpPr>
        <p:spPr>
          <a:xfrm flipV="1">
            <a:off x="5902200" y="37468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6" name=""/>
          <p:cNvSpPr/>
          <p:nvPr/>
        </p:nvSpPr>
        <p:spPr>
          <a:xfrm>
            <a:off x="5921280" y="374688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7" name=""/>
          <p:cNvSpPr/>
          <p:nvPr/>
        </p:nvSpPr>
        <p:spPr>
          <a:xfrm>
            <a:off x="5954400" y="374688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8" name=""/>
          <p:cNvSpPr/>
          <p:nvPr/>
        </p:nvSpPr>
        <p:spPr>
          <a:xfrm>
            <a:off x="5987880" y="37468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9" name=""/>
          <p:cNvSpPr/>
          <p:nvPr/>
        </p:nvSpPr>
        <p:spPr>
          <a:xfrm>
            <a:off x="6016680" y="37468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0" name=""/>
          <p:cNvSpPr/>
          <p:nvPr/>
        </p:nvSpPr>
        <p:spPr>
          <a:xfrm flipV="1">
            <a:off x="6030720" y="374220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1" name=""/>
          <p:cNvSpPr/>
          <p:nvPr/>
        </p:nvSpPr>
        <p:spPr>
          <a:xfrm>
            <a:off x="6059520" y="3742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2" name=""/>
          <p:cNvSpPr/>
          <p:nvPr/>
        </p:nvSpPr>
        <p:spPr>
          <a:xfrm>
            <a:off x="6073920" y="374220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3" name=""/>
          <p:cNvSpPr/>
          <p:nvPr/>
        </p:nvSpPr>
        <p:spPr>
          <a:xfrm flipV="1">
            <a:off x="6107040" y="373752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4" name=""/>
          <p:cNvSpPr/>
          <p:nvPr/>
        </p:nvSpPr>
        <p:spPr>
          <a:xfrm flipV="1">
            <a:off x="6135840" y="37324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5" name=""/>
          <p:cNvSpPr/>
          <p:nvPr/>
        </p:nvSpPr>
        <p:spPr>
          <a:xfrm flipV="1">
            <a:off x="6154920" y="372780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6" name=""/>
          <p:cNvSpPr/>
          <p:nvPr/>
        </p:nvSpPr>
        <p:spPr>
          <a:xfrm flipV="1">
            <a:off x="6188040" y="372312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7" name=""/>
          <p:cNvSpPr/>
          <p:nvPr/>
        </p:nvSpPr>
        <p:spPr>
          <a:xfrm>
            <a:off x="6226200" y="37231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8" name=""/>
          <p:cNvSpPr/>
          <p:nvPr/>
        </p:nvSpPr>
        <p:spPr>
          <a:xfrm flipV="1">
            <a:off x="6255000" y="3718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9" name=""/>
          <p:cNvSpPr/>
          <p:nvPr/>
        </p:nvSpPr>
        <p:spPr>
          <a:xfrm flipV="1">
            <a:off x="6274080" y="371340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0" name=""/>
          <p:cNvSpPr/>
          <p:nvPr/>
        </p:nvSpPr>
        <p:spPr>
          <a:xfrm>
            <a:off x="6302520" y="3713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1" name=""/>
          <p:cNvSpPr/>
          <p:nvPr/>
        </p:nvSpPr>
        <p:spPr>
          <a:xfrm flipV="1">
            <a:off x="6316920" y="370872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2" name=""/>
          <p:cNvSpPr/>
          <p:nvPr/>
        </p:nvSpPr>
        <p:spPr>
          <a:xfrm flipV="1">
            <a:off x="6345360" y="370404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3" name=""/>
          <p:cNvSpPr/>
          <p:nvPr/>
        </p:nvSpPr>
        <p:spPr>
          <a:xfrm flipV="1">
            <a:off x="6374160" y="369936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4" name=""/>
          <p:cNvSpPr/>
          <p:nvPr/>
        </p:nvSpPr>
        <p:spPr>
          <a:xfrm>
            <a:off x="6402600" y="36993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5" name=""/>
          <p:cNvSpPr/>
          <p:nvPr/>
        </p:nvSpPr>
        <p:spPr>
          <a:xfrm flipV="1">
            <a:off x="6417000" y="369432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6" name=""/>
          <p:cNvSpPr/>
          <p:nvPr/>
        </p:nvSpPr>
        <p:spPr>
          <a:xfrm>
            <a:off x="6445440" y="36943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7" name=""/>
          <p:cNvSpPr/>
          <p:nvPr/>
        </p:nvSpPr>
        <p:spPr>
          <a:xfrm flipV="1">
            <a:off x="6459840" y="3684960"/>
            <a:ext cx="288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8" name=""/>
          <p:cNvSpPr/>
          <p:nvPr/>
        </p:nvSpPr>
        <p:spPr>
          <a:xfrm flipV="1">
            <a:off x="6488640" y="36802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9" name=""/>
          <p:cNvSpPr/>
          <p:nvPr/>
        </p:nvSpPr>
        <p:spPr>
          <a:xfrm flipV="1">
            <a:off x="6512400" y="367524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0" name=""/>
          <p:cNvSpPr/>
          <p:nvPr/>
        </p:nvSpPr>
        <p:spPr>
          <a:xfrm flipV="1">
            <a:off x="6540840" y="3670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1" name=""/>
          <p:cNvSpPr/>
          <p:nvPr/>
        </p:nvSpPr>
        <p:spPr>
          <a:xfrm flipV="1">
            <a:off x="6555240" y="366588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2" name=""/>
          <p:cNvSpPr/>
          <p:nvPr/>
        </p:nvSpPr>
        <p:spPr>
          <a:xfrm flipV="1">
            <a:off x="6584040" y="36612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3" name=""/>
          <p:cNvSpPr/>
          <p:nvPr/>
        </p:nvSpPr>
        <p:spPr>
          <a:xfrm flipV="1">
            <a:off x="6598080" y="365652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4" name=""/>
          <p:cNvSpPr/>
          <p:nvPr/>
        </p:nvSpPr>
        <p:spPr>
          <a:xfrm flipV="1">
            <a:off x="6626880" y="365148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5" name=""/>
          <p:cNvSpPr/>
          <p:nvPr/>
        </p:nvSpPr>
        <p:spPr>
          <a:xfrm>
            <a:off x="6650640" y="3651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6" name=""/>
          <p:cNvSpPr/>
          <p:nvPr/>
        </p:nvSpPr>
        <p:spPr>
          <a:xfrm flipV="1">
            <a:off x="6665040" y="36468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7" name=""/>
          <p:cNvSpPr/>
          <p:nvPr/>
        </p:nvSpPr>
        <p:spPr>
          <a:xfrm>
            <a:off x="6684120" y="3646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8" name=""/>
          <p:cNvSpPr/>
          <p:nvPr/>
        </p:nvSpPr>
        <p:spPr>
          <a:xfrm>
            <a:off x="6693480" y="36468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9" name=""/>
          <p:cNvSpPr/>
          <p:nvPr/>
        </p:nvSpPr>
        <p:spPr>
          <a:xfrm>
            <a:off x="6712560" y="3646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0" name=""/>
          <p:cNvSpPr/>
          <p:nvPr/>
        </p:nvSpPr>
        <p:spPr>
          <a:xfrm>
            <a:off x="6726960" y="3646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1" name=""/>
          <p:cNvSpPr/>
          <p:nvPr/>
        </p:nvSpPr>
        <p:spPr>
          <a:xfrm>
            <a:off x="6736320" y="3646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2" name=""/>
          <p:cNvSpPr/>
          <p:nvPr/>
        </p:nvSpPr>
        <p:spPr>
          <a:xfrm>
            <a:off x="6741360" y="3646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3" name=""/>
          <p:cNvSpPr/>
          <p:nvPr/>
        </p:nvSpPr>
        <p:spPr>
          <a:xfrm>
            <a:off x="6750720" y="3646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4" name=""/>
          <p:cNvSpPr/>
          <p:nvPr/>
        </p:nvSpPr>
        <p:spPr>
          <a:xfrm>
            <a:off x="6755400" y="3651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5" name=""/>
          <p:cNvSpPr/>
          <p:nvPr/>
        </p:nvSpPr>
        <p:spPr>
          <a:xfrm flipH="1">
            <a:off x="6746040" y="366120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6" name=""/>
          <p:cNvSpPr/>
          <p:nvPr/>
        </p:nvSpPr>
        <p:spPr>
          <a:xfrm flipH="1">
            <a:off x="6736320" y="3675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7" name=""/>
          <p:cNvSpPr/>
          <p:nvPr/>
        </p:nvSpPr>
        <p:spPr>
          <a:xfrm flipH="1">
            <a:off x="6717240" y="369432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8" name=""/>
          <p:cNvSpPr/>
          <p:nvPr/>
        </p:nvSpPr>
        <p:spPr>
          <a:xfrm>
            <a:off x="5339520" y="389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9" name=""/>
          <p:cNvSpPr/>
          <p:nvPr/>
        </p:nvSpPr>
        <p:spPr>
          <a:xfrm flipH="1">
            <a:off x="5334840" y="390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0" name=""/>
          <p:cNvSpPr/>
          <p:nvPr/>
        </p:nvSpPr>
        <p:spPr>
          <a:xfrm>
            <a:off x="5334840" y="390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1" name=""/>
          <p:cNvSpPr/>
          <p:nvPr/>
        </p:nvSpPr>
        <p:spPr>
          <a:xfrm>
            <a:off x="5334840" y="3918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2" name=""/>
          <p:cNvSpPr/>
          <p:nvPr/>
        </p:nvSpPr>
        <p:spPr>
          <a:xfrm flipH="1">
            <a:off x="5320440" y="392796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3" name=""/>
          <p:cNvSpPr/>
          <p:nvPr/>
        </p:nvSpPr>
        <p:spPr>
          <a:xfrm>
            <a:off x="5320440" y="3956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4" name=""/>
          <p:cNvSpPr/>
          <p:nvPr/>
        </p:nvSpPr>
        <p:spPr>
          <a:xfrm flipH="1">
            <a:off x="5306040" y="396612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5" name=""/>
          <p:cNvSpPr/>
          <p:nvPr/>
        </p:nvSpPr>
        <p:spPr>
          <a:xfrm>
            <a:off x="5306040" y="3999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6" name=""/>
          <p:cNvSpPr/>
          <p:nvPr/>
        </p:nvSpPr>
        <p:spPr>
          <a:xfrm flipH="1">
            <a:off x="5296680" y="40140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7" name=""/>
          <p:cNvSpPr/>
          <p:nvPr/>
        </p:nvSpPr>
        <p:spPr>
          <a:xfrm>
            <a:off x="5296680" y="403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8" name=""/>
          <p:cNvSpPr/>
          <p:nvPr/>
        </p:nvSpPr>
        <p:spPr>
          <a:xfrm>
            <a:off x="5296680" y="4042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9" name=""/>
          <p:cNvSpPr/>
          <p:nvPr/>
        </p:nvSpPr>
        <p:spPr>
          <a:xfrm flipH="1">
            <a:off x="5434920" y="4109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0" name=""/>
          <p:cNvSpPr/>
          <p:nvPr/>
        </p:nvSpPr>
        <p:spPr>
          <a:xfrm flipH="1">
            <a:off x="5430240" y="4109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1" name=""/>
          <p:cNvSpPr/>
          <p:nvPr/>
        </p:nvSpPr>
        <p:spPr>
          <a:xfrm flipH="1">
            <a:off x="5420520" y="4109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2" name=""/>
          <p:cNvSpPr/>
          <p:nvPr/>
        </p:nvSpPr>
        <p:spPr>
          <a:xfrm flipH="1">
            <a:off x="5411160" y="4114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3" name=""/>
          <p:cNvSpPr/>
          <p:nvPr/>
        </p:nvSpPr>
        <p:spPr>
          <a:xfrm flipH="1">
            <a:off x="5401440" y="4114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4" name=""/>
          <p:cNvSpPr/>
          <p:nvPr/>
        </p:nvSpPr>
        <p:spPr>
          <a:xfrm flipH="1">
            <a:off x="5377680" y="41140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5" name=""/>
          <p:cNvSpPr/>
          <p:nvPr/>
        </p:nvSpPr>
        <p:spPr>
          <a:xfrm flipH="1">
            <a:off x="5363280" y="4118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6" name=""/>
          <p:cNvSpPr/>
          <p:nvPr/>
        </p:nvSpPr>
        <p:spPr>
          <a:xfrm flipH="1" flipV="1">
            <a:off x="5320440" y="411408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7" name=""/>
          <p:cNvSpPr/>
          <p:nvPr/>
        </p:nvSpPr>
        <p:spPr>
          <a:xfrm flipH="1">
            <a:off x="530136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8" name=""/>
          <p:cNvSpPr/>
          <p:nvPr/>
        </p:nvSpPr>
        <p:spPr>
          <a:xfrm flipH="1" flipV="1">
            <a:off x="5258520" y="4104360"/>
            <a:ext cx="428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9" name=""/>
          <p:cNvSpPr/>
          <p:nvPr/>
        </p:nvSpPr>
        <p:spPr>
          <a:xfrm flipH="1" flipV="1">
            <a:off x="5225040" y="4090320"/>
            <a:ext cx="334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0" name=""/>
          <p:cNvSpPr/>
          <p:nvPr/>
        </p:nvSpPr>
        <p:spPr>
          <a:xfrm flipH="1" flipV="1">
            <a:off x="5201280" y="408528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1" name=""/>
          <p:cNvSpPr/>
          <p:nvPr/>
        </p:nvSpPr>
        <p:spPr>
          <a:xfrm flipH="1">
            <a:off x="5172840" y="4257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2" name=""/>
          <p:cNvSpPr/>
          <p:nvPr/>
        </p:nvSpPr>
        <p:spPr>
          <a:xfrm>
            <a:off x="5172840" y="4257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3" name=""/>
          <p:cNvSpPr/>
          <p:nvPr/>
        </p:nvSpPr>
        <p:spPr>
          <a:xfrm>
            <a:off x="5172840" y="426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4" name=""/>
          <p:cNvSpPr/>
          <p:nvPr/>
        </p:nvSpPr>
        <p:spPr>
          <a:xfrm>
            <a:off x="5172840" y="426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5" name=""/>
          <p:cNvSpPr/>
          <p:nvPr/>
        </p:nvSpPr>
        <p:spPr>
          <a:xfrm>
            <a:off x="5172840" y="42714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6" name=""/>
          <p:cNvSpPr/>
          <p:nvPr/>
        </p:nvSpPr>
        <p:spPr>
          <a:xfrm>
            <a:off x="5172840" y="4285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7" name=""/>
          <p:cNvSpPr/>
          <p:nvPr/>
        </p:nvSpPr>
        <p:spPr>
          <a:xfrm>
            <a:off x="5172840" y="429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8" name=""/>
          <p:cNvSpPr/>
          <p:nvPr/>
        </p:nvSpPr>
        <p:spPr>
          <a:xfrm>
            <a:off x="5172840" y="4299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9" name=""/>
          <p:cNvSpPr/>
          <p:nvPr/>
        </p:nvSpPr>
        <p:spPr>
          <a:xfrm>
            <a:off x="5172840" y="430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0" name=""/>
          <p:cNvSpPr/>
          <p:nvPr/>
        </p:nvSpPr>
        <p:spPr>
          <a:xfrm>
            <a:off x="5172840" y="4314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1" name=""/>
          <p:cNvSpPr/>
          <p:nvPr/>
        </p:nvSpPr>
        <p:spPr>
          <a:xfrm>
            <a:off x="5172840" y="4323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2" name=""/>
          <p:cNvSpPr/>
          <p:nvPr/>
        </p:nvSpPr>
        <p:spPr>
          <a:xfrm>
            <a:off x="5172840" y="43286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3" name=""/>
          <p:cNvSpPr/>
          <p:nvPr/>
        </p:nvSpPr>
        <p:spPr>
          <a:xfrm>
            <a:off x="5172840" y="4342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4" name=""/>
          <p:cNvSpPr/>
          <p:nvPr/>
        </p:nvSpPr>
        <p:spPr>
          <a:xfrm>
            <a:off x="5172840" y="434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5" name=""/>
          <p:cNvSpPr/>
          <p:nvPr/>
        </p:nvSpPr>
        <p:spPr>
          <a:xfrm>
            <a:off x="5172840" y="4352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6" name=""/>
          <p:cNvSpPr/>
          <p:nvPr/>
        </p:nvSpPr>
        <p:spPr>
          <a:xfrm flipV="1">
            <a:off x="5172840" y="4342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7" name=""/>
          <p:cNvSpPr/>
          <p:nvPr/>
        </p:nvSpPr>
        <p:spPr>
          <a:xfrm flipV="1">
            <a:off x="5182200" y="433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8" name=""/>
          <p:cNvSpPr/>
          <p:nvPr/>
        </p:nvSpPr>
        <p:spPr>
          <a:xfrm flipV="1">
            <a:off x="5182200" y="4328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9" name=""/>
          <p:cNvSpPr/>
          <p:nvPr/>
        </p:nvSpPr>
        <p:spPr>
          <a:xfrm flipV="1">
            <a:off x="5186880" y="430452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0" name=""/>
          <p:cNvSpPr/>
          <p:nvPr/>
        </p:nvSpPr>
        <p:spPr>
          <a:xfrm flipV="1">
            <a:off x="5201280" y="4295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1" name=""/>
          <p:cNvSpPr/>
          <p:nvPr/>
        </p:nvSpPr>
        <p:spPr>
          <a:xfrm flipV="1">
            <a:off x="5205960" y="4285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2" name=""/>
          <p:cNvSpPr/>
          <p:nvPr/>
        </p:nvSpPr>
        <p:spPr>
          <a:xfrm flipV="1">
            <a:off x="5211000" y="4280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3" name=""/>
          <p:cNvSpPr/>
          <p:nvPr/>
        </p:nvSpPr>
        <p:spPr>
          <a:xfrm>
            <a:off x="5215680" y="4280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4" name=""/>
          <p:cNvSpPr/>
          <p:nvPr/>
        </p:nvSpPr>
        <p:spPr>
          <a:xfrm>
            <a:off x="5220360" y="4280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5" name=""/>
          <p:cNvSpPr/>
          <p:nvPr/>
        </p:nvSpPr>
        <p:spPr>
          <a:xfrm>
            <a:off x="5225040" y="4280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6" name=""/>
          <p:cNvSpPr/>
          <p:nvPr/>
        </p:nvSpPr>
        <p:spPr>
          <a:xfrm>
            <a:off x="5230080" y="4285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7" name=""/>
          <p:cNvSpPr/>
          <p:nvPr/>
        </p:nvSpPr>
        <p:spPr>
          <a:xfrm>
            <a:off x="5234760" y="4295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8" name=""/>
          <p:cNvSpPr/>
          <p:nvPr/>
        </p:nvSpPr>
        <p:spPr>
          <a:xfrm>
            <a:off x="5239440" y="4304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9" name=""/>
          <p:cNvSpPr/>
          <p:nvPr/>
        </p:nvSpPr>
        <p:spPr>
          <a:xfrm>
            <a:off x="5244120" y="4318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0" name=""/>
          <p:cNvSpPr/>
          <p:nvPr/>
        </p:nvSpPr>
        <p:spPr>
          <a:xfrm>
            <a:off x="5244120" y="43236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1" name=""/>
          <p:cNvSpPr/>
          <p:nvPr/>
        </p:nvSpPr>
        <p:spPr>
          <a:xfrm>
            <a:off x="5244120" y="4342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2" name=""/>
          <p:cNvSpPr/>
          <p:nvPr/>
        </p:nvSpPr>
        <p:spPr>
          <a:xfrm>
            <a:off x="5244120" y="4347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3" name=""/>
          <p:cNvSpPr/>
          <p:nvPr/>
        </p:nvSpPr>
        <p:spPr>
          <a:xfrm>
            <a:off x="5249160" y="4352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4" name=""/>
          <p:cNvSpPr/>
          <p:nvPr/>
        </p:nvSpPr>
        <p:spPr>
          <a:xfrm flipH="1">
            <a:off x="5368320" y="4299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5" name=""/>
          <p:cNvSpPr/>
          <p:nvPr/>
        </p:nvSpPr>
        <p:spPr>
          <a:xfrm flipH="1">
            <a:off x="5363280" y="4304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6" name=""/>
          <p:cNvSpPr/>
          <p:nvPr/>
        </p:nvSpPr>
        <p:spPr>
          <a:xfrm flipH="1">
            <a:off x="5358600" y="4304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7" name=""/>
          <p:cNvSpPr/>
          <p:nvPr/>
        </p:nvSpPr>
        <p:spPr>
          <a:xfrm flipH="1">
            <a:off x="5353920" y="4304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8" name=""/>
          <p:cNvSpPr/>
          <p:nvPr/>
        </p:nvSpPr>
        <p:spPr>
          <a:xfrm flipH="1">
            <a:off x="5344200" y="4304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9" name=""/>
          <p:cNvSpPr/>
          <p:nvPr/>
        </p:nvSpPr>
        <p:spPr>
          <a:xfrm flipH="1">
            <a:off x="5334840" y="4304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0" name=""/>
          <p:cNvSpPr/>
          <p:nvPr/>
        </p:nvSpPr>
        <p:spPr>
          <a:xfrm flipH="1">
            <a:off x="5320440" y="43045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1" name=""/>
          <p:cNvSpPr/>
          <p:nvPr/>
        </p:nvSpPr>
        <p:spPr>
          <a:xfrm>
            <a:off x="5444280" y="4257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2" name=""/>
          <p:cNvSpPr/>
          <p:nvPr/>
        </p:nvSpPr>
        <p:spPr>
          <a:xfrm>
            <a:off x="5444280" y="426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3" name=""/>
          <p:cNvSpPr/>
          <p:nvPr/>
        </p:nvSpPr>
        <p:spPr>
          <a:xfrm>
            <a:off x="5444280" y="426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4" name=""/>
          <p:cNvSpPr/>
          <p:nvPr/>
        </p:nvSpPr>
        <p:spPr>
          <a:xfrm>
            <a:off x="5444280" y="4271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5" name=""/>
          <p:cNvSpPr/>
          <p:nvPr/>
        </p:nvSpPr>
        <p:spPr>
          <a:xfrm flipH="1">
            <a:off x="5439600" y="42807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6" name=""/>
          <p:cNvSpPr/>
          <p:nvPr/>
        </p:nvSpPr>
        <p:spPr>
          <a:xfrm flipH="1">
            <a:off x="5434920" y="4309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7" name=""/>
          <p:cNvSpPr/>
          <p:nvPr/>
        </p:nvSpPr>
        <p:spPr>
          <a:xfrm flipH="1">
            <a:off x="5425200" y="432864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8" name=""/>
          <p:cNvSpPr/>
          <p:nvPr/>
        </p:nvSpPr>
        <p:spPr>
          <a:xfrm flipH="1">
            <a:off x="5420520" y="43524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9" name=""/>
          <p:cNvSpPr/>
          <p:nvPr/>
        </p:nvSpPr>
        <p:spPr>
          <a:xfrm flipH="1">
            <a:off x="5802120" y="397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0" name=""/>
          <p:cNvSpPr/>
          <p:nvPr/>
        </p:nvSpPr>
        <p:spPr>
          <a:xfrm flipH="1">
            <a:off x="5797080" y="3970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1" name=""/>
          <p:cNvSpPr/>
          <p:nvPr/>
        </p:nvSpPr>
        <p:spPr>
          <a:xfrm flipH="1">
            <a:off x="5792400" y="397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2" name=""/>
          <p:cNvSpPr/>
          <p:nvPr/>
        </p:nvSpPr>
        <p:spPr>
          <a:xfrm flipH="1">
            <a:off x="5787720" y="3970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3" name=""/>
          <p:cNvSpPr/>
          <p:nvPr/>
        </p:nvSpPr>
        <p:spPr>
          <a:xfrm flipH="1">
            <a:off x="5778000" y="3975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4" name=""/>
          <p:cNvSpPr/>
          <p:nvPr/>
        </p:nvSpPr>
        <p:spPr>
          <a:xfrm flipH="1">
            <a:off x="5744880" y="397584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5" name=""/>
          <p:cNvSpPr/>
          <p:nvPr/>
        </p:nvSpPr>
        <p:spPr>
          <a:xfrm flipH="1">
            <a:off x="5735160" y="3980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6" name=""/>
          <p:cNvSpPr/>
          <p:nvPr/>
        </p:nvSpPr>
        <p:spPr>
          <a:xfrm flipH="1">
            <a:off x="5706720" y="398520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7" name=""/>
          <p:cNvSpPr/>
          <p:nvPr/>
        </p:nvSpPr>
        <p:spPr>
          <a:xfrm flipH="1">
            <a:off x="5692320" y="3989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8" name=""/>
          <p:cNvSpPr/>
          <p:nvPr/>
        </p:nvSpPr>
        <p:spPr>
          <a:xfrm flipH="1">
            <a:off x="5682960" y="39898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9" name=""/>
          <p:cNvSpPr/>
          <p:nvPr/>
        </p:nvSpPr>
        <p:spPr>
          <a:xfrm flipH="1">
            <a:off x="5673240" y="3994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0" name=""/>
          <p:cNvSpPr/>
          <p:nvPr/>
        </p:nvSpPr>
        <p:spPr>
          <a:xfrm flipH="1">
            <a:off x="5658840" y="39949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1" name=""/>
          <p:cNvSpPr/>
          <p:nvPr/>
        </p:nvSpPr>
        <p:spPr>
          <a:xfrm>
            <a:off x="5658840" y="400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2" name=""/>
          <p:cNvSpPr/>
          <p:nvPr/>
        </p:nvSpPr>
        <p:spPr>
          <a:xfrm>
            <a:off x="565884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3" name=""/>
          <p:cNvSpPr/>
          <p:nvPr/>
        </p:nvSpPr>
        <p:spPr>
          <a:xfrm>
            <a:off x="5658840" y="4014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4" name=""/>
          <p:cNvSpPr/>
          <p:nvPr/>
        </p:nvSpPr>
        <p:spPr>
          <a:xfrm>
            <a:off x="5668560" y="401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5" name=""/>
          <p:cNvSpPr/>
          <p:nvPr/>
        </p:nvSpPr>
        <p:spPr>
          <a:xfrm>
            <a:off x="5673240" y="40233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6" name=""/>
          <p:cNvSpPr/>
          <p:nvPr/>
        </p:nvSpPr>
        <p:spPr>
          <a:xfrm>
            <a:off x="5697000" y="40280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7" name=""/>
          <p:cNvSpPr/>
          <p:nvPr/>
        </p:nvSpPr>
        <p:spPr>
          <a:xfrm>
            <a:off x="5706720" y="4033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8" name=""/>
          <p:cNvSpPr/>
          <p:nvPr/>
        </p:nvSpPr>
        <p:spPr>
          <a:xfrm>
            <a:off x="5716080" y="4037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9" name=""/>
          <p:cNvSpPr/>
          <p:nvPr/>
        </p:nvSpPr>
        <p:spPr>
          <a:xfrm>
            <a:off x="5721120" y="4037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0" name=""/>
          <p:cNvSpPr/>
          <p:nvPr/>
        </p:nvSpPr>
        <p:spPr>
          <a:xfrm>
            <a:off x="5730480" y="4037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1" name=""/>
          <p:cNvSpPr/>
          <p:nvPr/>
        </p:nvSpPr>
        <p:spPr>
          <a:xfrm>
            <a:off x="5735160" y="40424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2" name=""/>
          <p:cNvSpPr/>
          <p:nvPr/>
        </p:nvSpPr>
        <p:spPr>
          <a:xfrm>
            <a:off x="5749560" y="405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3" name=""/>
          <p:cNvSpPr/>
          <p:nvPr/>
        </p:nvSpPr>
        <p:spPr>
          <a:xfrm>
            <a:off x="5754240" y="405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4" name=""/>
          <p:cNvSpPr/>
          <p:nvPr/>
        </p:nvSpPr>
        <p:spPr>
          <a:xfrm flipH="1">
            <a:off x="5749560" y="4056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5" name=""/>
          <p:cNvSpPr/>
          <p:nvPr/>
        </p:nvSpPr>
        <p:spPr>
          <a:xfrm>
            <a:off x="5749560" y="4061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6" name=""/>
          <p:cNvSpPr/>
          <p:nvPr/>
        </p:nvSpPr>
        <p:spPr>
          <a:xfrm flipH="1">
            <a:off x="5740200" y="40662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7" name=""/>
          <p:cNvSpPr/>
          <p:nvPr/>
        </p:nvSpPr>
        <p:spPr>
          <a:xfrm flipH="1">
            <a:off x="5730480" y="40712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8" name=""/>
          <p:cNvSpPr/>
          <p:nvPr/>
        </p:nvSpPr>
        <p:spPr>
          <a:xfrm flipH="1">
            <a:off x="5725800" y="4080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9" name=""/>
          <p:cNvSpPr/>
          <p:nvPr/>
        </p:nvSpPr>
        <p:spPr>
          <a:xfrm flipH="1">
            <a:off x="5721120" y="4080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0" name=""/>
          <p:cNvSpPr/>
          <p:nvPr/>
        </p:nvSpPr>
        <p:spPr>
          <a:xfrm flipH="1">
            <a:off x="5697000" y="4085280"/>
            <a:ext cx="241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1" name=""/>
          <p:cNvSpPr/>
          <p:nvPr/>
        </p:nvSpPr>
        <p:spPr>
          <a:xfrm flipH="1">
            <a:off x="5687640" y="40996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2" name=""/>
          <p:cNvSpPr/>
          <p:nvPr/>
        </p:nvSpPr>
        <p:spPr>
          <a:xfrm flipH="1">
            <a:off x="5682960" y="4109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3" name=""/>
          <p:cNvSpPr/>
          <p:nvPr/>
        </p:nvSpPr>
        <p:spPr>
          <a:xfrm flipH="1">
            <a:off x="5649480" y="4114080"/>
            <a:ext cx="334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4" name=""/>
          <p:cNvSpPr/>
          <p:nvPr/>
        </p:nvSpPr>
        <p:spPr>
          <a:xfrm flipH="1">
            <a:off x="5639760" y="41472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5" name=""/>
          <p:cNvSpPr/>
          <p:nvPr/>
        </p:nvSpPr>
        <p:spPr>
          <a:xfrm flipH="1">
            <a:off x="5630400" y="41522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6" name=""/>
          <p:cNvSpPr/>
          <p:nvPr/>
        </p:nvSpPr>
        <p:spPr>
          <a:xfrm flipH="1">
            <a:off x="5625720" y="4161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7" name=""/>
          <p:cNvSpPr/>
          <p:nvPr/>
        </p:nvSpPr>
        <p:spPr>
          <a:xfrm flipH="1">
            <a:off x="5606640" y="417132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8" name=""/>
          <p:cNvSpPr/>
          <p:nvPr/>
        </p:nvSpPr>
        <p:spPr>
          <a:xfrm flipH="1">
            <a:off x="5601600" y="4199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9" name=""/>
          <p:cNvSpPr/>
          <p:nvPr/>
        </p:nvSpPr>
        <p:spPr>
          <a:xfrm>
            <a:off x="5601600" y="4204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0" name=""/>
          <p:cNvSpPr/>
          <p:nvPr/>
        </p:nvSpPr>
        <p:spPr>
          <a:xfrm flipH="1">
            <a:off x="5592240" y="42141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1" name=""/>
          <p:cNvSpPr/>
          <p:nvPr/>
        </p:nvSpPr>
        <p:spPr>
          <a:xfrm>
            <a:off x="559224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2" name=""/>
          <p:cNvSpPr/>
          <p:nvPr/>
        </p:nvSpPr>
        <p:spPr>
          <a:xfrm>
            <a:off x="559224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3" name=""/>
          <p:cNvSpPr/>
          <p:nvPr/>
        </p:nvSpPr>
        <p:spPr>
          <a:xfrm>
            <a:off x="559224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4" name=""/>
          <p:cNvSpPr/>
          <p:nvPr/>
        </p:nvSpPr>
        <p:spPr>
          <a:xfrm>
            <a:off x="5592240" y="4247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5" name=""/>
          <p:cNvSpPr/>
          <p:nvPr/>
        </p:nvSpPr>
        <p:spPr>
          <a:xfrm>
            <a:off x="5596920" y="4252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6" name=""/>
          <p:cNvSpPr/>
          <p:nvPr/>
        </p:nvSpPr>
        <p:spPr>
          <a:xfrm>
            <a:off x="5606640" y="42570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7" name=""/>
          <p:cNvSpPr/>
          <p:nvPr/>
        </p:nvSpPr>
        <p:spPr>
          <a:xfrm>
            <a:off x="5625720" y="42616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8" name=""/>
          <p:cNvSpPr/>
          <p:nvPr/>
        </p:nvSpPr>
        <p:spPr>
          <a:xfrm>
            <a:off x="5649480" y="42663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9" name=""/>
          <p:cNvSpPr/>
          <p:nvPr/>
        </p:nvSpPr>
        <p:spPr>
          <a:xfrm>
            <a:off x="5663880" y="4271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0" name=""/>
          <p:cNvSpPr/>
          <p:nvPr/>
        </p:nvSpPr>
        <p:spPr>
          <a:xfrm>
            <a:off x="5682960" y="42714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1" name=""/>
          <p:cNvSpPr/>
          <p:nvPr/>
        </p:nvSpPr>
        <p:spPr>
          <a:xfrm>
            <a:off x="5702040" y="42760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2" name=""/>
          <p:cNvSpPr/>
          <p:nvPr/>
        </p:nvSpPr>
        <p:spPr>
          <a:xfrm>
            <a:off x="5716080" y="42760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3" name=""/>
          <p:cNvSpPr/>
          <p:nvPr/>
        </p:nvSpPr>
        <p:spPr>
          <a:xfrm>
            <a:off x="5596920" y="442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4" name=""/>
          <p:cNvSpPr/>
          <p:nvPr/>
        </p:nvSpPr>
        <p:spPr>
          <a:xfrm>
            <a:off x="5596920" y="443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5" name=""/>
          <p:cNvSpPr/>
          <p:nvPr/>
        </p:nvSpPr>
        <p:spPr>
          <a:xfrm>
            <a:off x="5596920" y="443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6" name=""/>
          <p:cNvSpPr/>
          <p:nvPr/>
        </p:nvSpPr>
        <p:spPr>
          <a:xfrm>
            <a:off x="5596920" y="444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7" name=""/>
          <p:cNvSpPr/>
          <p:nvPr/>
        </p:nvSpPr>
        <p:spPr>
          <a:xfrm>
            <a:off x="5596920" y="444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8" name=""/>
          <p:cNvSpPr/>
          <p:nvPr/>
        </p:nvSpPr>
        <p:spPr>
          <a:xfrm flipH="1">
            <a:off x="5592240" y="445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9" name=""/>
          <p:cNvSpPr/>
          <p:nvPr/>
        </p:nvSpPr>
        <p:spPr>
          <a:xfrm flipV="1">
            <a:off x="5601600" y="4347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0" name=""/>
          <p:cNvSpPr/>
          <p:nvPr/>
        </p:nvSpPr>
        <p:spPr>
          <a:xfrm flipH="1">
            <a:off x="5716080" y="4414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1" name=""/>
          <p:cNvSpPr/>
          <p:nvPr/>
        </p:nvSpPr>
        <p:spPr>
          <a:xfrm flipH="1">
            <a:off x="5706720" y="4414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2" name=""/>
          <p:cNvSpPr/>
          <p:nvPr/>
        </p:nvSpPr>
        <p:spPr>
          <a:xfrm flipH="1">
            <a:off x="5702040" y="4414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3" name=""/>
          <p:cNvSpPr/>
          <p:nvPr/>
        </p:nvSpPr>
        <p:spPr>
          <a:xfrm flipH="1">
            <a:off x="5697000" y="4414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4" name=""/>
          <p:cNvSpPr/>
          <p:nvPr/>
        </p:nvSpPr>
        <p:spPr>
          <a:xfrm flipH="1">
            <a:off x="5692320" y="4414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5" name=""/>
          <p:cNvSpPr/>
          <p:nvPr/>
        </p:nvSpPr>
        <p:spPr>
          <a:xfrm flipH="1">
            <a:off x="5682960" y="4419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6" name=""/>
          <p:cNvSpPr/>
          <p:nvPr/>
        </p:nvSpPr>
        <p:spPr>
          <a:xfrm flipH="1">
            <a:off x="5677920" y="4419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7" name=""/>
          <p:cNvSpPr/>
          <p:nvPr/>
        </p:nvSpPr>
        <p:spPr>
          <a:xfrm flipH="1">
            <a:off x="5658840" y="44190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8" name=""/>
          <p:cNvSpPr/>
          <p:nvPr/>
        </p:nvSpPr>
        <p:spPr>
          <a:xfrm flipH="1">
            <a:off x="5654160" y="4419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9" name=""/>
          <p:cNvSpPr/>
          <p:nvPr/>
        </p:nvSpPr>
        <p:spPr>
          <a:xfrm flipH="1">
            <a:off x="5649480" y="4419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0" name=""/>
          <p:cNvSpPr/>
          <p:nvPr/>
        </p:nvSpPr>
        <p:spPr>
          <a:xfrm flipH="1">
            <a:off x="5644800" y="4419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1" name=""/>
          <p:cNvSpPr/>
          <p:nvPr/>
        </p:nvSpPr>
        <p:spPr>
          <a:xfrm flipH="1">
            <a:off x="5725800" y="446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2" name=""/>
          <p:cNvSpPr/>
          <p:nvPr/>
        </p:nvSpPr>
        <p:spPr>
          <a:xfrm flipH="1">
            <a:off x="5721120" y="4461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3" name=""/>
          <p:cNvSpPr/>
          <p:nvPr/>
        </p:nvSpPr>
        <p:spPr>
          <a:xfrm flipH="1">
            <a:off x="5716080" y="4466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4" name=""/>
          <p:cNvSpPr/>
          <p:nvPr/>
        </p:nvSpPr>
        <p:spPr>
          <a:xfrm flipH="1">
            <a:off x="5711400" y="446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5" name=""/>
          <p:cNvSpPr/>
          <p:nvPr/>
        </p:nvSpPr>
        <p:spPr>
          <a:xfrm flipH="1">
            <a:off x="5692320" y="4466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6" name=""/>
          <p:cNvSpPr/>
          <p:nvPr/>
        </p:nvSpPr>
        <p:spPr>
          <a:xfrm flipH="1">
            <a:off x="5687640" y="446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7" name=""/>
          <p:cNvSpPr/>
          <p:nvPr/>
        </p:nvSpPr>
        <p:spPr>
          <a:xfrm flipH="1">
            <a:off x="5673240" y="4466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8" name=""/>
          <p:cNvSpPr/>
          <p:nvPr/>
        </p:nvSpPr>
        <p:spPr>
          <a:xfrm>
            <a:off x="5783040" y="438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9" name=""/>
          <p:cNvSpPr/>
          <p:nvPr/>
        </p:nvSpPr>
        <p:spPr>
          <a:xfrm>
            <a:off x="5783040" y="439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0" name=""/>
          <p:cNvSpPr/>
          <p:nvPr/>
        </p:nvSpPr>
        <p:spPr>
          <a:xfrm flipH="1">
            <a:off x="5778000" y="43952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1" name=""/>
          <p:cNvSpPr/>
          <p:nvPr/>
        </p:nvSpPr>
        <p:spPr>
          <a:xfrm>
            <a:off x="5778000" y="4404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2" name=""/>
          <p:cNvSpPr/>
          <p:nvPr/>
        </p:nvSpPr>
        <p:spPr>
          <a:xfrm flipH="1">
            <a:off x="5773320" y="4414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3" name=""/>
          <p:cNvSpPr/>
          <p:nvPr/>
        </p:nvSpPr>
        <p:spPr>
          <a:xfrm>
            <a:off x="5773320" y="442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4" name=""/>
          <p:cNvSpPr/>
          <p:nvPr/>
        </p:nvSpPr>
        <p:spPr>
          <a:xfrm flipH="1">
            <a:off x="5763960" y="442872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5" name=""/>
          <p:cNvSpPr/>
          <p:nvPr/>
        </p:nvSpPr>
        <p:spPr>
          <a:xfrm>
            <a:off x="5687640" y="3804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6" name=""/>
          <p:cNvSpPr/>
          <p:nvPr/>
        </p:nvSpPr>
        <p:spPr>
          <a:xfrm>
            <a:off x="568764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7" name=""/>
          <p:cNvSpPr/>
          <p:nvPr/>
        </p:nvSpPr>
        <p:spPr>
          <a:xfrm>
            <a:off x="568764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8" name=""/>
          <p:cNvSpPr/>
          <p:nvPr/>
        </p:nvSpPr>
        <p:spPr>
          <a:xfrm>
            <a:off x="568764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9" name=""/>
          <p:cNvSpPr/>
          <p:nvPr/>
        </p:nvSpPr>
        <p:spPr>
          <a:xfrm>
            <a:off x="5687640" y="382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0" name=""/>
          <p:cNvSpPr/>
          <p:nvPr/>
        </p:nvSpPr>
        <p:spPr>
          <a:xfrm flipV="1">
            <a:off x="5687640" y="3827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1" name=""/>
          <p:cNvSpPr/>
          <p:nvPr/>
        </p:nvSpPr>
        <p:spPr>
          <a:xfrm flipV="1">
            <a:off x="569700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2" name=""/>
          <p:cNvSpPr/>
          <p:nvPr/>
        </p:nvSpPr>
        <p:spPr>
          <a:xfrm flipV="1">
            <a:off x="5697000" y="3818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3" name=""/>
          <p:cNvSpPr/>
          <p:nvPr/>
        </p:nvSpPr>
        <p:spPr>
          <a:xfrm flipV="1">
            <a:off x="5702040" y="3813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4" name=""/>
          <p:cNvSpPr/>
          <p:nvPr/>
        </p:nvSpPr>
        <p:spPr>
          <a:xfrm flipV="1">
            <a:off x="5706720" y="3804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5" name=""/>
          <p:cNvSpPr/>
          <p:nvPr/>
        </p:nvSpPr>
        <p:spPr>
          <a:xfrm flipV="1">
            <a:off x="571140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6" name=""/>
          <p:cNvSpPr/>
          <p:nvPr/>
        </p:nvSpPr>
        <p:spPr>
          <a:xfrm flipV="1">
            <a:off x="5716080" y="37897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7" name=""/>
          <p:cNvSpPr/>
          <p:nvPr/>
        </p:nvSpPr>
        <p:spPr>
          <a:xfrm>
            <a:off x="5730480" y="378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8" name=""/>
          <p:cNvSpPr/>
          <p:nvPr/>
        </p:nvSpPr>
        <p:spPr>
          <a:xfrm>
            <a:off x="5735160" y="3789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9" name=""/>
          <p:cNvSpPr/>
          <p:nvPr/>
        </p:nvSpPr>
        <p:spPr>
          <a:xfrm>
            <a:off x="574020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0" name=""/>
          <p:cNvSpPr/>
          <p:nvPr/>
        </p:nvSpPr>
        <p:spPr>
          <a:xfrm>
            <a:off x="574020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1" name=""/>
          <p:cNvSpPr/>
          <p:nvPr/>
        </p:nvSpPr>
        <p:spPr>
          <a:xfrm>
            <a:off x="574488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2" name=""/>
          <p:cNvSpPr/>
          <p:nvPr/>
        </p:nvSpPr>
        <p:spPr>
          <a:xfrm>
            <a:off x="574488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3" name=""/>
          <p:cNvSpPr/>
          <p:nvPr/>
        </p:nvSpPr>
        <p:spPr>
          <a:xfrm flipH="1">
            <a:off x="5740200" y="3813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4" name=""/>
          <p:cNvSpPr/>
          <p:nvPr/>
        </p:nvSpPr>
        <p:spPr>
          <a:xfrm>
            <a:off x="574020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5" name=""/>
          <p:cNvSpPr/>
          <p:nvPr/>
        </p:nvSpPr>
        <p:spPr>
          <a:xfrm>
            <a:off x="5740200" y="382788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6" name=""/>
          <p:cNvSpPr/>
          <p:nvPr/>
        </p:nvSpPr>
        <p:spPr>
          <a:xfrm flipH="1">
            <a:off x="598788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7" name=""/>
          <p:cNvSpPr/>
          <p:nvPr/>
        </p:nvSpPr>
        <p:spPr>
          <a:xfrm flipH="1">
            <a:off x="598320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8" name=""/>
          <p:cNvSpPr/>
          <p:nvPr/>
        </p:nvSpPr>
        <p:spPr>
          <a:xfrm flipH="1">
            <a:off x="5978520" y="403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9" name=""/>
          <p:cNvSpPr/>
          <p:nvPr/>
        </p:nvSpPr>
        <p:spPr>
          <a:xfrm flipH="1">
            <a:off x="5973480" y="4037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0" name=""/>
          <p:cNvSpPr/>
          <p:nvPr/>
        </p:nvSpPr>
        <p:spPr>
          <a:xfrm flipH="1">
            <a:off x="5968800" y="4037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1" name=""/>
          <p:cNvSpPr/>
          <p:nvPr/>
        </p:nvSpPr>
        <p:spPr>
          <a:xfrm flipH="1">
            <a:off x="5964120" y="4042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2" name=""/>
          <p:cNvSpPr/>
          <p:nvPr/>
        </p:nvSpPr>
        <p:spPr>
          <a:xfrm flipH="1">
            <a:off x="5949720" y="40471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3" name=""/>
          <p:cNvSpPr/>
          <p:nvPr/>
        </p:nvSpPr>
        <p:spPr>
          <a:xfrm flipH="1">
            <a:off x="5945040" y="4066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4" name=""/>
          <p:cNvSpPr/>
          <p:nvPr/>
        </p:nvSpPr>
        <p:spPr>
          <a:xfrm flipH="1">
            <a:off x="5940360" y="4071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5" name=""/>
          <p:cNvSpPr/>
          <p:nvPr/>
        </p:nvSpPr>
        <p:spPr>
          <a:xfrm flipH="1">
            <a:off x="5935320" y="40806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6" name=""/>
          <p:cNvSpPr/>
          <p:nvPr/>
        </p:nvSpPr>
        <p:spPr>
          <a:xfrm flipH="1">
            <a:off x="5911560" y="4090320"/>
            <a:ext cx="237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7" name=""/>
          <p:cNvSpPr/>
          <p:nvPr/>
        </p:nvSpPr>
        <p:spPr>
          <a:xfrm flipH="1">
            <a:off x="5902200" y="413316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8" name=""/>
          <p:cNvSpPr/>
          <p:nvPr/>
        </p:nvSpPr>
        <p:spPr>
          <a:xfrm flipH="1">
            <a:off x="5897520" y="41713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9" name=""/>
          <p:cNvSpPr/>
          <p:nvPr/>
        </p:nvSpPr>
        <p:spPr>
          <a:xfrm>
            <a:off x="5897520" y="418536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0" name=""/>
          <p:cNvSpPr/>
          <p:nvPr/>
        </p:nvSpPr>
        <p:spPr>
          <a:xfrm>
            <a:off x="5902200" y="4218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1" name=""/>
          <p:cNvSpPr/>
          <p:nvPr/>
        </p:nvSpPr>
        <p:spPr>
          <a:xfrm>
            <a:off x="5902200" y="422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2" name=""/>
          <p:cNvSpPr/>
          <p:nvPr/>
        </p:nvSpPr>
        <p:spPr>
          <a:xfrm>
            <a:off x="5906880" y="423324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3" name=""/>
          <p:cNvSpPr/>
          <p:nvPr/>
        </p:nvSpPr>
        <p:spPr>
          <a:xfrm flipH="1">
            <a:off x="6111720" y="4090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4" name=""/>
          <p:cNvSpPr/>
          <p:nvPr/>
        </p:nvSpPr>
        <p:spPr>
          <a:xfrm>
            <a:off x="611172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5" name=""/>
          <p:cNvSpPr/>
          <p:nvPr/>
        </p:nvSpPr>
        <p:spPr>
          <a:xfrm flipH="1">
            <a:off x="6107040" y="4095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6" name=""/>
          <p:cNvSpPr/>
          <p:nvPr/>
        </p:nvSpPr>
        <p:spPr>
          <a:xfrm flipH="1">
            <a:off x="6102360" y="4095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7" name=""/>
          <p:cNvSpPr/>
          <p:nvPr/>
        </p:nvSpPr>
        <p:spPr>
          <a:xfrm flipH="1">
            <a:off x="6097680" y="4104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8" name=""/>
          <p:cNvSpPr/>
          <p:nvPr/>
        </p:nvSpPr>
        <p:spPr>
          <a:xfrm flipH="1">
            <a:off x="6093000" y="4109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9" name=""/>
          <p:cNvSpPr/>
          <p:nvPr/>
        </p:nvSpPr>
        <p:spPr>
          <a:xfrm flipH="1">
            <a:off x="6087960" y="4114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0" name=""/>
          <p:cNvSpPr/>
          <p:nvPr/>
        </p:nvSpPr>
        <p:spPr>
          <a:xfrm flipH="1">
            <a:off x="6083280" y="4118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1" name=""/>
          <p:cNvSpPr/>
          <p:nvPr/>
        </p:nvSpPr>
        <p:spPr>
          <a:xfrm flipH="1">
            <a:off x="6073920" y="41234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2" name=""/>
          <p:cNvSpPr/>
          <p:nvPr/>
        </p:nvSpPr>
        <p:spPr>
          <a:xfrm flipH="1">
            <a:off x="6068880" y="41425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3" name=""/>
          <p:cNvSpPr/>
          <p:nvPr/>
        </p:nvSpPr>
        <p:spPr>
          <a:xfrm flipH="1">
            <a:off x="6054840" y="415224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4" name=""/>
          <p:cNvSpPr/>
          <p:nvPr/>
        </p:nvSpPr>
        <p:spPr>
          <a:xfrm flipH="1">
            <a:off x="6049800" y="41760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5" name=""/>
          <p:cNvSpPr/>
          <p:nvPr/>
        </p:nvSpPr>
        <p:spPr>
          <a:xfrm>
            <a:off x="6030720" y="4095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6" name=""/>
          <p:cNvSpPr/>
          <p:nvPr/>
        </p:nvSpPr>
        <p:spPr>
          <a:xfrm>
            <a:off x="6030720" y="4099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7" name=""/>
          <p:cNvSpPr/>
          <p:nvPr/>
        </p:nvSpPr>
        <p:spPr>
          <a:xfrm>
            <a:off x="603576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8" name=""/>
          <p:cNvSpPr/>
          <p:nvPr/>
        </p:nvSpPr>
        <p:spPr>
          <a:xfrm>
            <a:off x="603576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9" name=""/>
          <p:cNvSpPr/>
          <p:nvPr/>
        </p:nvSpPr>
        <p:spPr>
          <a:xfrm>
            <a:off x="6035760" y="4114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0" name=""/>
          <p:cNvSpPr/>
          <p:nvPr/>
        </p:nvSpPr>
        <p:spPr>
          <a:xfrm>
            <a:off x="6040440" y="4118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1" name=""/>
          <p:cNvSpPr/>
          <p:nvPr/>
        </p:nvSpPr>
        <p:spPr>
          <a:xfrm>
            <a:off x="6045120" y="41281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2" name=""/>
          <p:cNvSpPr/>
          <p:nvPr/>
        </p:nvSpPr>
        <p:spPr>
          <a:xfrm>
            <a:off x="6054840" y="4137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3" name=""/>
          <p:cNvSpPr/>
          <p:nvPr/>
        </p:nvSpPr>
        <p:spPr>
          <a:xfrm>
            <a:off x="6054840" y="4142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4" name=""/>
          <p:cNvSpPr/>
          <p:nvPr/>
        </p:nvSpPr>
        <p:spPr>
          <a:xfrm>
            <a:off x="6059520" y="41522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5" name=""/>
          <p:cNvSpPr/>
          <p:nvPr/>
        </p:nvSpPr>
        <p:spPr>
          <a:xfrm>
            <a:off x="617400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6" name=""/>
          <p:cNvSpPr/>
          <p:nvPr/>
        </p:nvSpPr>
        <p:spPr>
          <a:xfrm>
            <a:off x="6174000" y="421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7" name=""/>
          <p:cNvSpPr/>
          <p:nvPr/>
        </p:nvSpPr>
        <p:spPr>
          <a:xfrm>
            <a:off x="6174000" y="4223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8" name=""/>
          <p:cNvSpPr/>
          <p:nvPr/>
        </p:nvSpPr>
        <p:spPr>
          <a:xfrm>
            <a:off x="617868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9" name=""/>
          <p:cNvSpPr/>
          <p:nvPr/>
        </p:nvSpPr>
        <p:spPr>
          <a:xfrm>
            <a:off x="617868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0" name=""/>
          <p:cNvSpPr/>
          <p:nvPr/>
        </p:nvSpPr>
        <p:spPr>
          <a:xfrm flipH="1">
            <a:off x="6174000" y="4242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1" name=""/>
          <p:cNvSpPr/>
          <p:nvPr/>
        </p:nvSpPr>
        <p:spPr>
          <a:xfrm>
            <a:off x="6174000" y="4252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2" name=""/>
          <p:cNvSpPr/>
          <p:nvPr/>
        </p:nvSpPr>
        <p:spPr>
          <a:xfrm flipH="1">
            <a:off x="6168960" y="4166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3" name=""/>
          <p:cNvSpPr/>
          <p:nvPr/>
        </p:nvSpPr>
        <p:spPr>
          <a:xfrm flipV="1">
            <a:off x="616896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4" name=""/>
          <p:cNvSpPr/>
          <p:nvPr/>
        </p:nvSpPr>
        <p:spPr>
          <a:xfrm flipH="1">
            <a:off x="636948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5" name=""/>
          <p:cNvSpPr/>
          <p:nvPr/>
        </p:nvSpPr>
        <p:spPr>
          <a:xfrm flipH="1">
            <a:off x="6359760" y="4128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6" name=""/>
          <p:cNvSpPr/>
          <p:nvPr/>
        </p:nvSpPr>
        <p:spPr>
          <a:xfrm flipH="1">
            <a:off x="635508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7" name=""/>
          <p:cNvSpPr/>
          <p:nvPr/>
        </p:nvSpPr>
        <p:spPr>
          <a:xfrm flipH="1">
            <a:off x="6345360" y="4133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8" name=""/>
          <p:cNvSpPr/>
          <p:nvPr/>
        </p:nvSpPr>
        <p:spPr>
          <a:xfrm flipH="1">
            <a:off x="6340680" y="4133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9" name=""/>
          <p:cNvSpPr/>
          <p:nvPr/>
        </p:nvSpPr>
        <p:spPr>
          <a:xfrm flipH="1">
            <a:off x="6331320" y="4133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0" name=""/>
          <p:cNvSpPr/>
          <p:nvPr/>
        </p:nvSpPr>
        <p:spPr>
          <a:xfrm flipH="1">
            <a:off x="6321600" y="4137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1" name=""/>
          <p:cNvSpPr/>
          <p:nvPr/>
        </p:nvSpPr>
        <p:spPr>
          <a:xfrm flipH="1">
            <a:off x="6307200" y="4137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2" name=""/>
          <p:cNvSpPr/>
          <p:nvPr/>
        </p:nvSpPr>
        <p:spPr>
          <a:xfrm flipH="1">
            <a:off x="630252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3" name=""/>
          <p:cNvSpPr/>
          <p:nvPr/>
        </p:nvSpPr>
        <p:spPr>
          <a:xfrm flipH="1">
            <a:off x="6288120" y="4137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4" name=""/>
          <p:cNvSpPr/>
          <p:nvPr/>
        </p:nvSpPr>
        <p:spPr>
          <a:xfrm flipH="1">
            <a:off x="6526800" y="4061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5" name=""/>
          <p:cNvSpPr/>
          <p:nvPr/>
        </p:nvSpPr>
        <p:spPr>
          <a:xfrm flipH="1">
            <a:off x="6521760" y="4061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6" name=""/>
          <p:cNvSpPr/>
          <p:nvPr/>
        </p:nvSpPr>
        <p:spPr>
          <a:xfrm flipH="1">
            <a:off x="6517080" y="4066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7" name=""/>
          <p:cNvSpPr/>
          <p:nvPr/>
        </p:nvSpPr>
        <p:spPr>
          <a:xfrm flipH="1">
            <a:off x="6512400" y="4066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8" name=""/>
          <p:cNvSpPr/>
          <p:nvPr/>
        </p:nvSpPr>
        <p:spPr>
          <a:xfrm flipH="1">
            <a:off x="6507720" y="4071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9" name=""/>
          <p:cNvSpPr/>
          <p:nvPr/>
        </p:nvSpPr>
        <p:spPr>
          <a:xfrm flipH="1">
            <a:off x="6498000" y="4075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0" name=""/>
          <p:cNvSpPr/>
          <p:nvPr/>
        </p:nvSpPr>
        <p:spPr>
          <a:xfrm flipH="1">
            <a:off x="6478920" y="40806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1" name=""/>
          <p:cNvSpPr/>
          <p:nvPr/>
        </p:nvSpPr>
        <p:spPr>
          <a:xfrm flipH="1">
            <a:off x="6474240" y="4095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2" name=""/>
          <p:cNvSpPr/>
          <p:nvPr/>
        </p:nvSpPr>
        <p:spPr>
          <a:xfrm flipH="1">
            <a:off x="6464520" y="41043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3" name=""/>
          <p:cNvSpPr/>
          <p:nvPr/>
        </p:nvSpPr>
        <p:spPr>
          <a:xfrm flipH="1">
            <a:off x="6455160" y="4109400"/>
            <a:ext cx="936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4" name=""/>
          <p:cNvSpPr/>
          <p:nvPr/>
        </p:nvSpPr>
        <p:spPr>
          <a:xfrm flipH="1">
            <a:off x="6450480" y="4128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5" name=""/>
          <p:cNvSpPr/>
          <p:nvPr/>
        </p:nvSpPr>
        <p:spPr>
          <a:xfrm flipV="1">
            <a:off x="653616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6" name=""/>
          <p:cNvSpPr/>
          <p:nvPr/>
        </p:nvSpPr>
        <p:spPr>
          <a:xfrm flipH="1" flipV="1">
            <a:off x="6531480" y="4147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7" name=""/>
          <p:cNvSpPr/>
          <p:nvPr/>
        </p:nvSpPr>
        <p:spPr>
          <a:xfrm flipV="1">
            <a:off x="6531480" y="4142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8" name=""/>
          <p:cNvSpPr/>
          <p:nvPr/>
        </p:nvSpPr>
        <p:spPr>
          <a:xfrm flipH="1" flipV="1">
            <a:off x="6521760" y="41331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9" name=""/>
          <p:cNvSpPr/>
          <p:nvPr/>
        </p:nvSpPr>
        <p:spPr>
          <a:xfrm flipH="1" flipV="1">
            <a:off x="651708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0" name=""/>
          <p:cNvSpPr/>
          <p:nvPr/>
        </p:nvSpPr>
        <p:spPr>
          <a:xfrm flipH="1" flipV="1">
            <a:off x="6507720" y="4109400"/>
            <a:ext cx="936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1" name=""/>
          <p:cNvSpPr/>
          <p:nvPr/>
        </p:nvSpPr>
        <p:spPr>
          <a:xfrm flipH="1" flipV="1">
            <a:off x="6498000" y="40996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2" name=""/>
          <p:cNvSpPr/>
          <p:nvPr/>
        </p:nvSpPr>
        <p:spPr>
          <a:xfrm flipH="1" flipV="1">
            <a:off x="6478920" y="40759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3" name=""/>
          <p:cNvSpPr/>
          <p:nvPr/>
        </p:nvSpPr>
        <p:spPr>
          <a:xfrm flipH="1" flipV="1">
            <a:off x="6474240" y="4066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4" name=""/>
          <p:cNvSpPr/>
          <p:nvPr/>
        </p:nvSpPr>
        <p:spPr>
          <a:xfrm flipH="1" flipV="1">
            <a:off x="6469560" y="406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5" name=""/>
          <p:cNvSpPr/>
          <p:nvPr/>
        </p:nvSpPr>
        <p:spPr>
          <a:xfrm flipH="1" flipV="1">
            <a:off x="6464520" y="4056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6" name=""/>
          <p:cNvSpPr/>
          <p:nvPr/>
        </p:nvSpPr>
        <p:spPr>
          <a:xfrm flipH="1" flipV="1">
            <a:off x="6455160" y="40471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7" name=""/>
          <p:cNvSpPr/>
          <p:nvPr/>
        </p:nvSpPr>
        <p:spPr>
          <a:xfrm>
            <a:off x="6545880" y="399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8" name=""/>
          <p:cNvSpPr/>
          <p:nvPr/>
        </p:nvSpPr>
        <p:spPr>
          <a:xfrm flipH="1">
            <a:off x="6545880" y="399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9" name=""/>
          <p:cNvSpPr/>
          <p:nvPr/>
        </p:nvSpPr>
        <p:spPr>
          <a:xfrm>
            <a:off x="6545880" y="399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0" name=""/>
          <p:cNvSpPr/>
          <p:nvPr/>
        </p:nvSpPr>
        <p:spPr>
          <a:xfrm flipH="1">
            <a:off x="6540840" y="3999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1" name=""/>
          <p:cNvSpPr/>
          <p:nvPr/>
        </p:nvSpPr>
        <p:spPr>
          <a:xfrm flipH="1">
            <a:off x="6536160" y="3999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2" name=""/>
          <p:cNvSpPr/>
          <p:nvPr/>
        </p:nvSpPr>
        <p:spPr>
          <a:xfrm flipH="1">
            <a:off x="6526800" y="4004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3" name=""/>
          <p:cNvSpPr/>
          <p:nvPr/>
        </p:nvSpPr>
        <p:spPr>
          <a:xfrm flipH="1">
            <a:off x="6521760" y="4004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4" name=""/>
          <p:cNvSpPr/>
          <p:nvPr/>
        </p:nvSpPr>
        <p:spPr>
          <a:xfrm flipH="1">
            <a:off x="6512400" y="4004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5" name=""/>
          <p:cNvSpPr/>
          <p:nvPr/>
        </p:nvSpPr>
        <p:spPr>
          <a:xfrm flipH="1">
            <a:off x="6502680" y="4004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6" name=""/>
          <p:cNvSpPr/>
          <p:nvPr/>
        </p:nvSpPr>
        <p:spPr>
          <a:xfrm flipH="1">
            <a:off x="6474240" y="400428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7" name=""/>
          <p:cNvSpPr/>
          <p:nvPr/>
        </p:nvSpPr>
        <p:spPr>
          <a:xfrm flipH="1">
            <a:off x="6455160" y="4004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8" name=""/>
          <p:cNvSpPr/>
          <p:nvPr/>
        </p:nvSpPr>
        <p:spPr>
          <a:xfrm>
            <a:off x="6626880" y="398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9" name=""/>
          <p:cNvSpPr/>
          <p:nvPr/>
        </p:nvSpPr>
        <p:spPr>
          <a:xfrm>
            <a:off x="6631560" y="398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0" name=""/>
          <p:cNvSpPr/>
          <p:nvPr/>
        </p:nvSpPr>
        <p:spPr>
          <a:xfrm>
            <a:off x="6631560" y="399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1" name=""/>
          <p:cNvSpPr/>
          <p:nvPr/>
        </p:nvSpPr>
        <p:spPr>
          <a:xfrm>
            <a:off x="6636240" y="399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2" name=""/>
          <p:cNvSpPr/>
          <p:nvPr/>
        </p:nvSpPr>
        <p:spPr>
          <a:xfrm>
            <a:off x="6636240" y="40042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3" name=""/>
          <p:cNvSpPr/>
          <p:nvPr/>
        </p:nvSpPr>
        <p:spPr>
          <a:xfrm>
            <a:off x="6645960" y="4023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4" name=""/>
          <p:cNvSpPr/>
          <p:nvPr/>
        </p:nvSpPr>
        <p:spPr>
          <a:xfrm>
            <a:off x="6645960" y="4033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5" name=""/>
          <p:cNvSpPr/>
          <p:nvPr/>
        </p:nvSpPr>
        <p:spPr>
          <a:xfrm>
            <a:off x="6645960" y="40424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6" name=""/>
          <p:cNvSpPr/>
          <p:nvPr/>
        </p:nvSpPr>
        <p:spPr>
          <a:xfrm>
            <a:off x="6645960" y="4075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7" name=""/>
          <p:cNvSpPr/>
          <p:nvPr/>
        </p:nvSpPr>
        <p:spPr>
          <a:xfrm>
            <a:off x="6645960" y="4085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8" name=""/>
          <p:cNvSpPr/>
          <p:nvPr/>
        </p:nvSpPr>
        <p:spPr>
          <a:xfrm flipH="1">
            <a:off x="6640920" y="4099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9" name=""/>
          <p:cNvSpPr/>
          <p:nvPr/>
        </p:nvSpPr>
        <p:spPr>
          <a:xfrm flipH="1">
            <a:off x="6626880" y="4114080"/>
            <a:ext cx="140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0" name=""/>
          <p:cNvSpPr/>
          <p:nvPr/>
        </p:nvSpPr>
        <p:spPr>
          <a:xfrm flipH="1">
            <a:off x="6621840" y="4156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1" name=""/>
          <p:cNvSpPr/>
          <p:nvPr/>
        </p:nvSpPr>
        <p:spPr>
          <a:xfrm flipH="1">
            <a:off x="6598080" y="4166280"/>
            <a:ext cx="2376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2" name=""/>
          <p:cNvSpPr/>
          <p:nvPr/>
        </p:nvSpPr>
        <p:spPr>
          <a:xfrm>
            <a:off x="6674400" y="388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3" name=""/>
          <p:cNvSpPr/>
          <p:nvPr/>
        </p:nvSpPr>
        <p:spPr>
          <a:xfrm>
            <a:off x="6679080" y="3880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4" name=""/>
          <p:cNvSpPr/>
          <p:nvPr/>
        </p:nvSpPr>
        <p:spPr>
          <a:xfrm>
            <a:off x="6684120" y="388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5" name=""/>
          <p:cNvSpPr/>
          <p:nvPr/>
        </p:nvSpPr>
        <p:spPr>
          <a:xfrm>
            <a:off x="6688800" y="388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6" name=""/>
          <p:cNvSpPr/>
          <p:nvPr/>
        </p:nvSpPr>
        <p:spPr>
          <a:xfrm>
            <a:off x="6693480" y="3880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7" name=""/>
          <p:cNvSpPr/>
          <p:nvPr/>
        </p:nvSpPr>
        <p:spPr>
          <a:xfrm>
            <a:off x="6698160" y="3885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8" name=""/>
          <p:cNvSpPr/>
          <p:nvPr/>
        </p:nvSpPr>
        <p:spPr>
          <a:xfrm>
            <a:off x="6707880" y="388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9" name=""/>
          <p:cNvSpPr/>
          <p:nvPr/>
        </p:nvSpPr>
        <p:spPr>
          <a:xfrm>
            <a:off x="6712560" y="3885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0" name=""/>
          <p:cNvSpPr/>
          <p:nvPr/>
        </p:nvSpPr>
        <p:spPr>
          <a:xfrm>
            <a:off x="6722280" y="3885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1" name=""/>
          <p:cNvSpPr/>
          <p:nvPr/>
        </p:nvSpPr>
        <p:spPr>
          <a:xfrm>
            <a:off x="6731640" y="3885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2" name=""/>
          <p:cNvSpPr/>
          <p:nvPr/>
        </p:nvSpPr>
        <p:spPr>
          <a:xfrm>
            <a:off x="6746040" y="3889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3" name=""/>
          <p:cNvSpPr/>
          <p:nvPr/>
        </p:nvSpPr>
        <p:spPr>
          <a:xfrm>
            <a:off x="6750720" y="3894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4" name=""/>
          <p:cNvSpPr/>
          <p:nvPr/>
        </p:nvSpPr>
        <p:spPr>
          <a:xfrm>
            <a:off x="6755400" y="3908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5" name=""/>
          <p:cNvSpPr/>
          <p:nvPr/>
        </p:nvSpPr>
        <p:spPr>
          <a:xfrm flipH="1">
            <a:off x="6750720" y="3927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6" name=""/>
          <p:cNvSpPr/>
          <p:nvPr/>
        </p:nvSpPr>
        <p:spPr>
          <a:xfrm>
            <a:off x="6750720" y="393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7" name=""/>
          <p:cNvSpPr/>
          <p:nvPr/>
        </p:nvSpPr>
        <p:spPr>
          <a:xfrm flipH="1">
            <a:off x="6741360" y="394704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8" name=""/>
          <p:cNvSpPr/>
          <p:nvPr/>
        </p:nvSpPr>
        <p:spPr>
          <a:xfrm flipH="1">
            <a:off x="6736320" y="3985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9" name=""/>
          <p:cNvSpPr/>
          <p:nvPr/>
        </p:nvSpPr>
        <p:spPr>
          <a:xfrm>
            <a:off x="6736320" y="39949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0" name=""/>
          <p:cNvSpPr/>
          <p:nvPr/>
        </p:nvSpPr>
        <p:spPr>
          <a:xfrm>
            <a:off x="674136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1" name=""/>
          <p:cNvSpPr/>
          <p:nvPr/>
        </p:nvSpPr>
        <p:spPr>
          <a:xfrm>
            <a:off x="6741360" y="4018680"/>
            <a:ext cx="331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2" name=""/>
          <p:cNvSpPr/>
          <p:nvPr/>
        </p:nvSpPr>
        <p:spPr>
          <a:xfrm flipH="1">
            <a:off x="7170120" y="404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3" name=""/>
          <p:cNvSpPr/>
          <p:nvPr/>
        </p:nvSpPr>
        <p:spPr>
          <a:xfrm flipH="1">
            <a:off x="7165440" y="404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4" name=""/>
          <p:cNvSpPr/>
          <p:nvPr/>
        </p:nvSpPr>
        <p:spPr>
          <a:xfrm flipH="1">
            <a:off x="7160760" y="404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5" name=""/>
          <p:cNvSpPr/>
          <p:nvPr/>
        </p:nvSpPr>
        <p:spPr>
          <a:xfrm flipH="1">
            <a:off x="7156080" y="404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6" name=""/>
          <p:cNvSpPr/>
          <p:nvPr/>
        </p:nvSpPr>
        <p:spPr>
          <a:xfrm flipH="1">
            <a:off x="7151040" y="404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7" name=""/>
          <p:cNvSpPr/>
          <p:nvPr/>
        </p:nvSpPr>
        <p:spPr>
          <a:xfrm flipH="1">
            <a:off x="7141680" y="4047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8" name=""/>
          <p:cNvSpPr/>
          <p:nvPr/>
        </p:nvSpPr>
        <p:spPr>
          <a:xfrm flipH="1">
            <a:off x="7131960" y="4047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9" name=""/>
          <p:cNvSpPr/>
          <p:nvPr/>
        </p:nvSpPr>
        <p:spPr>
          <a:xfrm flipH="1">
            <a:off x="7112880" y="4047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0" name=""/>
          <p:cNvSpPr/>
          <p:nvPr/>
        </p:nvSpPr>
        <p:spPr>
          <a:xfrm flipH="1">
            <a:off x="7094160" y="4047120"/>
            <a:ext cx="18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1" name=""/>
          <p:cNvSpPr/>
          <p:nvPr/>
        </p:nvSpPr>
        <p:spPr>
          <a:xfrm flipH="1">
            <a:off x="7084440" y="4047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2" name=""/>
          <p:cNvSpPr/>
          <p:nvPr/>
        </p:nvSpPr>
        <p:spPr>
          <a:xfrm flipH="1">
            <a:off x="7056000" y="40471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3" name=""/>
          <p:cNvSpPr/>
          <p:nvPr/>
        </p:nvSpPr>
        <p:spPr>
          <a:xfrm flipH="1">
            <a:off x="7050960" y="404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4" name=""/>
          <p:cNvSpPr/>
          <p:nvPr/>
        </p:nvSpPr>
        <p:spPr>
          <a:xfrm flipH="1">
            <a:off x="7036920" y="40471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5" name=""/>
          <p:cNvSpPr/>
          <p:nvPr/>
        </p:nvSpPr>
        <p:spPr>
          <a:xfrm flipH="1">
            <a:off x="7031880" y="40471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6" name=""/>
          <p:cNvSpPr/>
          <p:nvPr/>
        </p:nvSpPr>
        <p:spPr>
          <a:xfrm flipV="1">
            <a:off x="746100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7" name=""/>
          <p:cNvSpPr/>
          <p:nvPr/>
        </p:nvSpPr>
        <p:spPr>
          <a:xfrm flipV="1">
            <a:off x="746100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8" name=""/>
          <p:cNvSpPr/>
          <p:nvPr/>
        </p:nvSpPr>
        <p:spPr>
          <a:xfrm flipH="1">
            <a:off x="7456320" y="381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9" name=""/>
          <p:cNvSpPr/>
          <p:nvPr/>
        </p:nvSpPr>
        <p:spPr>
          <a:xfrm flipV="1">
            <a:off x="74563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0" name=""/>
          <p:cNvSpPr/>
          <p:nvPr/>
        </p:nvSpPr>
        <p:spPr>
          <a:xfrm flipH="1">
            <a:off x="7451640" y="380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1" name=""/>
          <p:cNvSpPr/>
          <p:nvPr/>
        </p:nvSpPr>
        <p:spPr>
          <a:xfrm flipH="1">
            <a:off x="7446960" y="380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2" name=""/>
          <p:cNvSpPr/>
          <p:nvPr/>
        </p:nvSpPr>
        <p:spPr>
          <a:xfrm flipH="1">
            <a:off x="7441920" y="380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3" name=""/>
          <p:cNvSpPr/>
          <p:nvPr/>
        </p:nvSpPr>
        <p:spPr>
          <a:xfrm flipH="1">
            <a:off x="7437240" y="3808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4" name=""/>
          <p:cNvSpPr/>
          <p:nvPr/>
        </p:nvSpPr>
        <p:spPr>
          <a:xfrm flipH="1">
            <a:off x="7432560" y="381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5" name=""/>
          <p:cNvSpPr/>
          <p:nvPr/>
        </p:nvSpPr>
        <p:spPr>
          <a:xfrm>
            <a:off x="743256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6" name=""/>
          <p:cNvSpPr/>
          <p:nvPr/>
        </p:nvSpPr>
        <p:spPr>
          <a:xfrm flipH="1">
            <a:off x="7427880" y="381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7" name=""/>
          <p:cNvSpPr/>
          <p:nvPr/>
        </p:nvSpPr>
        <p:spPr>
          <a:xfrm>
            <a:off x="742788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8" name=""/>
          <p:cNvSpPr/>
          <p:nvPr/>
        </p:nvSpPr>
        <p:spPr>
          <a:xfrm flipH="1">
            <a:off x="7422840" y="3823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9" name=""/>
          <p:cNvSpPr/>
          <p:nvPr/>
        </p:nvSpPr>
        <p:spPr>
          <a:xfrm flipH="1">
            <a:off x="7418160" y="3827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0" name=""/>
          <p:cNvSpPr/>
          <p:nvPr/>
        </p:nvSpPr>
        <p:spPr>
          <a:xfrm>
            <a:off x="7418160" y="384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1" name=""/>
          <p:cNvSpPr/>
          <p:nvPr/>
        </p:nvSpPr>
        <p:spPr>
          <a:xfrm>
            <a:off x="7418160" y="384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2" name=""/>
          <p:cNvSpPr/>
          <p:nvPr/>
        </p:nvSpPr>
        <p:spPr>
          <a:xfrm flipH="1">
            <a:off x="7413480" y="3851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3" name=""/>
          <p:cNvSpPr/>
          <p:nvPr/>
        </p:nvSpPr>
        <p:spPr>
          <a:xfrm>
            <a:off x="7413480" y="3856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4" name=""/>
          <p:cNvSpPr/>
          <p:nvPr/>
        </p:nvSpPr>
        <p:spPr>
          <a:xfrm>
            <a:off x="7413480" y="386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5" name=""/>
          <p:cNvSpPr/>
          <p:nvPr/>
        </p:nvSpPr>
        <p:spPr>
          <a:xfrm>
            <a:off x="7413480" y="3870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6" name=""/>
          <p:cNvSpPr/>
          <p:nvPr/>
        </p:nvSpPr>
        <p:spPr>
          <a:xfrm>
            <a:off x="7413480" y="388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7" name=""/>
          <p:cNvSpPr/>
          <p:nvPr/>
        </p:nvSpPr>
        <p:spPr>
          <a:xfrm>
            <a:off x="7413480" y="3885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8" name=""/>
          <p:cNvSpPr/>
          <p:nvPr/>
        </p:nvSpPr>
        <p:spPr>
          <a:xfrm>
            <a:off x="7418160" y="38995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9" name=""/>
          <p:cNvSpPr/>
          <p:nvPr/>
        </p:nvSpPr>
        <p:spPr>
          <a:xfrm>
            <a:off x="7427880" y="39088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0" name=""/>
          <p:cNvSpPr/>
          <p:nvPr/>
        </p:nvSpPr>
        <p:spPr>
          <a:xfrm>
            <a:off x="7437240" y="39186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1" name=""/>
          <p:cNvSpPr/>
          <p:nvPr/>
        </p:nvSpPr>
        <p:spPr>
          <a:xfrm flipV="1">
            <a:off x="7456320" y="3918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2" name=""/>
          <p:cNvSpPr/>
          <p:nvPr/>
        </p:nvSpPr>
        <p:spPr>
          <a:xfrm>
            <a:off x="7465680" y="3918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3" name=""/>
          <p:cNvSpPr/>
          <p:nvPr/>
        </p:nvSpPr>
        <p:spPr>
          <a:xfrm flipV="1">
            <a:off x="7475400" y="390420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4" name=""/>
          <p:cNvSpPr/>
          <p:nvPr/>
        </p:nvSpPr>
        <p:spPr>
          <a:xfrm flipH="1">
            <a:off x="7589880" y="3804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5" name=""/>
          <p:cNvSpPr/>
          <p:nvPr/>
        </p:nvSpPr>
        <p:spPr>
          <a:xfrm>
            <a:off x="758988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6" name=""/>
          <p:cNvSpPr/>
          <p:nvPr/>
        </p:nvSpPr>
        <p:spPr>
          <a:xfrm>
            <a:off x="758988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7" name=""/>
          <p:cNvSpPr/>
          <p:nvPr/>
        </p:nvSpPr>
        <p:spPr>
          <a:xfrm flipH="1">
            <a:off x="7585200" y="3813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8" name=""/>
          <p:cNvSpPr/>
          <p:nvPr/>
        </p:nvSpPr>
        <p:spPr>
          <a:xfrm>
            <a:off x="758520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9" name=""/>
          <p:cNvSpPr/>
          <p:nvPr/>
        </p:nvSpPr>
        <p:spPr>
          <a:xfrm flipH="1">
            <a:off x="7580160" y="3827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0" name=""/>
          <p:cNvSpPr/>
          <p:nvPr/>
        </p:nvSpPr>
        <p:spPr>
          <a:xfrm>
            <a:off x="7580160" y="383256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1" name=""/>
          <p:cNvSpPr/>
          <p:nvPr/>
        </p:nvSpPr>
        <p:spPr>
          <a:xfrm flipH="1">
            <a:off x="7575480" y="3856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2" name=""/>
          <p:cNvSpPr/>
          <p:nvPr/>
        </p:nvSpPr>
        <p:spPr>
          <a:xfrm>
            <a:off x="7575480" y="386604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3" name=""/>
          <p:cNvSpPr/>
          <p:nvPr/>
        </p:nvSpPr>
        <p:spPr>
          <a:xfrm>
            <a:off x="7575480" y="3908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4" name=""/>
          <p:cNvSpPr/>
          <p:nvPr/>
        </p:nvSpPr>
        <p:spPr>
          <a:xfrm>
            <a:off x="7575480" y="3913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5" name=""/>
          <p:cNvSpPr/>
          <p:nvPr/>
        </p:nvSpPr>
        <p:spPr>
          <a:xfrm>
            <a:off x="7575480" y="3923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6" name=""/>
          <p:cNvSpPr/>
          <p:nvPr/>
        </p:nvSpPr>
        <p:spPr>
          <a:xfrm flipH="1">
            <a:off x="7637400" y="378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7" name=""/>
          <p:cNvSpPr/>
          <p:nvPr/>
        </p:nvSpPr>
        <p:spPr>
          <a:xfrm flipH="1">
            <a:off x="7632720" y="378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8" name=""/>
          <p:cNvSpPr/>
          <p:nvPr/>
        </p:nvSpPr>
        <p:spPr>
          <a:xfrm flipH="1">
            <a:off x="7628040" y="3789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9" name=""/>
          <p:cNvSpPr/>
          <p:nvPr/>
        </p:nvSpPr>
        <p:spPr>
          <a:xfrm flipH="1">
            <a:off x="7623000" y="3794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0" name=""/>
          <p:cNvSpPr/>
          <p:nvPr/>
        </p:nvSpPr>
        <p:spPr>
          <a:xfrm flipH="1">
            <a:off x="7613640" y="3794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1" name=""/>
          <p:cNvSpPr/>
          <p:nvPr/>
        </p:nvSpPr>
        <p:spPr>
          <a:xfrm flipH="1">
            <a:off x="7608960" y="3794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2" name=""/>
          <p:cNvSpPr/>
          <p:nvPr/>
        </p:nvSpPr>
        <p:spPr>
          <a:xfrm flipH="1">
            <a:off x="7604280" y="3794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3" name=""/>
          <p:cNvSpPr/>
          <p:nvPr/>
        </p:nvSpPr>
        <p:spPr>
          <a:xfrm flipH="1">
            <a:off x="7585200" y="3794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4" name=""/>
          <p:cNvSpPr/>
          <p:nvPr/>
        </p:nvSpPr>
        <p:spPr>
          <a:xfrm flipH="1" flipV="1">
            <a:off x="7570800" y="37897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5" name=""/>
          <p:cNvSpPr/>
          <p:nvPr/>
        </p:nvSpPr>
        <p:spPr>
          <a:xfrm flipV="1">
            <a:off x="7570800" y="3785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6" name=""/>
          <p:cNvSpPr/>
          <p:nvPr/>
        </p:nvSpPr>
        <p:spPr>
          <a:xfrm flipH="1">
            <a:off x="7566120" y="3785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7" name=""/>
          <p:cNvSpPr/>
          <p:nvPr/>
        </p:nvSpPr>
        <p:spPr>
          <a:xfrm flipH="1">
            <a:off x="7732800" y="381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8" name=""/>
          <p:cNvSpPr/>
          <p:nvPr/>
        </p:nvSpPr>
        <p:spPr>
          <a:xfrm flipH="1">
            <a:off x="7728120" y="381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9" name=""/>
          <p:cNvSpPr/>
          <p:nvPr/>
        </p:nvSpPr>
        <p:spPr>
          <a:xfrm flipV="1">
            <a:off x="77281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0" name=""/>
          <p:cNvSpPr/>
          <p:nvPr/>
        </p:nvSpPr>
        <p:spPr>
          <a:xfrm flipH="1">
            <a:off x="7723440" y="380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1" name=""/>
          <p:cNvSpPr/>
          <p:nvPr/>
        </p:nvSpPr>
        <p:spPr>
          <a:xfrm flipH="1" flipV="1">
            <a:off x="7713720" y="3804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2" name=""/>
          <p:cNvSpPr/>
          <p:nvPr/>
        </p:nvSpPr>
        <p:spPr>
          <a:xfrm flipH="1">
            <a:off x="7704360" y="3804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3" name=""/>
          <p:cNvSpPr/>
          <p:nvPr/>
        </p:nvSpPr>
        <p:spPr>
          <a:xfrm flipV="1">
            <a:off x="770436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4" name=""/>
          <p:cNvSpPr/>
          <p:nvPr/>
        </p:nvSpPr>
        <p:spPr>
          <a:xfrm flipH="1">
            <a:off x="7694640" y="3799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5" name=""/>
          <p:cNvSpPr/>
          <p:nvPr/>
        </p:nvSpPr>
        <p:spPr>
          <a:xfrm flipH="1">
            <a:off x="7689960" y="3804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6" name=""/>
          <p:cNvSpPr/>
          <p:nvPr/>
        </p:nvSpPr>
        <p:spPr>
          <a:xfrm flipH="1">
            <a:off x="7685280" y="380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7" name=""/>
          <p:cNvSpPr/>
          <p:nvPr/>
        </p:nvSpPr>
        <p:spPr>
          <a:xfrm flipH="1">
            <a:off x="7675560" y="38088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8" name=""/>
          <p:cNvSpPr/>
          <p:nvPr/>
        </p:nvSpPr>
        <p:spPr>
          <a:xfrm flipH="1">
            <a:off x="7670880" y="3823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9" name=""/>
          <p:cNvSpPr/>
          <p:nvPr/>
        </p:nvSpPr>
        <p:spPr>
          <a:xfrm>
            <a:off x="767088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0" name=""/>
          <p:cNvSpPr/>
          <p:nvPr/>
        </p:nvSpPr>
        <p:spPr>
          <a:xfrm flipH="1">
            <a:off x="7666200" y="3842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1" name=""/>
          <p:cNvSpPr/>
          <p:nvPr/>
        </p:nvSpPr>
        <p:spPr>
          <a:xfrm>
            <a:off x="7666200" y="385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2" name=""/>
          <p:cNvSpPr/>
          <p:nvPr/>
        </p:nvSpPr>
        <p:spPr>
          <a:xfrm>
            <a:off x="7666200" y="3861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3" name=""/>
          <p:cNvSpPr/>
          <p:nvPr/>
        </p:nvSpPr>
        <p:spPr>
          <a:xfrm>
            <a:off x="7666200" y="3875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4" name=""/>
          <p:cNvSpPr/>
          <p:nvPr/>
        </p:nvSpPr>
        <p:spPr>
          <a:xfrm>
            <a:off x="7666200" y="38851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5" name=""/>
          <p:cNvSpPr/>
          <p:nvPr/>
        </p:nvSpPr>
        <p:spPr>
          <a:xfrm>
            <a:off x="7675560" y="3899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6" name=""/>
          <p:cNvSpPr/>
          <p:nvPr/>
        </p:nvSpPr>
        <p:spPr>
          <a:xfrm>
            <a:off x="7685280" y="390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7" name=""/>
          <p:cNvSpPr/>
          <p:nvPr/>
        </p:nvSpPr>
        <p:spPr>
          <a:xfrm>
            <a:off x="7689960" y="3904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8" name=""/>
          <p:cNvSpPr/>
          <p:nvPr/>
        </p:nvSpPr>
        <p:spPr>
          <a:xfrm flipV="1">
            <a:off x="7699320" y="3899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9" name=""/>
          <p:cNvSpPr/>
          <p:nvPr/>
        </p:nvSpPr>
        <p:spPr>
          <a:xfrm flipV="1">
            <a:off x="7709040" y="389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0" name=""/>
          <p:cNvSpPr/>
          <p:nvPr/>
        </p:nvSpPr>
        <p:spPr>
          <a:xfrm flipV="1">
            <a:off x="7713720" y="38804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1" name=""/>
          <p:cNvSpPr/>
          <p:nvPr/>
        </p:nvSpPr>
        <p:spPr>
          <a:xfrm flipV="1">
            <a:off x="7728120" y="38660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2" name=""/>
          <p:cNvSpPr/>
          <p:nvPr/>
        </p:nvSpPr>
        <p:spPr>
          <a:xfrm flipV="1">
            <a:off x="7742520" y="384228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3" name=""/>
          <p:cNvSpPr/>
          <p:nvPr/>
        </p:nvSpPr>
        <p:spPr>
          <a:xfrm flipV="1">
            <a:off x="7756560" y="3832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4" name=""/>
          <p:cNvSpPr/>
          <p:nvPr/>
        </p:nvSpPr>
        <p:spPr>
          <a:xfrm flipV="1">
            <a:off x="7756560" y="3823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5" name=""/>
          <p:cNvSpPr/>
          <p:nvPr/>
        </p:nvSpPr>
        <p:spPr>
          <a:xfrm flipV="1">
            <a:off x="775656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6" name=""/>
          <p:cNvSpPr/>
          <p:nvPr/>
        </p:nvSpPr>
        <p:spPr>
          <a:xfrm flipH="1">
            <a:off x="7751880" y="381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7" name=""/>
          <p:cNvSpPr/>
          <p:nvPr/>
        </p:nvSpPr>
        <p:spPr>
          <a:xfrm>
            <a:off x="775188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8" name=""/>
          <p:cNvSpPr/>
          <p:nvPr/>
        </p:nvSpPr>
        <p:spPr>
          <a:xfrm flipH="1">
            <a:off x="7747200" y="382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9" name=""/>
          <p:cNvSpPr/>
          <p:nvPr/>
        </p:nvSpPr>
        <p:spPr>
          <a:xfrm>
            <a:off x="7747200" y="3832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0" name=""/>
          <p:cNvSpPr/>
          <p:nvPr/>
        </p:nvSpPr>
        <p:spPr>
          <a:xfrm flipH="1">
            <a:off x="7742520" y="3851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1" name=""/>
          <p:cNvSpPr/>
          <p:nvPr/>
        </p:nvSpPr>
        <p:spPr>
          <a:xfrm>
            <a:off x="7742520" y="385668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2" name=""/>
          <p:cNvSpPr/>
          <p:nvPr/>
        </p:nvSpPr>
        <p:spPr>
          <a:xfrm>
            <a:off x="7747200" y="389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3" name=""/>
          <p:cNvSpPr/>
          <p:nvPr/>
        </p:nvSpPr>
        <p:spPr>
          <a:xfrm>
            <a:off x="7751880" y="38995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4" name=""/>
          <p:cNvSpPr/>
          <p:nvPr/>
        </p:nvSpPr>
        <p:spPr>
          <a:xfrm flipH="1">
            <a:off x="7856640" y="3804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5" name=""/>
          <p:cNvSpPr/>
          <p:nvPr/>
        </p:nvSpPr>
        <p:spPr>
          <a:xfrm>
            <a:off x="785664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6" name=""/>
          <p:cNvSpPr/>
          <p:nvPr/>
        </p:nvSpPr>
        <p:spPr>
          <a:xfrm>
            <a:off x="785664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7" name=""/>
          <p:cNvSpPr/>
          <p:nvPr/>
        </p:nvSpPr>
        <p:spPr>
          <a:xfrm>
            <a:off x="785664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8" name=""/>
          <p:cNvSpPr/>
          <p:nvPr/>
        </p:nvSpPr>
        <p:spPr>
          <a:xfrm flipH="1">
            <a:off x="7851960" y="3818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9" name=""/>
          <p:cNvSpPr/>
          <p:nvPr/>
        </p:nvSpPr>
        <p:spPr>
          <a:xfrm>
            <a:off x="7851960" y="382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0" name=""/>
          <p:cNvSpPr/>
          <p:nvPr/>
        </p:nvSpPr>
        <p:spPr>
          <a:xfrm flipH="1">
            <a:off x="7842600" y="383256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1" name=""/>
          <p:cNvSpPr/>
          <p:nvPr/>
        </p:nvSpPr>
        <p:spPr>
          <a:xfrm>
            <a:off x="7842600" y="38566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2" name=""/>
          <p:cNvSpPr/>
          <p:nvPr/>
        </p:nvSpPr>
        <p:spPr>
          <a:xfrm flipH="1">
            <a:off x="7837560" y="38757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3" name=""/>
          <p:cNvSpPr/>
          <p:nvPr/>
        </p:nvSpPr>
        <p:spPr>
          <a:xfrm>
            <a:off x="7837560" y="388980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4" name=""/>
          <p:cNvSpPr/>
          <p:nvPr/>
        </p:nvSpPr>
        <p:spPr>
          <a:xfrm>
            <a:off x="7837560" y="391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5" name=""/>
          <p:cNvSpPr/>
          <p:nvPr/>
        </p:nvSpPr>
        <p:spPr>
          <a:xfrm flipV="1">
            <a:off x="7837560" y="3913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6" name=""/>
          <p:cNvSpPr/>
          <p:nvPr/>
        </p:nvSpPr>
        <p:spPr>
          <a:xfrm flipV="1">
            <a:off x="7842600" y="3908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7" name=""/>
          <p:cNvSpPr/>
          <p:nvPr/>
        </p:nvSpPr>
        <p:spPr>
          <a:xfrm flipV="1">
            <a:off x="7847280" y="390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8" name=""/>
          <p:cNvSpPr/>
          <p:nvPr/>
        </p:nvSpPr>
        <p:spPr>
          <a:xfrm flipV="1">
            <a:off x="7851960" y="387576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9" name=""/>
          <p:cNvSpPr/>
          <p:nvPr/>
        </p:nvSpPr>
        <p:spPr>
          <a:xfrm flipV="1">
            <a:off x="7875720" y="3870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0" name=""/>
          <p:cNvSpPr/>
          <p:nvPr/>
        </p:nvSpPr>
        <p:spPr>
          <a:xfrm flipV="1">
            <a:off x="7880760" y="3861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1" name=""/>
          <p:cNvSpPr/>
          <p:nvPr/>
        </p:nvSpPr>
        <p:spPr>
          <a:xfrm flipV="1">
            <a:off x="7885440" y="385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2" name=""/>
          <p:cNvSpPr/>
          <p:nvPr/>
        </p:nvSpPr>
        <p:spPr>
          <a:xfrm flipV="1">
            <a:off x="7890120" y="38422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3" name=""/>
          <p:cNvSpPr/>
          <p:nvPr/>
        </p:nvSpPr>
        <p:spPr>
          <a:xfrm flipV="1">
            <a:off x="7899840" y="3837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4" name=""/>
          <p:cNvSpPr/>
          <p:nvPr/>
        </p:nvSpPr>
        <p:spPr>
          <a:xfrm flipV="1">
            <a:off x="7904520" y="38232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5" name=""/>
          <p:cNvSpPr/>
          <p:nvPr/>
        </p:nvSpPr>
        <p:spPr>
          <a:xfrm>
            <a:off x="791892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6" name=""/>
          <p:cNvSpPr/>
          <p:nvPr/>
        </p:nvSpPr>
        <p:spPr>
          <a:xfrm>
            <a:off x="7918920" y="382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7" name=""/>
          <p:cNvSpPr/>
          <p:nvPr/>
        </p:nvSpPr>
        <p:spPr>
          <a:xfrm>
            <a:off x="7918920" y="383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8" name=""/>
          <p:cNvSpPr/>
          <p:nvPr/>
        </p:nvSpPr>
        <p:spPr>
          <a:xfrm>
            <a:off x="791892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9" name=""/>
          <p:cNvSpPr/>
          <p:nvPr/>
        </p:nvSpPr>
        <p:spPr>
          <a:xfrm>
            <a:off x="7918920" y="384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0" name=""/>
          <p:cNvSpPr/>
          <p:nvPr/>
        </p:nvSpPr>
        <p:spPr>
          <a:xfrm>
            <a:off x="7918920" y="384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1" name=""/>
          <p:cNvSpPr/>
          <p:nvPr/>
        </p:nvSpPr>
        <p:spPr>
          <a:xfrm>
            <a:off x="791892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2" name=""/>
          <p:cNvSpPr/>
          <p:nvPr/>
        </p:nvSpPr>
        <p:spPr>
          <a:xfrm>
            <a:off x="7918920" y="3856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3" name=""/>
          <p:cNvSpPr/>
          <p:nvPr/>
        </p:nvSpPr>
        <p:spPr>
          <a:xfrm>
            <a:off x="7918920" y="3866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4" name=""/>
          <p:cNvSpPr/>
          <p:nvPr/>
        </p:nvSpPr>
        <p:spPr>
          <a:xfrm>
            <a:off x="7923600" y="38707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5" name=""/>
          <p:cNvSpPr/>
          <p:nvPr/>
        </p:nvSpPr>
        <p:spPr>
          <a:xfrm>
            <a:off x="7932960" y="38898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6" name=""/>
          <p:cNvSpPr/>
          <p:nvPr/>
        </p:nvSpPr>
        <p:spPr>
          <a:xfrm flipV="1">
            <a:off x="804276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7" name=""/>
          <p:cNvSpPr/>
          <p:nvPr/>
        </p:nvSpPr>
        <p:spPr>
          <a:xfrm flipV="1">
            <a:off x="804276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8" name=""/>
          <p:cNvSpPr/>
          <p:nvPr/>
        </p:nvSpPr>
        <p:spPr>
          <a:xfrm flipV="1">
            <a:off x="804276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9" name=""/>
          <p:cNvSpPr/>
          <p:nvPr/>
        </p:nvSpPr>
        <p:spPr>
          <a:xfrm flipH="1">
            <a:off x="8038080" y="380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0" name=""/>
          <p:cNvSpPr/>
          <p:nvPr/>
        </p:nvSpPr>
        <p:spPr>
          <a:xfrm flipV="1">
            <a:off x="803808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1" name=""/>
          <p:cNvSpPr/>
          <p:nvPr/>
        </p:nvSpPr>
        <p:spPr>
          <a:xfrm flipH="1">
            <a:off x="8028360" y="3804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2" name=""/>
          <p:cNvSpPr/>
          <p:nvPr/>
        </p:nvSpPr>
        <p:spPr>
          <a:xfrm flipH="1">
            <a:off x="8023680" y="3808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3" name=""/>
          <p:cNvSpPr/>
          <p:nvPr/>
        </p:nvSpPr>
        <p:spPr>
          <a:xfrm flipH="1">
            <a:off x="8019000" y="381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4" name=""/>
          <p:cNvSpPr/>
          <p:nvPr/>
        </p:nvSpPr>
        <p:spPr>
          <a:xfrm flipH="1">
            <a:off x="8013960" y="38138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5" name=""/>
          <p:cNvSpPr/>
          <p:nvPr/>
        </p:nvSpPr>
        <p:spPr>
          <a:xfrm>
            <a:off x="801396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6" name=""/>
          <p:cNvSpPr/>
          <p:nvPr/>
        </p:nvSpPr>
        <p:spPr>
          <a:xfrm flipH="1">
            <a:off x="8004600" y="38278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7" name=""/>
          <p:cNvSpPr/>
          <p:nvPr/>
        </p:nvSpPr>
        <p:spPr>
          <a:xfrm flipH="1">
            <a:off x="7999920" y="3851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8" name=""/>
          <p:cNvSpPr/>
          <p:nvPr/>
        </p:nvSpPr>
        <p:spPr>
          <a:xfrm>
            <a:off x="7999920" y="386136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9" name=""/>
          <p:cNvSpPr/>
          <p:nvPr/>
        </p:nvSpPr>
        <p:spPr>
          <a:xfrm>
            <a:off x="7999920" y="3904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0" name=""/>
          <p:cNvSpPr/>
          <p:nvPr/>
        </p:nvSpPr>
        <p:spPr>
          <a:xfrm>
            <a:off x="7999920" y="391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1" name=""/>
          <p:cNvSpPr/>
          <p:nvPr/>
        </p:nvSpPr>
        <p:spPr>
          <a:xfrm>
            <a:off x="8004600" y="39186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2" name=""/>
          <p:cNvSpPr/>
          <p:nvPr/>
        </p:nvSpPr>
        <p:spPr>
          <a:xfrm>
            <a:off x="8013960" y="39279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3" name=""/>
          <p:cNvSpPr/>
          <p:nvPr/>
        </p:nvSpPr>
        <p:spPr>
          <a:xfrm>
            <a:off x="8019000" y="393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4" name=""/>
          <p:cNvSpPr/>
          <p:nvPr/>
        </p:nvSpPr>
        <p:spPr>
          <a:xfrm>
            <a:off x="8023680" y="393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5" name=""/>
          <p:cNvSpPr/>
          <p:nvPr/>
        </p:nvSpPr>
        <p:spPr>
          <a:xfrm flipV="1">
            <a:off x="8028360" y="3933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6" name=""/>
          <p:cNvSpPr/>
          <p:nvPr/>
        </p:nvSpPr>
        <p:spPr>
          <a:xfrm flipV="1">
            <a:off x="8038080" y="392328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7" name=""/>
          <p:cNvSpPr/>
          <p:nvPr/>
        </p:nvSpPr>
        <p:spPr>
          <a:xfrm flipV="1">
            <a:off x="8052120" y="39042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8" name=""/>
          <p:cNvSpPr/>
          <p:nvPr/>
        </p:nvSpPr>
        <p:spPr>
          <a:xfrm flipV="1">
            <a:off x="8061840" y="3894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9" name=""/>
          <p:cNvSpPr/>
          <p:nvPr/>
        </p:nvSpPr>
        <p:spPr>
          <a:xfrm flipV="1">
            <a:off x="8066520" y="3880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0" name=""/>
          <p:cNvSpPr/>
          <p:nvPr/>
        </p:nvSpPr>
        <p:spPr>
          <a:xfrm flipV="1">
            <a:off x="8071200" y="3866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1" name=""/>
          <p:cNvSpPr/>
          <p:nvPr/>
        </p:nvSpPr>
        <p:spPr>
          <a:xfrm flipV="1">
            <a:off x="8076240" y="386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2" name=""/>
          <p:cNvSpPr/>
          <p:nvPr/>
        </p:nvSpPr>
        <p:spPr>
          <a:xfrm flipV="1">
            <a:off x="8076240" y="385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3" name=""/>
          <p:cNvSpPr/>
          <p:nvPr/>
        </p:nvSpPr>
        <p:spPr>
          <a:xfrm>
            <a:off x="807624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4" name=""/>
          <p:cNvSpPr/>
          <p:nvPr/>
        </p:nvSpPr>
        <p:spPr>
          <a:xfrm>
            <a:off x="8076240" y="3856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5" name=""/>
          <p:cNvSpPr/>
          <p:nvPr/>
        </p:nvSpPr>
        <p:spPr>
          <a:xfrm>
            <a:off x="8080920" y="386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6" name=""/>
          <p:cNvSpPr/>
          <p:nvPr/>
        </p:nvSpPr>
        <p:spPr>
          <a:xfrm flipH="1">
            <a:off x="8076240" y="387072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7" name=""/>
          <p:cNvSpPr/>
          <p:nvPr/>
        </p:nvSpPr>
        <p:spPr>
          <a:xfrm>
            <a:off x="8076240" y="389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8" name=""/>
          <p:cNvSpPr/>
          <p:nvPr/>
        </p:nvSpPr>
        <p:spPr>
          <a:xfrm>
            <a:off x="8076240" y="3899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9" name=""/>
          <p:cNvSpPr/>
          <p:nvPr/>
        </p:nvSpPr>
        <p:spPr>
          <a:xfrm>
            <a:off x="8076240" y="390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0" name=""/>
          <p:cNvSpPr/>
          <p:nvPr/>
        </p:nvSpPr>
        <p:spPr>
          <a:xfrm flipH="1">
            <a:off x="8071200" y="39186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1" name=""/>
          <p:cNvSpPr/>
          <p:nvPr/>
        </p:nvSpPr>
        <p:spPr>
          <a:xfrm>
            <a:off x="8071200" y="3937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2" name=""/>
          <p:cNvSpPr/>
          <p:nvPr/>
        </p:nvSpPr>
        <p:spPr>
          <a:xfrm>
            <a:off x="8071200" y="3952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3" name=""/>
          <p:cNvSpPr/>
          <p:nvPr/>
        </p:nvSpPr>
        <p:spPr>
          <a:xfrm flipH="1">
            <a:off x="8066520" y="3961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4" name=""/>
          <p:cNvSpPr/>
          <p:nvPr/>
        </p:nvSpPr>
        <p:spPr>
          <a:xfrm flipH="1">
            <a:off x="8061840" y="3975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5" name=""/>
          <p:cNvSpPr/>
          <p:nvPr/>
        </p:nvSpPr>
        <p:spPr>
          <a:xfrm flipH="1">
            <a:off x="8052120" y="3989880"/>
            <a:ext cx="972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6" name=""/>
          <p:cNvSpPr/>
          <p:nvPr/>
        </p:nvSpPr>
        <p:spPr>
          <a:xfrm flipH="1">
            <a:off x="8047440" y="4018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7" name=""/>
          <p:cNvSpPr/>
          <p:nvPr/>
        </p:nvSpPr>
        <p:spPr>
          <a:xfrm flipH="1">
            <a:off x="8042760" y="40280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8" name=""/>
          <p:cNvSpPr/>
          <p:nvPr/>
        </p:nvSpPr>
        <p:spPr>
          <a:xfrm flipH="1">
            <a:off x="8038080" y="4042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9" name=""/>
          <p:cNvSpPr/>
          <p:nvPr/>
        </p:nvSpPr>
        <p:spPr>
          <a:xfrm flipH="1">
            <a:off x="8028360" y="405216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0" name=""/>
          <p:cNvSpPr/>
          <p:nvPr/>
        </p:nvSpPr>
        <p:spPr>
          <a:xfrm flipH="1">
            <a:off x="8023680" y="4066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1" name=""/>
          <p:cNvSpPr/>
          <p:nvPr/>
        </p:nvSpPr>
        <p:spPr>
          <a:xfrm flipH="1">
            <a:off x="8019000" y="4075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2" name=""/>
          <p:cNvSpPr/>
          <p:nvPr/>
        </p:nvSpPr>
        <p:spPr>
          <a:xfrm flipH="1" flipV="1">
            <a:off x="8013960" y="4071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3" name=""/>
          <p:cNvSpPr/>
          <p:nvPr/>
        </p:nvSpPr>
        <p:spPr>
          <a:xfrm flipV="1">
            <a:off x="8013960" y="4061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4" name=""/>
          <p:cNvSpPr/>
          <p:nvPr/>
        </p:nvSpPr>
        <p:spPr>
          <a:xfrm flipV="1">
            <a:off x="8013960" y="4052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5" name=""/>
          <p:cNvSpPr/>
          <p:nvPr/>
        </p:nvSpPr>
        <p:spPr>
          <a:xfrm flipV="1">
            <a:off x="8013960" y="402804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6" name=""/>
          <p:cNvSpPr/>
          <p:nvPr/>
        </p:nvSpPr>
        <p:spPr>
          <a:xfrm flipV="1">
            <a:off x="820476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7" name=""/>
          <p:cNvSpPr/>
          <p:nvPr/>
        </p:nvSpPr>
        <p:spPr>
          <a:xfrm flipH="1" flipV="1">
            <a:off x="8200080" y="380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8" name=""/>
          <p:cNvSpPr/>
          <p:nvPr/>
        </p:nvSpPr>
        <p:spPr>
          <a:xfrm flipH="1" flipV="1">
            <a:off x="819540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9" name=""/>
          <p:cNvSpPr/>
          <p:nvPr/>
        </p:nvSpPr>
        <p:spPr>
          <a:xfrm flipH="1">
            <a:off x="8190360" y="3799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0" name=""/>
          <p:cNvSpPr/>
          <p:nvPr/>
        </p:nvSpPr>
        <p:spPr>
          <a:xfrm flipH="1" flipV="1">
            <a:off x="8185680" y="3794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1" name=""/>
          <p:cNvSpPr/>
          <p:nvPr/>
        </p:nvSpPr>
        <p:spPr>
          <a:xfrm flipH="1">
            <a:off x="8171280" y="3794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2" name=""/>
          <p:cNvSpPr/>
          <p:nvPr/>
        </p:nvSpPr>
        <p:spPr>
          <a:xfrm flipH="1">
            <a:off x="8166600" y="3794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3" name=""/>
          <p:cNvSpPr/>
          <p:nvPr/>
        </p:nvSpPr>
        <p:spPr>
          <a:xfrm flipH="1">
            <a:off x="816192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4" name=""/>
          <p:cNvSpPr/>
          <p:nvPr/>
        </p:nvSpPr>
        <p:spPr>
          <a:xfrm>
            <a:off x="816192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5" name=""/>
          <p:cNvSpPr/>
          <p:nvPr/>
        </p:nvSpPr>
        <p:spPr>
          <a:xfrm flipH="1">
            <a:off x="8157240" y="380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6" name=""/>
          <p:cNvSpPr/>
          <p:nvPr/>
        </p:nvSpPr>
        <p:spPr>
          <a:xfrm>
            <a:off x="815724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7" name=""/>
          <p:cNvSpPr/>
          <p:nvPr/>
        </p:nvSpPr>
        <p:spPr>
          <a:xfrm flipH="1">
            <a:off x="8152200" y="381384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8" name=""/>
          <p:cNvSpPr/>
          <p:nvPr/>
        </p:nvSpPr>
        <p:spPr>
          <a:xfrm flipH="1">
            <a:off x="8147520" y="3827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9" name=""/>
          <p:cNvSpPr/>
          <p:nvPr/>
        </p:nvSpPr>
        <p:spPr>
          <a:xfrm>
            <a:off x="814752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0" name=""/>
          <p:cNvSpPr/>
          <p:nvPr/>
        </p:nvSpPr>
        <p:spPr>
          <a:xfrm>
            <a:off x="8147520" y="38422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1" name=""/>
          <p:cNvSpPr/>
          <p:nvPr/>
        </p:nvSpPr>
        <p:spPr>
          <a:xfrm>
            <a:off x="8152200" y="38613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2" name=""/>
          <p:cNvSpPr/>
          <p:nvPr/>
        </p:nvSpPr>
        <p:spPr>
          <a:xfrm>
            <a:off x="8157240" y="3870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3" name=""/>
          <p:cNvSpPr/>
          <p:nvPr/>
        </p:nvSpPr>
        <p:spPr>
          <a:xfrm>
            <a:off x="8157240" y="387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4" name=""/>
          <p:cNvSpPr/>
          <p:nvPr/>
        </p:nvSpPr>
        <p:spPr>
          <a:xfrm>
            <a:off x="8161920" y="3880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5" name=""/>
          <p:cNvSpPr/>
          <p:nvPr/>
        </p:nvSpPr>
        <p:spPr>
          <a:xfrm>
            <a:off x="8166600" y="3885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6" name=""/>
          <p:cNvSpPr/>
          <p:nvPr/>
        </p:nvSpPr>
        <p:spPr>
          <a:xfrm>
            <a:off x="8181000" y="388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7" name=""/>
          <p:cNvSpPr/>
          <p:nvPr/>
        </p:nvSpPr>
        <p:spPr>
          <a:xfrm>
            <a:off x="8185680" y="388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8" name=""/>
          <p:cNvSpPr/>
          <p:nvPr/>
        </p:nvSpPr>
        <p:spPr>
          <a:xfrm flipV="1">
            <a:off x="8190360" y="387576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9" name=""/>
          <p:cNvSpPr/>
          <p:nvPr/>
        </p:nvSpPr>
        <p:spPr>
          <a:xfrm flipV="1">
            <a:off x="8209440" y="3870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0" name=""/>
          <p:cNvSpPr/>
          <p:nvPr/>
        </p:nvSpPr>
        <p:spPr>
          <a:xfrm flipV="1">
            <a:off x="8214480" y="3866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1" name=""/>
          <p:cNvSpPr/>
          <p:nvPr/>
        </p:nvSpPr>
        <p:spPr>
          <a:xfrm flipV="1">
            <a:off x="8219160" y="38422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2" name=""/>
          <p:cNvSpPr/>
          <p:nvPr/>
        </p:nvSpPr>
        <p:spPr>
          <a:xfrm flipV="1">
            <a:off x="823356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3" name=""/>
          <p:cNvSpPr/>
          <p:nvPr/>
        </p:nvSpPr>
        <p:spPr>
          <a:xfrm flipV="1">
            <a:off x="8233560" y="3827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4" name=""/>
          <p:cNvSpPr/>
          <p:nvPr/>
        </p:nvSpPr>
        <p:spPr>
          <a:xfrm flipV="1">
            <a:off x="823824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5" name=""/>
          <p:cNvSpPr/>
          <p:nvPr/>
        </p:nvSpPr>
        <p:spPr>
          <a:xfrm flipV="1">
            <a:off x="8238240" y="381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6" name=""/>
          <p:cNvSpPr/>
          <p:nvPr/>
        </p:nvSpPr>
        <p:spPr>
          <a:xfrm flipV="1">
            <a:off x="8242920" y="3808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7" name=""/>
          <p:cNvSpPr/>
          <p:nvPr/>
        </p:nvSpPr>
        <p:spPr>
          <a:xfrm flipV="1">
            <a:off x="824760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8" name=""/>
          <p:cNvSpPr/>
          <p:nvPr/>
        </p:nvSpPr>
        <p:spPr>
          <a:xfrm>
            <a:off x="824760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9" name=""/>
          <p:cNvSpPr/>
          <p:nvPr/>
        </p:nvSpPr>
        <p:spPr>
          <a:xfrm>
            <a:off x="8247600" y="3808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0" name=""/>
          <p:cNvSpPr/>
          <p:nvPr/>
        </p:nvSpPr>
        <p:spPr>
          <a:xfrm>
            <a:off x="824760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1" name=""/>
          <p:cNvSpPr/>
          <p:nvPr/>
        </p:nvSpPr>
        <p:spPr>
          <a:xfrm>
            <a:off x="8247600" y="382320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2" name=""/>
          <p:cNvSpPr/>
          <p:nvPr/>
        </p:nvSpPr>
        <p:spPr>
          <a:xfrm>
            <a:off x="8252640" y="384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3" name=""/>
          <p:cNvSpPr/>
          <p:nvPr/>
        </p:nvSpPr>
        <p:spPr>
          <a:xfrm>
            <a:off x="8257320" y="3851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4" name=""/>
          <p:cNvSpPr/>
          <p:nvPr/>
        </p:nvSpPr>
        <p:spPr>
          <a:xfrm>
            <a:off x="832860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5" name=""/>
          <p:cNvSpPr/>
          <p:nvPr/>
        </p:nvSpPr>
        <p:spPr>
          <a:xfrm>
            <a:off x="832860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6" name=""/>
          <p:cNvSpPr/>
          <p:nvPr/>
        </p:nvSpPr>
        <p:spPr>
          <a:xfrm>
            <a:off x="832860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7" name=""/>
          <p:cNvSpPr/>
          <p:nvPr/>
        </p:nvSpPr>
        <p:spPr>
          <a:xfrm flipH="1">
            <a:off x="8323920" y="3823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8" name=""/>
          <p:cNvSpPr/>
          <p:nvPr/>
        </p:nvSpPr>
        <p:spPr>
          <a:xfrm flipH="1">
            <a:off x="8319240" y="3832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9" name=""/>
          <p:cNvSpPr/>
          <p:nvPr/>
        </p:nvSpPr>
        <p:spPr>
          <a:xfrm>
            <a:off x="8319240" y="3846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0" name=""/>
          <p:cNvSpPr/>
          <p:nvPr/>
        </p:nvSpPr>
        <p:spPr>
          <a:xfrm flipH="1">
            <a:off x="8314560" y="3856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1" name=""/>
          <p:cNvSpPr/>
          <p:nvPr/>
        </p:nvSpPr>
        <p:spPr>
          <a:xfrm>
            <a:off x="8314560" y="3880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2" name=""/>
          <p:cNvSpPr/>
          <p:nvPr/>
        </p:nvSpPr>
        <p:spPr>
          <a:xfrm flipH="1">
            <a:off x="8309520" y="3894840"/>
            <a:ext cx="504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3" name=""/>
          <p:cNvSpPr/>
          <p:nvPr/>
        </p:nvSpPr>
        <p:spPr>
          <a:xfrm flipH="1">
            <a:off x="8304840" y="3927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4" name=""/>
          <p:cNvSpPr/>
          <p:nvPr/>
        </p:nvSpPr>
        <p:spPr>
          <a:xfrm flipH="1">
            <a:off x="8300160" y="393768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5" name=""/>
          <p:cNvSpPr/>
          <p:nvPr/>
        </p:nvSpPr>
        <p:spPr>
          <a:xfrm>
            <a:off x="8300160" y="3975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6" name=""/>
          <p:cNvSpPr/>
          <p:nvPr/>
        </p:nvSpPr>
        <p:spPr>
          <a:xfrm>
            <a:off x="8300160" y="3985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7" name=""/>
          <p:cNvSpPr/>
          <p:nvPr/>
        </p:nvSpPr>
        <p:spPr>
          <a:xfrm flipV="1">
            <a:off x="8300160" y="397080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8" name=""/>
          <p:cNvSpPr/>
          <p:nvPr/>
        </p:nvSpPr>
        <p:spPr>
          <a:xfrm flipV="1">
            <a:off x="8304840" y="396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9" name=""/>
          <p:cNvSpPr/>
          <p:nvPr/>
        </p:nvSpPr>
        <p:spPr>
          <a:xfrm flipV="1">
            <a:off x="8304840" y="3956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0" name=""/>
          <p:cNvSpPr/>
          <p:nvPr/>
        </p:nvSpPr>
        <p:spPr>
          <a:xfrm flipV="1">
            <a:off x="8309520" y="3942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1" name=""/>
          <p:cNvSpPr/>
          <p:nvPr/>
        </p:nvSpPr>
        <p:spPr>
          <a:xfrm flipV="1">
            <a:off x="8309520" y="39330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2" name=""/>
          <p:cNvSpPr/>
          <p:nvPr/>
        </p:nvSpPr>
        <p:spPr>
          <a:xfrm flipV="1">
            <a:off x="8314560" y="3918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3" name=""/>
          <p:cNvSpPr/>
          <p:nvPr/>
        </p:nvSpPr>
        <p:spPr>
          <a:xfrm flipV="1">
            <a:off x="8319240" y="3904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4" name=""/>
          <p:cNvSpPr/>
          <p:nvPr/>
        </p:nvSpPr>
        <p:spPr>
          <a:xfrm flipV="1">
            <a:off x="8319240" y="386604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5" name=""/>
          <p:cNvSpPr/>
          <p:nvPr/>
        </p:nvSpPr>
        <p:spPr>
          <a:xfrm flipV="1">
            <a:off x="8333640" y="3851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6" name=""/>
          <p:cNvSpPr/>
          <p:nvPr/>
        </p:nvSpPr>
        <p:spPr>
          <a:xfrm flipV="1">
            <a:off x="8338320" y="3842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7" name=""/>
          <p:cNvSpPr/>
          <p:nvPr/>
        </p:nvSpPr>
        <p:spPr>
          <a:xfrm flipV="1">
            <a:off x="8343000" y="3832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8" name=""/>
          <p:cNvSpPr/>
          <p:nvPr/>
        </p:nvSpPr>
        <p:spPr>
          <a:xfrm flipV="1">
            <a:off x="8347680" y="38232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9" name=""/>
          <p:cNvSpPr/>
          <p:nvPr/>
        </p:nvSpPr>
        <p:spPr>
          <a:xfrm flipV="1">
            <a:off x="8352720" y="3813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0" name=""/>
          <p:cNvSpPr/>
          <p:nvPr/>
        </p:nvSpPr>
        <p:spPr>
          <a:xfrm flipV="1">
            <a:off x="8357400" y="3808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1" name=""/>
          <p:cNvSpPr/>
          <p:nvPr/>
        </p:nvSpPr>
        <p:spPr>
          <a:xfrm flipV="1">
            <a:off x="8362080" y="37994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2" name=""/>
          <p:cNvSpPr/>
          <p:nvPr/>
        </p:nvSpPr>
        <p:spPr>
          <a:xfrm>
            <a:off x="8371800" y="3799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3" name=""/>
          <p:cNvSpPr/>
          <p:nvPr/>
        </p:nvSpPr>
        <p:spPr>
          <a:xfrm>
            <a:off x="838116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4" name=""/>
          <p:cNvSpPr/>
          <p:nvPr/>
        </p:nvSpPr>
        <p:spPr>
          <a:xfrm>
            <a:off x="8385840" y="3799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5" name=""/>
          <p:cNvSpPr/>
          <p:nvPr/>
        </p:nvSpPr>
        <p:spPr>
          <a:xfrm>
            <a:off x="8390880" y="3804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6" name=""/>
          <p:cNvSpPr/>
          <p:nvPr/>
        </p:nvSpPr>
        <p:spPr>
          <a:xfrm>
            <a:off x="8390880" y="3813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7" name=""/>
          <p:cNvSpPr/>
          <p:nvPr/>
        </p:nvSpPr>
        <p:spPr>
          <a:xfrm flipH="1">
            <a:off x="8385840" y="38278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8" name=""/>
          <p:cNvSpPr/>
          <p:nvPr/>
        </p:nvSpPr>
        <p:spPr>
          <a:xfrm flipH="1">
            <a:off x="8376480" y="38376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9" name=""/>
          <p:cNvSpPr/>
          <p:nvPr/>
        </p:nvSpPr>
        <p:spPr>
          <a:xfrm flipH="1">
            <a:off x="8366760" y="38566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0" name=""/>
          <p:cNvSpPr/>
          <p:nvPr/>
        </p:nvSpPr>
        <p:spPr>
          <a:xfrm flipH="1">
            <a:off x="8362080" y="3870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1" name=""/>
          <p:cNvSpPr/>
          <p:nvPr/>
        </p:nvSpPr>
        <p:spPr>
          <a:xfrm flipH="1">
            <a:off x="8357400" y="3885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2" name=""/>
          <p:cNvSpPr/>
          <p:nvPr/>
        </p:nvSpPr>
        <p:spPr>
          <a:xfrm flipH="1">
            <a:off x="8352720" y="3889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3" name=""/>
          <p:cNvSpPr/>
          <p:nvPr/>
        </p:nvSpPr>
        <p:spPr>
          <a:xfrm flipH="1">
            <a:off x="8347680" y="3894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4" name=""/>
          <p:cNvSpPr/>
          <p:nvPr/>
        </p:nvSpPr>
        <p:spPr>
          <a:xfrm>
            <a:off x="850500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5" name=""/>
          <p:cNvSpPr/>
          <p:nvPr/>
        </p:nvSpPr>
        <p:spPr>
          <a:xfrm flipH="1">
            <a:off x="850032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6" name=""/>
          <p:cNvSpPr/>
          <p:nvPr/>
        </p:nvSpPr>
        <p:spPr>
          <a:xfrm>
            <a:off x="850032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7" name=""/>
          <p:cNvSpPr/>
          <p:nvPr/>
        </p:nvSpPr>
        <p:spPr>
          <a:xfrm>
            <a:off x="850032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8" name=""/>
          <p:cNvSpPr/>
          <p:nvPr/>
        </p:nvSpPr>
        <p:spPr>
          <a:xfrm>
            <a:off x="8500320" y="3808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9" name=""/>
          <p:cNvSpPr/>
          <p:nvPr/>
        </p:nvSpPr>
        <p:spPr>
          <a:xfrm flipH="1">
            <a:off x="8495640" y="381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0" name=""/>
          <p:cNvSpPr/>
          <p:nvPr/>
        </p:nvSpPr>
        <p:spPr>
          <a:xfrm>
            <a:off x="849564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1" name=""/>
          <p:cNvSpPr/>
          <p:nvPr/>
        </p:nvSpPr>
        <p:spPr>
          <a:xfrm flipH="1">
            <a:off x="8490960" y="38278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2" name=""/>
          <p:cNvSpPr/>
          <p:nvPr/>
        </p:nvSpPr>
        <p:spPr>
          <a:xfrm>
            <a:off x="8490960" y="385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3" name=""/>
          <p:cNvSpPr/>
          <p:nvPr/>
        </p:nvSpPr>
        <p:spPr>
          <a:xfrm>
            <a:off x="8490960" y="386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4" name=""/>
          <p:cNvSpPr/>
          <p:nvPr/>
        </p:nvSpPr>
        <p:spPr>
          <a:xfrm flipH="1">
            <a:off x="8485920" y="3866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5" name=""/>
          <p:cNvSpPr/>
          <p:nvPr/>
        </p:nvSpPr>
        <p:spPr>
          <a:xfrm flipH="1">
            <a:off x="8529120" y="3756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6" name=""/>
          <p:cNvSpPr/>
          <p:nvPr/>
        </p:nvSpPr>
        <p:spPr>
          <a:xfrm flipH="1">
            <a:off x="8524080" y="3756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7" name=""/>
          <p:cNvSpPr/>
          <p:nvPr/>
        </p:nvSpPr>
        <p:spPr>
          <a:xfrm flipH="1">
            <a:off x="8519400" y="376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8" name=""/>
          <p:cNvSpPr/>
          <p:nvPr/>
        </p:nvSpPr>
        <p:spPr>
          <a:xfrm flipH="1">
            <a:off x="8510040" y="37612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9" name=""/>
          <p:cNvSpPr/>
          <p:nvPr/>
        </p:nvSpPr>
        <p:spPr>
          <a:xfrm flipH="1">
            <a:off x="8495640" y="37659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0" name=""/>
          <p:cNvSpPr/>
          <p:nvPr/>
        </p:nvSpPr>
        <p:spPr>
          <a:xfrm flipH="1">
            <a:off x="8485920" y="37706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1" name=""/>
          <p:cNvSpPr/>
          <p:nvPr/>
        </p:nvSpPr>
        <p:spPr>
          <a:xfrm flipH="1">
            <a:off x="8481240" y="3775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2" name=""/>
          <p:cNvSpPr/>
          <p:nvPr/>
        </p:nvSpPr>
        <p:spPr>
          <a:xfrm flipH="1">
            <a:off x="8466840" y="37756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3" name=""/>
          <p:cNvSpPr/>
          <p:nvPr/>
        </p:nvSpPr>
        <p:spPr>
          <a:xfrm>
            <a:off x="85813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4" name=""/>
          <p:cNvSpPr/>
          <p:nvPr/>
        </p:nvSpPr>
        <p:spPr>
          <a:xfrm>
            <a:off x="858132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5" name=""/>
          <p:cNvSpPr/>
          <p:nvPr/>
        </p:nvSpPr>
        <p:spPr>
          <a:xfrm>
            <a:off x="858132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6" name=""/>
          <p:cNvSpPr/>
          <p:nvPr/>
        </p:nvSpPr>
        <p:spPr>
          <a:xfrm>
            <a:off x="858132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7" name=""/>
          <p:cNvSpPr/>
          <p:nvPr/>
        </p:nvSpPr>
        <p:spPr>
          <a:xfrm flipH="1">
            <a:off x="8576640" y="382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8" name=""/>
          <p:cNvSpPr/>
          <p:nvPr/>
        </p:nvSpPr>
        <p:spPr>
          <a:xfrm flipH="1">
            <a:off x="8571960" y="38325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9" name=""/>
          <p:cNvSpPr/>
          <p:nvPr/>
        </p:nvSpPr>
        <p:spPr>
          <a:xfrm>
            <a:off x="8571960" y="386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0" name=""/>
          <p:cNvSpPr/>
          <p:nvPr/>
        </p:nvSpPr>
        <p:spPr>
          <a:xfrm>
            <a:off x="8571960" y="386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1" name=""/>
          <p:cNvSpPr/>
          <p:nvPr/>
        </p:nvSpPr>
        <p:spPr>
          <a:xfrm>
            <a:off x="8571960" y="3870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2" name=""/>
          <p:cNvSpPr/>
          <p:nvPr/>
        </p:nvSpPr>
        <p:spPr>
          <a:xfrm flipH="1">
            <a:off x="8567280" y="3875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3" name=""/>
          <p:cNvSpPr/>
          <p:nvPr/>
        </p:nvSpPr>
        <p:spPr>
          <a:xfrm>
            <a:off x="8567280" y="388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4" name=""/>
          <p:cNvSpPr/>
          <p:nvPr/>
        </p:nvSpPr>
        <p:spPr>
          <a:xfrm flipV="1">
            <a:off x="8571960" y="388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5" name=""/>
          <p:cNvSpPr/>
          <p:nvPr/>
        </p:nvSpPr>
        <p:spPr>
          <a:xfrm flipV="1">
            <a:off x="8571960" y="387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6" name=""/>
          <p:cNvSpPr/>
          <p:nvPr/>
        </p:nvSpPr>
        <p:spPr>
          <a:xfrm flipV="1">
            <a:off x="8576640" y="3870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7" name=""/>
          <p:cNvSpPr/>
          <p:nvPr/>
        </p:nvSpPr>
        <p:spPr>
          <a:xfrm flipV="1">
            <a:off x="8581320" y="3856680"/>
            <a:ext cx="241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8" name=""/>
          <p:cNvSpPr/>
          <p:nvPr/>
        </p:nvSpPr>
        <p:spPr>
          <a:xfrm>
            <a:off x="8605440" y="3856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9" name=""/>
          <p:cNvSpPr/>
          <p:nvPr/>
        </p:nvSpPr>
        <p:spPr>
          <a:xfrm flipV="1">
            <a:off x="8614800" y="384696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0" name=""/>
          <p:cNvSpPr/>
          <p:nvPr/>
        </p:nvSpPr>
        <p:spPr>
          <a:xfrm flipV="1">
            <a:off x="8638560" y="3842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1" name=""/>
          <p:cNvSpPr/>
          <p:nvPr/>
        </p:nvSpPr>
        <p:spPr>
          <a:xfrm flipV="1">
            <a:off x="8643240" y="3832560"/>
            <a:ext cx="241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2" name=""/>
          <p:cNvSpPr/>
          <p:nvPr/>
        </p:nvSpPr>
        <p:spPr>
          <a:xfrm flipV="1">
            <a:off x="8667360" y="382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3" name=""/>
          <p:cNvSpPr/>
          <p:nvPr/>
        </p:nvSpPr>
        <p:spPr>
          <a:xfrm flipV="1">
            <a:off x="8667360" y="3823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4" name=""/>
          <p:cNvSpPr/>
          <p:nvPr/>
        </p:nvSpPr>
        <p:spPr>
          <a:xfrm flipV="1">
            <a:off x="867672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5" name=""/>
          <p:cNvSpPr/>
          <p:nvPr/>
        </p:nvSpPr>
        <p:spPr>
          <a:xfrm flipV="1">
            <a:off x="867672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6" name=""/>
          <p:cNvSpPr/>
          <p:nvPr/>
        </p:nvSpPr>
        <p:spPr>
          <a:xfrm flipV="1">
            <a:off x="86767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7" name=""/>
          <p:cNvSpPr/>
          <p:nvPr/>
        </p:nvSpPr>
        <p:spPr>
          <a:xfrm flipH="1">
            <a:off x="8672040" y="380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8" name=""/>
          <p:cNvSpPr/>
          <p:nvPr/>
        </p:nvSpPr>
        <p:spPr>
          <a:xfrm flipV="1">
            <a:off x="867204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9" name=""/>
          <p:cNvSpPr/>
          <p:nvPr/>
        </p:nvSpPr>
        <p:spPr>
          <a:xfrm flipH="1" flipV="1">
            <a:off x="866736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0" name=""/>
          <p:cNvSpPr/>
          <p:nvPr/>
        </p:nvSpPr>
        <p:spPr>
          <a:xfrm flipH="1">
            <a:off x="8662320" y="37994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1" name=""/>
          <p:cNvSpPr/>
          <p:nvPr/>
        </p:nvSpPr>
        <p:spPr>
          <a:xfrm>
            <a:off x="86623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2" name=""/>
          <p:cNvSpPr/>
          <p:nvPr/>
        </p:nvSpPr>
        <p:spPr>
          <a:xfrm>
            <a:off x="866232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3" name=""/>
          <p:cNvSpPr/>
          <p:nvPr/>
        </p:nvSpPr>
        <p:spPr>
          <a:xfrm>
            <a:off x="866232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4" name=""/>
          <p:cNvSpPr/>
          <p:nvPr/>
        </p:nvSpPr>
        <p:spPr>
          <a:xfrm>
            <a:off x="8662320" y="3823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5" name=""/>
          <p:cNvSpPr/>
          <p:nvPr/>
        </p:nvSpPr>
        <p:spPr>
          <a:xfrm>
            <a:off x="866232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6" name=""/>
          <p:cNvSpPr/>
          <p:nvPr/>
        </p:nvSpPr>
        <p:spPr>
          <a:xfrm>
            <a:off x="8662320" y="38422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7" name=""/>
          <p:cNvSpPr/>
          <p:nvPr/>
        </p:nvSpPr>
        <p:spPr>
          <a:xfrm>
            <a:off x="866736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8" name=""/>
          <p:cNvSpPr/>
          <p:nvPr/>
        </p:nvSpPr>
        <p:spPr>
          <a:xfrm>
            <a:off x="8667360" y="38566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9" name=""/>
          <p:cNvSpPr/>
          <p:nvPr/>
        </p:nvSpPr>
        <p:spPr>
          <a:xfrm flipH="1">
            <a:off x="876744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0" name=""/>
          <p:cNvSpPr/>
          <p:nvPr/>
        </p:nvSpPr>
        <p:spPr>
          <a:xfrm flipV="1">
            <a:off x="876744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1" name=""/>
          <p:cNvSpPr/>
          <p:nvPr/>
        </p:nvSpPr>
        <p:spPr>
          <a:xfrm>
            <a:off x="876744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2" name=""/>
          <p:cNvSpPr/>
          <p:nvPr/>
        </p:nvSpPr>
        <p:spPr>
          <a:xfrm flipH="1">
            <a:off x="876276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3" name=""/>
          <p:cNvSpPr/>
          <p:nvPr/>
        </p:nvSpPr>
        <p:spPr>
          <a:xfrm>
            <a:off x="876276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4" name=""/>
          <p:cNvSpPr/>
          <p:nvPr/>
        </p:nvSpPr>
        <p:spPr>
          <a:xfrm>
            <a:off x="876276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5" name=""/>
          <p:cNvSpPr/>
          <p:nvPr/>
        </p:nvSpPr>
        <p:spPr>
          <a:xfrm>
            <a:off x="876276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6" name=""/>
          <p:cNvSpPr/>
          <p:nvPr/>
        </p:nvSpPr>
        <p:spPr>
          <a:xfrm flipH="1">
            <a:off x="8757720" y="3813840"/>
            <a:ext cx="504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7" name=""/>
          <p:cNvSpPr/>
          <p:nvPr/>
        </p:nvSpPr>
        <p:spPr>
          <a:xfrm>
            <a:off x="8757720" y="3832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8" name=""/>
          <p:cNvSpPr/>
          <p:nvPr/>
        </p:nvSpPr>
        <p:spPr>
          <a:xfrm>
            <a:off x="875772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9" name=""/>
          <p:cNvSpPr/>
          <p:nvPr/>
        </p:nvSpPr>
        <p:spPr>
          <a:xfrm>
            <a:off x="8757720" y="38566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0" name=""/>
          <p:cNvSpPr/>
          <p:nvPr/>
        </p:nvSpPr>
        <p:spPr>
          <a:xfrm>
            <a:off x="8757720" y="38804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1" name=""/>
          <p:cNvSpPr/>
          <p:nvPr/>
        </p:nvSpPr>
        <p:spPr>
          <a:xfrm>
            <a:off x="8762760" y="3889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2" name=""/>
          <p:cNvSpPr/>
          <p:nvPr/>
        </p:nvSpPr>
        <p:spPr>
          <a:xfrm>
            <a:off x="8762760" y="389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3" name=""/>
          <p:cNvSpPr/>
          <p:nvPr/>
        </p:nvSpPr>
        <p:spPr>
          <a:xfrm>
            <a:off x="8767440" y="389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4" name=""/>
          <p:cNvSpPr/>
          <p:nvPr/>
        </p:nvSpPr>
        <p:spPr>
          <a:xfrm>
            <a:off x="8772120" y="3899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5" name=""/>
          <p:cNvSpPr/>
          <p:nvPr/>
        </p:nvSpPr>
        <p:spPr>
          <a:xfrm flipV="1">
            <a:off x="8781840" y="387576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6" name=""/>
          <p:cNvSpPr/>
          <p:nvPr/>
        </p:nvSpPr>
        <p:spPr>
          <a:xfrm flipV="1">
            <a:off x="8805600" y="3870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7" name=""/>
          <p:cNvSpPr/>
          <p:nvPr/>
        </p:nvSpPr>
        <p:spPr>
          <a:xfrm flipV="1">
            <a:off x="8810280" y="3861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8" name=""/>
          <p:cNvSpPr/>
          <p:nvPr/>
        </p:nvSpPr>
        <p:spPr>
          <a:xfrm flipV="1">
            <a:off x="8814960" y="3851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9" name=""/>
          <p:cNvSpPr/>
          <p:nvPr/>
        </p:nvSpPr>
        <p:spPr>
          <a:xfrm flipV="1">
            <a:off x="8819640" y="3846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0" name=""/>
          <p:cNvSpPr/>
          <p:nvPr/>
        </p:nvSpPr>
        <p:spPr>
          <a:xfrm flipV="1">
            <a:off x="8824680" y="3827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1" name=""/>
          <p:cNvSpPr/>
          <p:nvPr/>
        </p:nvSpPr>
        <p:spPr>
          <a:xfrm flipV="1">
            <a:off x="8824680" y="3818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2" name=""/>
          <p:cNvSpPr/>
          <p:nvPr/>
        </p:nvSpPr>
        <p:spPr>
          <a:xfrm flipH="1" flipV="1">
            <a:off x="8819640" y="3808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3" name=""/>
          <p:cNvSpPr/>
          <p:nvPr/>
        </p:nvSpPr>
        <p:spPr>
          <a:xfrm flipV="1">
            <a:off x="881964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4" name=""/>
          <p:cNvSpPr/>
          <p:nvPr/>
        </p:nvSpPr>
        <p:spPr>
          <a:xfrm flipH="1" flipV="1">
            <a:off x="881496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5" name=""/>
          <p:cNvSpPr/>
          <p:nvPr/>
        </p:nvSpPr>
        <p:spPr>
          <a:xfrm flipH="1">
            <a:off x="881028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6" name=""/>
          <p:cNvSpPr/>
          <p:nvPr/>
        </p:nvSpPr>
        <p:spPr>
          <a:xfrm flipH="1">
            <a:off x="8805600" y="3799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7" name=""/>
          <p:cNvSpPr/>
          <p:nvPr/>
        </p:nvSpPr>
        <p:spPr>
          <a:xfrm>
            <a:off x="880560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8" name=""/>
          <p:cNvSpPr/>
          <p:nvPr/>
        </p:nvSpPr>
        <p:spPr>
          <a:xfrm>
            <a:off x="880560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9" name=""/>
          <p:cNvSpPr/>
          <p:nvPr/>
        </p:nvSpPr>
        <p:spPr>
          <a:xfrm>
            <a:off x="8805600" y="381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0" name=""/>
          <p:cNvSpPr/>
          <p:nvPr/>
        </p:nvSpPr>
        <p:spPr>
          <a:xfrm>
            <a:off x="8810280" y="381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1" name=""/>
          <p:cNvSpPr/>
          <p:nvPr/>
        </p:nvSpPr>
        <p:spPr>
          <a:xfrm>
            <a:off x="8814960" y="3823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2" name=""/>
          <p:cNvSpPr/>
          <p:nvPr/>
        </p:nvSpPr>
        <p:spPr>
          <a:xfrm flipV="1">
            <a:off x="8819640" y="38185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3" name=""/>
          <p:cNvSpPr/>
          <p:nvPr/>
        </p:nvSpPr>
        <p:spPr>
          <a:xfrm flipV="1">
            <a:off x="8924760" y="3761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4" name=""/>
          <p:cNvSpPr/>
          <p:nvPr/>
        </p:nvSpPr>
        <p:spPr>
          <a:xfrm flipH="1">
            <a:off x="8920080" y="376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5" name=""/>
          <p:cNvSpPr/>
          <p:nvPr/>
        </p:nvSpPr>
        <p:spPr>
          <a:xfrm flipV="1">
            <a:off x="8920080" y="375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6" name=""/>
          <p:cNvSpPr/>
          <p:nvPr/>
        </p:nvSpPr>
        <p:spPr>
          <a:xfrm flipH="1">
            <a:off x="8915040" y="3756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7" name=""/>
          <p:cNvSpPr/>
          <p:nvPr/>
        </p:nvSpPr>
        <p:spPr>
          <a:xfrm flipH="1">
            <a:off x="8910360" y="3756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8" name=""/>
          <p:cNvSpPr/>
          <p:nvPr/>
        </p:nvSpPr>
        <p:spPr>
          <a:xfrm flipH="1">
            <a:off x="8901000" y="3756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9" name=""/>
          <p:cNvSpPr/>
          <p:nvPr/>
        </p:nvSpPr>
        <p:spPr>
          <a:xfrm flipH="1">
            <a:off x="8895960" y="3761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0" name=""/>
          <p:cNvSpPr/>
          <p:nvPr/>
        </p:nvSpPr>
        <p:spPr>
          <a:xfrm flipH="1">
            <a:off x="8891280" y="3765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1" name=""/>
          <p:cNvSpPr/>
          <p:nvPr/>
        </p:nvSpPr>
        <p:spPr>
          <a:xfrm>
            <a:off x="8891280" y="3770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2" name=""/>
          <p:cNvSpPr/>
          <p:nvPr/>
        </p:nvSpPr>
        <p:spPr>
          <a:xfrm flipH="1">
            <a:off x="8886600" y="37803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3" name=""/>
          <p:cNvSpPr/>
          <p:nvPr/>
        </p:nvSpPr>
        <p:spPr>
          <a:xfrm>
            <a:off x="8886600" y="38041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4" name=""/>
          <p:cNvSpPr/>
          <p:nvPr/>
        </p:nvSpPr>
        <p:spPr>
          <a:xfrm>
            <a:off x="8886600" y="3827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5" name=""/>
          <p:cNvSpPr/>
          <p:nvPr/>
        </p:nvSpPr>
        <p:spPr>
          <a:xfrm>
            <a:off x="8886600" y="3837600"/>
            <a:ext cx="144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6" name=""/>
          <p:cNvSpPr/>
          <p:nvPr/>
        </p:nvSpPr>
        <p:spPr>
          <a:xfrm>
            <a:off x="8901000" y="3880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7" name=""/>
          <p:cNvSpPr/>
          <p:nvPr/>
        </p:nvSpPr>
        <p:spPr>
          <a:xfrm>
            <a:off x="8905680" y="388980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8" name=""/>
          <p:cNvSpPr/>
          <p:nvPr/>
        </p:nvSpPr>
        <p:spPr>
          <a:xfrm>
            <a:off x="8934120" y="3904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9" name=""/>
          <p:cNvSpPr/>
          <p:nvPr/>
        </p:nvSpPr>
        <p:spPr>
          <a:xfrm flipV="1">
            <a:off x="8939160" y="3894840"/>
            <a:ext cx="331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0" name=""/>
          <p:cNvSpPr/>
          <p:nvPr/>
        </p:nvSpPr>
        <p:spPr>
          <a:xfrm>
            <a:off x="749448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1" name=""/>
          <p:cNvSpPr/>
          <p:nvPr/>
        </p:nvSpPr>
        <p:spPr>
          <a:xfrm>
            <a:off x="749916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2" name=""/>
          <p:cNvSpPr/>
          <p:nvPr/>
        </p:nvSpPr>
        <p:spPr>
          <a:xfrm>
            <a:off x="7499160" y="4171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3" name=""/>
          <p:cNvSpPr/>
          <p:nvPr/>
        </p:nvSpPr>
        <p:spPr>
          <a:xfrm>
            <a:off x="750384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4" name=""/>
          <p:cNvSpPr/>
          <p:nvPr/>
        </p:nvSpPr>
        <p:spPr>
          <a:xfrm>
            <a:off x="7503840" y="41760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5" name=""/>
          <p:cNvSpPr/>
          <p:nvPr/>
        </p:nvSpPr>
        <p:spPr>
          <a:xfrm>
            <a:off x="750888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6" name=""/>
          <p:cNvSpPr/>
          <p:nvPr/>
        </p:nvSpPr>
        <p:spPr>
          <a:xfrm>
            <a:off x="7508880" y="4195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7" name=""/>
          <p:cNvSpPr/>
          <p:nvPr/>
        </p:nvSpPr>
        <p:spPr>
          <a:xfrm flipH="1">
            <a:off x="7503840" y="4204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8" name=""/>
          <p:cNvSpPr/>
          <p:nvPr/>
        </p:nvSpPr>
        <p:spPr>
          <a:xfrm flipH="1">
            <a:off x="7494480" y="42094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9" name=""/>
          <p:cNvSpPr/>
          <p:nvPr/>
        </p:nvSpPr>
        <p:spPr>
          <a:xfrm flipH="1">
            <a:off x="7489800" y="4233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0" name=""/>
          <p:cNvSpPr/>
          <p:nvPr/>
        </p:nvSpPr>
        <p:spPr>
          <a:xfrm flipH="1">
            <a:off x="7484760" y="4252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1" name=""/>
          <p:cNvSpPr/>
          <p:nvPr/>
        </p:nvSpPr>
        <p:spPr>
          <a:xfrm flipH="1">
            <a:off x="7475400" y="42570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2" name=""/>
          <p:cNvSpPr/>
          <p:nvPr/>
        </p:nvSpPr>
        <p:spPr>
          <a:xfrm flipH="1">
            <a:off x="7470720" y="427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3" name=""/>
          <p:cNvSpPr/>
          <p:nvPr/>
        </p:nvSpPr>
        <p:spPr>
          <a:xfrm flipH="1">
            <a:off x="7465680" y="4276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4" name=""/>
          <p:cNvSpPr/>
          <p:nvPr/>
        </p:nvSpPr>
        <p:spPr>
          <a:xfrm flipH="1">
            <a:off x="7461000" y="4276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5" name=""/>
          <p:cNvSpPr/>
          <p:nvPr/>
        </p:nvSpPr>
        <p:spPr>
          <a:xfrm flipH="1" flipV="1">
            <a:off x="7446960" y="42663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6" name=""/>
          <p:cNvSpPr/>
          <p:nvPr/>
        </p:nvSpPr>
        <p:spPr>
          <a:xfrm flipH="1" flipV="1">
            <a:off x="7437240" y="42570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7" name=""/>
          <p:cNvSpPr/>
          <p:nvPr/>
        </p:nvSpPr>
        <p:spPr>
          <a:xfrm flipH="1" flipV="1">
            <a:off x="7432560" y="4242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8" name=""/>
          <p:cNvSpPr/>
          <p:nvPr/>
        </p:nvSpPr>
        <p:spPr>
          <a:xfrm flipV="1">
            <a:off x="7432560" y="4233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9" name=""/>
          <p:cNvSpPr/>
          <p:nvPr/>
        </p:nvSpPr>
        <p:spPr>
          <a:xfrm flipV="1">
            <a:off x="7432560" y="4214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0" name=""/>
          <p:cNvSpPr/>
          <p:nvPr/>
        </p:nvSpPr>
        <p:spPr>
          <a:xfrm flipV="1">
            <a:off x="7432560" y="4195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1" name=""/>
          <p:cNvSpPr/>
          <p:nvPr/>
        </p:nvSpPr>
        <p:spPr>
          <a:xfrm flipV="1">
            <a:off x="743256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2" name=""/>
          <p:cNvSpPr/>
          <p:nvPr/>
        </p:nvSpPr>
        <p:spPr>
          <a:xfrm flipV="1">
            <a:off x="7437240" y="4180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3" name=""/>
          <p:cNvSpPr/>
          <p:nvPr/>
        </p:nvSpPr>
        <p:spPr>
          <a:xfrm flipV="1">
            <a:off x="7441920" y="41713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4" name=""/>
          <p:cNvSpPr/>
          <p:nvPr/>
        </p:nvSpPr>
        <p:spPr>
          <a:xfrm flipV="1">
            <a:off x="7451640" y="4166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5" name=""/>
          <p:cNvSpPr/>
          <p:nvPr/>
        </p:nvSpPr>
        <p:spPr>
          <a:xfrm>
            <a:off x="745632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6" name=""/>
          <p:cNvSpPr/>
          <p:nvPr/>
        </p:nvSpPr>
        <p:spPr>
          <a:xfrm>
            <a:off x="7461000" y="41662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7" name=""/>
          <p:cNvSpPr/>
          <p:nvPr/>
        </p:nvSpPr>
        <p:spPr>
          <a:xfrm>
            <a:off x="7475400" y="4180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8" name=""/>
          <p:cNvSpPr/>
          <p:nvPr/>
        </p:nvSpPr>
        <p:spPr>
          <a:xfrm>
            <a:off x="7480080" y="41853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9" name=""/>
          <p:cNvSpPr/>
          <p:nvPr/>
        </p:nvSpPr>
        <p:spPr>
          <a:xfrm>
            <a:off x="7484760" y="41997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0" name=""/>
          <p:cNvSpPr/>
          <p:nvPr/>
        </p:nvSpPr>
        <p:spPr>
          <a:xfrm>
            <a:off x="760428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1" name=""/>
          <p:cNvSpPr/>
          <p:nvPr/>
        </p:nvSpPr>
        <p:spPr>
          <a:xfrm>
            <a:off x="760428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2" name=""/>
          <p:cNvSpPr/>
          <p:nvPr/>
        </p:nvSpPr>
        <p:spPr>
          <a:xfrm>
            <a:off x="760428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3" name=""/>
          <p:cNvSpPr/>
          <p:nvPr/>
        </p:nvSpPr>
        <p:spPr>
          <a:xfrm>
            <a:off x="7608960" y="419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4" name=""/>
          <p:cNvSpPr/>
          <p:nvPr/>
        </p:nvSpPr>
        <p:spPr>
          <a:xfrm>
            <a:off x="7608960" y="419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5" name=""/>
          <p:cNvSpPr/>
          <p:nvPr/>
        </p:nvSpPr>
        <p:spPr>
          <a:xfrm>
            <a:off x="7608960" y="4204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6" name=""/>
          <p:cNvSpPr/>
          <p:nvPr/>
        </p:nvSpPr>
        <p:spPr>
          <a:xfrm>
            <a:off x="760896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7" name=""/>
          <p:cNvSpPr/>
          <p:nvPr/>
        </p:nvSpPr>
        <p:spPr>
          <a:xfrm>
            <a:off x="7608960" y="42141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8" name=""/>
          <p:cNvSpPr/>
          <p:nvPr/>
        </p:nvSpPr>
        <p:spPr>
          <a:xfrm>
            <a:off x="760896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9" name=""/>
          <p:cNvSpPr/>
          <p:nvPr/>
        </p:nvSpPr>
        <p:spPr>
          <a:xfrm>
            <a:off x="760896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0" name=""/>
          <p:cNvSpPr/>
          <p:nvPr/>
        </p:nvSpPr>
        <p:spPr>
          <a:xfrm>
            <a:off x="7608960" y="4247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1" name=""/>
          <p:cNvSpPr/>
          <p:nvPr/>
        </p:nvSpPr>
        <p:spPr>
          <a:xfrm flipH="1">
            <a:off x="7623000" y="4166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2" name=""/>
          <p:cNvSpPr/>
          <p:nvPr/>
        </p:nvSpPr>
        <p:spPr>
          <a:xfrm flipH="1">
            <a:off x="7613640" y="4166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3" name=""/>
          <p:cNvSpPr/>
          <p:nvPr/>
        </p:nvSpPr>
        <p:spPr>
          <a:xfrm flipH="1">
            <a:off x="760896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4" name=""/>
          <p:cNvSpPr/>
          <p:nvPr/>
        </p:nvSpPr>
        <p:spPr>
          <a:xfrm flipH="1">
            <a:off x="760428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5" name=""/>
          <p:cNvSpPr/>
          <p:nvPr/>
        </p:nvSpPr>
        <p:spPr>
          <a:xfrm flipH="1">
            <a:off x="7589880" y="4166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6" name=""/>
          <p:cNvSpPr/>
          <p:nvPr/>
        </p:nvSpPr>
        <p:spPr>
          <a:xfrm flipH="1" flipV="1">
            <a:off x="7585200" y="4161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7" name=""/>
          <p:cNvSpPr/>
          <p:nvPr/>
        </p:nvSpPr>
        <p:spPr>
          <a:xfrm flipH="1" flipV="1">
            <a:off x="7575480" y="41522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8" name=""/>
          <p:cNvSpPr/>
          <p:nvPr/>
        </p:nvSpPr>
        <p:spPr>
          <a:xfrm>
            <a:off x="7699320" y="4147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9" name=""/>
          <p:cNvSpPr/>
          <p:nvPr/>
        </p:nvSpPr>
        <p:spPr>
          <a:xfrm>
            <a:off x="769932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0" name=""/>
          <p:cNvSpPr/>
          <p:nvPr/>
        </p:nvSpPr>
        <p:spPr>
          <a:xfrm>
            <a:off x="7699320" y="415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1" name=""/>
          <p:cNvSpPr/>
          <p:nvPr/>
        </p:nvSpPr>
        <p:spPr>
          <a:xfrm flipH="1">
            <a:off x="7694640" y="4161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2" name=""/>
          <p:cNvSpPr/>
          <p:nvPr/>
        </p:nvSpPr>
        <p:spPr>
          <a:xfrm>
            <a:off x="769464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3" name=""/>
          <p:cNvSpPr/>
          <p:nvPr/>
        </p:nvSpPr>
        <p:spPr>
          <a:xfrm flipH="1">
            <a:off x="7689960" y="4180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4" name=""/>
          <p:cNvSpPr/>
          <p:nvPr/>
        </p:nvSpPr>
        <p:spPr>
          <a:xfrm flipH="1">
            <a:off x="7685280" y="4204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5" name=""/>
          <p:cNvSpPr/>
          <p:nvPr/>
        </p:nvSpPr>
        <p:spPr>
          <a:xfrm>
            <a:off x="7685280" y="4209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6" name=""/>
          <p:cNvSpPr/>
          <p:nvPr/>
        </p:nvSpPr>
        <p:spPr>
          <a:xfrm>
            <a:off x="7685280" y="422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7" name=""/>
          <p:cNvSpPr/>
          <p:nvPr/>
        </p:nvSpPr>
        <p:spPr>
          <a:xfrm>
            <a:off x="7685280" y="42332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8" name=""/>
          <p:cNvSpPr/>
          <p:nvPr/>
        </p:nvSpPr>
        <p:spPr>
          <a:xfrm flipV="1">
            <a:off x="7694640" y="4233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9" name=""/>
          <p:cNvSpPr/>
          <p:nvPr/>
        </p:nvSpPr>
        <p:spPr>
          <a:xfrm>
            <a:off x="7704360" y="4233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0" name=""/>
          <p:cNvSpPr/>
          <p:nvPr/>
        </p:nvSpPr>
        <p:spPr>
          <a:xfrm flipV="1">
            <a:off x="7709040" y="4204440"/>
            <a:ext cx="4752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1" name=""/>
          <p:cNvSpPr/>
          <p:nvPr/>
        </p:nvSpPr>
        <p:spPr>
          <a:xfrm flipV="1">
            <a:off x="7756560" y="41950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2" name=""/>
          <p:cNvSpPr/>
          <p:nvPr/>
        </p:nvSpPr>
        <p:spPr>
          <a:xfrm flipV="1">
            <a:off x="7770960" y="41853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3" name=""/>
          <p:cNvSpPr/>
          <p:nvPr/>
        </p:nvSpPr>
        <p:spPr>
          <a:xfrm flipV="1">
            <a:off x="7780680" y="41760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4" name=""/>
          <p:cNvSpPr/>
          <p:nvPr/>
        </p:nvSpPr>
        <p:spPr>
          <a:xfrm flipV="1">
            <a:off x="7790040" y="4171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5" name=""/>
          <p:cNvSpPr/>
          <p:nvPr/>
        </p:nvSpPr>
        <p:spPr>
          <a:xfrm flipV="1">
            <a:off x="7799400" y="41569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6" name=""/>
          <p:cNvSpPr/>
          <p:nvPr/>
        </p:nvSpPr>
        <p:spPr>
          <a:xfrm>
            <a:off x="7728120" y="4228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7" name=""/>
          <p:cNvSpPr/>
          <p:nvPr/>
        </p:nvSpPr>
        <p:spPr>
          <a:xfrm>
            <a:off x="7732800" y="422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8" name=""/>
          <p:cNvSpPr/>
          <p:nvPr/>
        </p:nvSpPr>
        <p:spPr>
          <a:xfrm>
            <a:off x="773748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9" name=""/>
          <p:cNvSpPr/>
          <p:nvPr/>
        </p:nvSpPr>
        <p:spPr>
          <a:xfrm>
            <a:off x="7737480" y="4237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0" name=""/>
          <p:cNvSpPr/>
          <p:nvPr/>
        </p:nvSpPr>
        <p:spPr>
          <a:xfrm>
            <a:off x="7742520" y="4237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1" name=""/>
          <p:cNvSpPr/>
          <p:nvPr/>
        </p:nvSpPr>
        <p:spPr>
          <a:xfrm>
            <a:off x="7751880" y="4242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2" name=""/>
          <p:cNvSpPr/>
          <p:nvPr/>
        </p:nvSpPr>
        <p:spPr>
          <a:xfrm>
            <a:off x="7756560" y="4242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3" name=""/>
          <p:cNvSpPr/>
          <p:nvPr/>
        </p:nvSpPr>
        <p:spPr>
          <a:xfrm>
            <a:off x="7766280" y="424260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4" name=""/>
          <p:cNvSpPr/>
          <p:nvPr/>
        </p:nvSpPr>
        <p:spPr>
          <a:xfrm>
            <a:off x="7790040" y="42476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5" name=""/>
          <p:cNvSpPr/>
          <p:nvPr/>
        </p:nvSpPr>
        <p:spPr>
          <a:xfrm flipV="1">
            <a:off x="7875720" y="425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6" name=""/>
          <p:cNvSpPr/>
          <p:nvPr/>
        </p:nvSpPr>
        <p:spPr>
          <a:xfrm flipV="1">
            <a:off x="7875720" y="424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7" name=""/>
          <p:cNvSpPr/>
          <p:nvPr/>
        </p:nvSpPr>
        <p:spPr>
          <a:xfrm flipV="1">
            <a:off x="787572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8" name=""/>
          <p:cNvSpPr/>
          <p:nvPr/>
        </p:nvSpPr>
        <p:spPr>
          <a:xfrm flipV="1">
            <a:off x="7875720" y="4237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9" name=""/>
          <p:cNvSpPr/>
          <p:nvPr/>
        </p:nvSpPr>
        <p:spPr>
          <a:xfrm flipV="1">
            <a:off x="788076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0" name=""/>
          <p:cNvSpPr/>
          <p:nvPr/>
        </p:nvSpPr>
        <p:spPr>
          <a:xfrm flipV="1">
            <a:off x="7880760" y="4223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1" name=""/>
          <p:cNvSpPr/>
          <p:nvPr/>
        </p:nvSpPr>
        <p:spPr>
          <a:xfrm flipV="1">
            <a:off x="7880760" y="4214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2" name=""/>
          <p:cNvSpPr/>
          <p:nvPr/>
        </p:nvSpPr>
        <p:spPr>
          <a:xfrm flipV="1">
            <a:off x="7885440" y="41904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3" name=""/>
          <p:cNvSpPr/>
          <p:nvPr/>
        </p:nvSpPr>
        <p:spPr>
          <a:xfrm flipV="1">
            <a:off x="7894800" y="41806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4" name=""/>
          <p:cNvSpPr/>
          <p:nvPr/>
        </p:nvSpPr>
        <p:spPr>
          <a:xfrm flipV="1">
            <a:off x="7899840" y="4166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5" name=""/>
          <p:cNvSpPr/>
          <p:nvPr/>
        </p:nvSpPr>
        <p:spPr>
          <a:xfrm flipV="1">
            <a:off x="7904520" y="4161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6" name=""/>
          <p:cNvSpPr/>
          <p:nvPr/>
        </p:nvSpPr>
        <p:spPr>
          <a:xfrm>
            <a:off x="7909200" y="416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7" name=""/>
          <p:cNvSpPr/>
          <p:nvPr/>
        </p:nvSpPr>
        <p:spPr>
          <a:xfrm>
            <a:off x="7913880" y="4161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8" name=""/>
          <p:cNvSpPr/>
          <p:nvPr/>
        </p:nvSpPr>
        <p:spPr>
          <a:xfrm>
            <a:off x="7918920" y="41662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9" name=""/>
          <p:cNvSpPr/>
          <p:nvPr/>
        </p:nvSpPr>
        <p:spPr>
          <a:xfrm>
            <a:off x="7928280" y="4185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0" name=""/>
          <p:cNvSpPr/>
          <p:nvPr/>
        </p:nvSpPr>
        <p:spPr>
          <a:xfrm>
            <a:off x="7932960" y="4190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1" name=""/>
          <p:cNvSpPr/>
          <p:nvPr/>
        </p:nvSpPr>
        <p:spPr>
          <a:xfrm>
            <a:off x="7932960" y="4199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2" name=""/>
          <p:cNvSpPr/>
          <p:nvPr/>
        </p:nvSpPr>
        <p:spPr>
          <a:xfrm>
            <a:off x="7938000" y="42044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3" name=""/>
          <p:cNvSpPr/>
          <p:nvPr/>
        </p:nvSpPr>
        <p:spPr>
          <a:xfrm>
            <a:off x="7947360" y="4223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4" name=""/>
          <p:cNvSpPr/>
          <p:nvPr/>
        </p:nvSpPr>
        <p:spPr>
          <a:xfrm>
            <a:off x="7952040" y="4228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5" name=""/>
          <p:cNvSpPr/>
          <p:nvPr/>
        </p:nvSpPr>
        <p:spPr>
          <a:xfrm>
            <a:off x="7957080" y="42332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6" name=""/>
          <p:cNvSpPr/>
          <p:nvPr/>
        </p:nvSpPr>
        <p:spPr>
          <a:xfrm>
            <a:off x="7966440" y="425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7" name=""/>
          <p:cNvSpPr/>
          <p:nvPr/>
        </p:nvSpPr>
        <p:spPr>
          <a:xfrm>
            <a:off x="7971120" y="4257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8" name=""/>
          <p:cNvSpPr/>
          <p:nvPr/>
        </p:nvSpPr>
        <p:spPr>
          <a:xfrm>
            <a:off x="8085600" y="4218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9" name=""/>
          <p:cNvSpPr/>
          <p:nvPr/>
        </p:nvSpPr>
        <p:spPr>
          <a:xfrm>
            <a:off x="8090280" y="421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0" name=""/>
          <p:cNvSpPr/>
          <p:nvPr/>
        </p:nvSpPr>
        <p:spPr>
          <a:xfrm>
            <a:off x="809028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1" name=""/>
          <p:cNvSpPr/>
          <p:nvPr/>
        </p:nvSpPr>
        <p:spPr>
          <a:xfrm>
            <a:off x="8090280" y="422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2" name=""/>
          <p:cNvSpPr/>
          <p:nvPr/>
        </p:nvSpPr>
        <p:spPr>
          <a:xfrm>
            <a:off x="809028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3" name=""/>
          <p:cNvSpPr/>
          <p:nvPr/>
        </p:nvSpPr>
        <p:spPr>
          <a:xfrm flipH="1">
            <a:off x="8085600" y="423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4" name=""/>
          <p:cNvSpPr/>
          <p:nvPr/>
        </p:nvSpPr>
        <p:spPr>
          <a:xfrm flipH="1">
            <a:off x="8076240" y="42379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5" name=""/>
          <p:cNvSpPr/>
          <p:nvPr/>
        </p:nvSpPr>
        <p:spPr>
          <a:xfrm flipH="1">
            <a:off x="8071200" y="4247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6" name=""/>
          <p:cNvSpPr/>
          <p:nvPr/>
        </p:nvSpPr>
        <p:spPr>
          <a:xfrm flipH="1">
            <a:off x="8052120" y="42523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7" name=""/>
          <p:cNvSpPr/>
          <p:nvPr/>
        </p:nvSpPr>
        <p:spPr>
          <a:xfrm flipH="1">
            <a:off x="8042760" y="4257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8" name=""/>
          <p:cNvSpPr/>
          <p:nvPr/>
        </p:nvSpPr>
        <p:spPr>
          <a:xfrm flipH="1" flipV="1">
            <a:off x="8038080" y="425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9" name=""/>
          <p:cNvSpPr/>
          <p:nvPr/>
        </p:nvSpPr>
        <p:spPr>
          <a:xfrm flipH="1">
            <a:off x="8033040" y="4252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0" name=""/>
          <p:cNvSpPr/>
          <p:nvPr/>
        </p:nvSpPr>
        <p:spPr>
          <a:xfrm flipH="1" flipV="1">
            <a:off x="8019000" y="422856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1" name=""/>
          <p:cNvSpPr/>
          <p:nvPr/>
        </p:nvSpPr>
        <p:spPr>
          <a:xfrm flipV="1">
            <a:off x="801900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2" name=""/>
          <p:cNvSpPr/>
          <p:nvPr/>
        </p:nvSpPr>
        <p:spPr>
          <a:xfrm flipV="1">
            <a:off x="8019000" y="4204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3" name=""/>
          <p:cNvSpPr/>
          <p:nvPr/>
        </p:nvSpPr>
        <p:spPr>
          <a:xfrm flipV="1">
            <a:off x="8019000" y="4199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4" name=""/>
          <p:cNvSpPr/>
          <p:nvPr/>
        </p:nvSpPr>
        <p:spPr>
          <a:xfrm>
            <a:off x="8028360" y="419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5" name=""/>
          <p:cNvSpPr/>
          <p:nvPr/>
        </p:nvSpPr>
        <p:spPr>
          <a:xfrm>
            <a:off x="8033040" y="41997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6" name=""/>
          <p:cNvSpPr/>
          <p:nvPr/>
        </p:nvSpPr>
        <p:spPr>
          <a:xfrm>
            <a:off x="8047440" y="42044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7" name=""/>
          <p:cNvSpPr/>
          <p:nvPr/>
        </p:nvSpPr>
        <p:spPr>
          <a:xfrm>
            <a:off x="815724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8" name=""/>
          <p:cNvSpPr/>
          <p:nvPr/>
        </p:nvSpPr>
        <p:spPr>
          <a:xfrm>
            <a:off x="815724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9" name=""/>
          <p:cNvSpPr/>
          <p:nvPr/>
        </p:nvSpPr>
        <p:spPr>
          <a:xfrm>
            <a:off x="815724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0" name=""/>
          <p:cNvSpPr/>
          <p:nvPr/>
        </p:nvSpPr>
        <p:spPr>
          <a:xfrm>
            <a:off x="815724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1" name=""/>
          <p:cNvSpPr/>
          <p:nvPr/>
        </p:nvSpPr>
        <p:spPr>
          <a:xfrm>
            <a:off x="815724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2" name=""/>
          <p:cNvSpPr/>
          <p:nvPr/>
        </p:nvSpPr>
        <p:spPr>
          <a:xfrm>
            <a:off x="8157240" y="419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3" name=""/>
          <p:cNvSpPr/>
          <p:nvPr/>
        </p:nvSpPr>
        <p:spPr>
          <a:xfrm>
            <a:off x="8157240" y="4199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4" name=""/>
          <p:cNvSpPr/>
          <p:nvPr/>
        </p:nvSpPr>
        <p:spPr>
          <a:xfrm>
            <a:off x="8157240" y="4209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5" name=""/>
          <p:cNvSpPr/>
          <p:nvPr/>
        </p:nvSpPr>
        <p:spPr>
          <a:xfrm flipH="1">
            <a:off x="8152200" y="42188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6" name=""/>
          <p:cNvSpPr/>
          <p:nvPr/>
        </p:nvSpPr>
        <p:spPr>
          <a:xfrm>
            <a:off x="8152200" y="42332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7" name=""/>
          <p:cNvSpPr/>
          <p:nvPr/>
        </p:nvSpPr>
        <p:spPr>
          <a:xfrm>
            <a:off x="8152200" y="425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8" name=""/>
          <p:cNvSpPr/>
          <p:nvPr/>
        </p:nvSpPr>
        <p:spPr>
          <a:xfrm flipH="1">
            <a:off x="8147520" y="4257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9" name=""/>
          <p:cNvSpPr/>
          <p:nvPr/>
        </p:nvSpPr>
        <p:spPr>
          <a:xfrm flipH="1">
            <a:off x="8142840" y="427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0" name=""/>
          <p:cNvSpPr/>
          <p:nvPr/>
        </p:nvSpPr>
        <p:spPr>
          <a:xfrm flipV="1">
            <a:off x="8142840" y="427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1" name=""/>
          <p:cNvSpPr/>
          <p:nvPr/>
        </p:nvSpPr>
        <p:spPr>
          <a:xfrm flipV="1">
            <a:off x="8142840" y="4266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2" name=""/>
          <p:cNvSpPr/>
          <p:nvPr/>
        </p:nvSpPr>
        <p:spPr>
          <a:xfrm flipV="1">
            <a:off x="8147520" y="4257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3" name=""/>
          <p:cNvSpPr/>
          <p:nvPr/>
        </p:nvSpPr>
        <p:spPr>
          <a:xfrm flipV="1">
            <a:off x="8152200" y="4252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4" name=""/>
          <p:cNvSpPr/>
          <p:nvPr/>
        </p:nvSpPr>
        <p:spPr>
          <a:xfrm flipV="1">
            <a:off x="8157240" y="42379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5" name=""/>
          <p:cNvSpPr/>
          <p:nvPr/>
        </p:nvSpPr>
        <p:spPr>
          <a:xfrm flipV="1">
            <a:off x="8166600" y="4233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6" name=""/>
          <p:cNvSpPr/>
          <p:nvPr/>
        </p:nvSpPr>
        <p:spPr>
          <a:xfrm flipV="1">
            <a:off x="8171280" y="4228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7" name=""/>
          <p:cNvSpPr/>
          <p:nvPr/>
        </p:nvSpPr>
        <p:spPr>
          <a:xfrm flipV="1">
            <a:off x="8176320" y="4223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8" name=""/>
          <p:cNvSpPr/>
          <p:nvPr/>
        </p:nvSpPr>
        <p:spPr>
          <a:xfrm flipV="1">
            <a:off x="8181000" y="4218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9" name=""/>
          <p:cNvSpPr/>
          <p:nvPr/>
        </p:nvSpPr>
        <p:spPr>
          <a:xfrm flipV="1">
            <a:off x="8200080" y="4214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0" name=""/>
          <p:cNvSpPr/>
          <p:nvPr/>
        </p:nvSpPr>
        <p:spPr>
          <a:xfrm flipV="1">
            <a:off x="8204760" y="42094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1" name=""/>
          <p:cNvSpPr/>
          <p:nvPr/>
        </p:nvSpPr>
        <p:spPr>
          <a:xfrm flipV="1">
            <a:off x="8228520" y="42044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2" name=""/>
          <p:cNvSpPr/>
          <p:nvPr/>
        </p:nvSpPr>
        <p:spPr>
          <a:xfrm>
            <a:off x="823824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3" name=""/>
          <p:cNvSpPr/>
          <p:nvPr/>
        </p:nvSpPr>
        <p:spPr>
          <a:xfrm flipV="1">
            <a:off x="8242920" y="419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4" name=""/>
          <p:cNvSpPr/>
          <p:nvPr/>
        </p:nvSpPr>
        <p:spPr>
          <a:xfrm flipV="1">
            <a:off x="8247600" y="4195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5" name=""/>
          <p:cNvSpPr/>
          <p:nvPr/>
        </p:nvSpPr>
        <p:spPr>
          <a:xfrm flipV="1">
            <a:off x="825732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6" name=""/>
          <p:cNvSpPr/>
          <p:nvPr/>
        </p:nvSpPr>
        <p:spPr>
          <a:xfrm flipV="1">
            <a:off x="826200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7" name=""/>
          <p:cNvSpPr/>
          <p:nvPr/>
        </p:nvSpPr>
        <p:spPr>
          <a:xfrm flipV="1">
            <a:off x="8262000" y="4176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8" name=""/>
          <p:cNvSpPr/>
          <p:nvPr/>
        </p:nvSpPr>
        <p:spPr>
          <a:xfrm flipV="1">
            <a:off x="826668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9" name=""/>
          <p:cNvSpPr/>
          <p:nvPr/>
        </p:nvSpPr>
        <p:spPr>
          <a:xfrm flipH="1" flipV="1">
            <a:off x="8262000" y="4166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0" name=""/>
          <p:cNvSpPr/>
          <p:nvPr/>
        </p:nvSpPr>
        <p:spPr>
          <a:xfrm flipV="1">
            <a:off x="826200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1" name=""/>
          <p:cNvSpPr/>
          <p:nvPr/>
        </p:nvSpPr>
        <p:spPr>
          <a:xfrm>
            <a:off x="826200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2" name=""/>
          <p:cNvSpPr/>
          <p:nvPr/>
        </p:nvSpPr>
        <p:spPr>
          <a:xfrm flipH="1">
            <a:off x="825732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3" name=""/>
          <p:cNvSpPr/>
          <p:nvPr/>
        </p:nvSpPr>
        <p:spPr>
          <a:xfrm>
            <a:off x="825732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4" name=""/>
          <p:cNvSpPr/>
          <p:nvPr/>
        </p:nvSpPr>
        <p:spPr>
          <a:xfrm>
            <a:off x="825732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5" name=""/>
          <p:cNvSpPr/>
          <p:nvPr/>
        </p:nvSpPr>
        <p:spPr>
          <a:xfrm>
            <a:off x="825732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6" name=""/>
          <p:cNvSpPr/>
          <p:nvPr/>
        </p:nvSpPr>
        <p:spPr>
          <a:xfrm>
            <a:off x="825732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7" name=""/>
          <p:cNvSpPr/>
          <p:nvPr/>
        </p:nvSpPr>
        <p:spPr>
          <a:xfrm>
            <a:off x="8257320" y="418536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8" name=""/>
          <p:cNvSpPr/>
          <p:nvPr/>
        </p:nvSpPr>
        <p:spPr>
          <a:xfrm>
            <a:off x="825732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9" name=""/>
          <p:cNvSpPr/>
          <p:nvPr/>
        </p:nvSpPr>
        <p:spPr>
          <a:xfrm>
            <a:off x="8257320" y="42141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0" name=""/>
          <p:cNvSpPr/>
          <p:nvPr/>
        </p:nvSpPr>
        <p:spPr>
          <a:xfrm>
            <a:off x="826200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1" name=""/>
          <p:cNvSpPr/>
          <p:nvPr/>
        </p:nvSpPr>
        <p:spPr>
          <a:xfrm>
            <a:off x="8262000" y="42476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2" name=""/>
          <p:cNvSpPr/>
          <p:nvPr/>
        </p:nvSpPr>
        <p:spPr>
          <a:xfrm>
            <a:off x="8266680" y="4261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3" name=""/>
          <p:cNvSpPr/>
          <p:nvPr/>
        </p:nvSpPr>
        <p:spPr>
          <a:xfrm flipV="1">
            <a:off x="838584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4" name=""/>
          <p:cNvSpPr/>
          <p:nvPr/>
        </p:nvSpPr>
        <p:spPr>
          <a:xfrm flipH="1">
            <a:off x="8381160" y="416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5" name=""/>
          <p:cNvSpPr/>
          <p:nvPr/>
        </p:nvSpPr>
        <p:spPr>
          <a:xfrm flipV="1">
            <a:off x="8381160" y="415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6" name=""/>
          <p:cNvSpPr/>
          <p:nvPr/>
        </p:nvSpPr>
        <p:spPr>
          <a:xfrm flipH="1">
            <a:off x="8376480" y="4156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7" name=""/>
          <p:cNvSpPr/>
          <p:nvPr/>
        </p:nvSpPr>
        <p:spPr>
          <a:xfrm flipV="1">
            <a:off x="837648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8" name=""/>
          <p:cNvSpPr/>
          <p:nvPr/>
        </p:nvSpPr>
        <p:spPr>
          <a:xfrm flipH="1" flipV="1">
            <a:off x="8362080" y="41472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9" name=""/>
          <p:cNvSpPr/>
          <p:nvPr/>
        </p:nvSpPr>
        <p:spPr>
          <a:xfrm flipH="1" flipV="1">
            <a:off x="8357400" y="4142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0" name=""/>
          <p:cNvSpPr/>
          <p:nvPr/>
        </p:nvSpPr>
        <p:spPr>
          <a:xfrm flipH="1">
            <a:off x="8352720" y="4142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1" name=""/>
          <p:cNvSpPr/>
          <p:nvPr/>
        </p:nvSpPr>
        <p:spPr>
          <a:xfrm flipH="1">
            <a:off x="8347680" y="4142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2" name=""/>
          <p:cNvSpPr/>
          <p:nvPr/>
        </p:nvSpPr>
        <p:spPr>
          <a:xfrm flipH="1">
            <a:off x="8343000" y="4142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3" name=""/>
          <p:cNvSpPr/>
          <p:nvPr/>
        </p:nvSpPr>
        <p:spPr>
          <a:xfrm>
            <a:off x="8343000" y="4142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4" name=""/>
          <p:cNvSpPr/>
          <p:nvPr/>
        </p:nvSpPr>
        <p:spPr>
          <a:xfrm flipH="1">
            <a:off x="8333640" y="41472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5" name=""/>
          <p:cNvSpPr/>
          <p:nvPr/>
        </p:nvSpPr>
        <p:spPr>
          <a:xfrm flipH="1">
            <a:off x="8328600" y="4152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6" name=""/>
          <p:cNvSpPr/>
          <p:nvPr/>
        </p:nvSpPr>
        <p:spPr>
          <a:xfrm flipH="1">
            <a:off x="8323920" y="4156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7" name=""/>
          <p:cNvSpPr/>
          <p:nvPr/>
        </p:nvSpPr>
        <p:spPr>
          <a:xfrm flipH="1">
            <a:off x="8319240" y="4166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8" name=""/>
          <p:cNvSpPr/>
          <p:nvPr/>
        </p:nvSpPr>
        <p:spPr>
          <a:xfrm>
            <a:off x="8319240" y="4180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9" name=""/>
          <p:cNvSpPr/>
          <p:nvPr/>
        </p:nvSpPr>
        <p:spPr>
          <a:xfrm>
            <a:off x="831924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0" name=""/>
          <p:cNvSpPr/>
          <p:nvPr/>
        </p:nvSpPr>
        <p:spPr>
          <a:xfrm>
            <a:off x="8319240" y="4195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1" name=""/>
          <p:cNvSpPr/>
          <p:nvPr/>
        </p:nvSpPr>
        <p:spPr>
          <a:xfrm>
            <a:off x="8319240" y="4204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2" name=""/>
          <p:cNvSpPr/>
          <p:nvPr/>
        </p:nvSpPr>
        <p:spPr>
          <a:xfrm>
            <a:off x="8323920" y="4218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3" name=""/>
          <p:cNvSpPr/>
          <p:nvPr/>
        </p:nvSpPr>
        <p:spPr>
          <a:xfrm>
            <a:off x="8328600" y="42235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4" name=""/>
          <p:cNvSpPr/>
          <p:nvPr/>
        </p:nvSpPr>
        <p:spPr>
          <a:xfrm>
            <a:off x="8338320" y="4237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5" name=""/>
          <p:cNvSpPr/>
          <p:nvPr/>
        </p:nvSpPr>
        <p:spPr>
          <a:xfrm>
            <a:off x="8347680" y="42426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6" name=""/>
          <p:cNvSpPr/>
          <p:nvPr/>
        </p:nvSpPr>
        <p:spPr>
          <a:xfrm>
            <a:off x="8362080" y="424764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7" name=""/>
          <p:cNvSpPr/>
          <p:nvPr/>
        </p:nvSpPr>
        <p:spPr>
          <a:xfrm>
            <a:off x="847188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8" name=""/>
          <p:cNvSpPr/>
          <p:nvPr/>
        </p:nvSpPr>
        <p:spPr>
          <a:xfrm flipH="1">
            <a:off x="8466840" y="4180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9" name=""/>
          <p:cNvSpPr/>
          <p:nvPr/>
        </p:nvSpPr>
        <p:spPr>
          <a:xfrm>
            <a:off x="846684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0" name=""/>
          <p:cNvSpPr/>
          <p:nvPr/>
        </p:nvSpPr>
        <p:spPr>
          <a:xfrm>
            <a:off x="846684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1" name=""/>
          <p:cNvSpPr/>
          <p:nvPr/>
        </p:nvSpPr>
        <p:spPr>
          <a:xfrm>
            <a:off x="8466840" y="4195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2" name=""/>
          <p:cNvSpPr/>
          <p:nvPr/>
        </p:nvSpPr>
        <p:spPr>
          <a:xfrm flipH="1">
            <a:off x="8462160" y="4209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3" name=""/>
          <p:cNvSpPr/>
          <p:nvPr/>
        </p:nvSpPr>
        <p:spPr>
          <a:xfrm>
            <a:off x="8462160" y="421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4" name=""/>
          <p:cNvSpPr/>
          <p:nvPr/>
        </p:nvSpPr>
        <p:spPr>
          <a:xfrm>
            <a:off x="8462160" y="4223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5" name=""/>
          <p:cNvSpPr/>
          <p:nvPr/>
        </p:nvSpPr>
        <p:spPr>
          <a:xfrm>
            <a:off x="846216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6" name=""/>
          <p:cNvSpPr/>
          <p:nvPr/>
        </p:nvSpPr>
        <p:spPr>
          <a:xfrm flipH="1">
            <a:off x="8457480" y="4237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7" name=""/>
          <p:cNvSpPr/>
          <p:nvPr/>
        </p:nvSpPr>
        <p:spPr>
          <a:xfrm>
            <a:off x="845748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8" name=""/>
          <p:cNvSpPr/>
          <p:nvPr/>
        </p:nvSpPr>
        <p:spPr>
          <a:xfrm>
            <a:off x="8457480" y="424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9" name=""/>
          <p:cNvSpPr/>
          <p:nvPr/>
        </p:nvSpPr>
        <p:spPr>
          <a:xfrm flipV="1">
            <a:off x="8457480" y="4247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0" name=""/>
          <p:cNvSpPr/>
          <p:nvPr/>
        </p:nvSpPr>
        <p:spPr>
          <a:xfrm flipV="1">
            <a:off x="8462160" y="4242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1" name=""/>
          <p:cNvSpPr/>
          <p:nvPr/>
        </p:nvSpPr>
        <p:spPr>
          <a:xfrm flipV="1">
            <a:off x="846684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2" name=""/>
          <p:cNvSpPr/>
          <p:nvPr/>
        </p:nvSpPr>
        <p:spPr>
          <a:xfrm flipV="1">
            <a:off x="8466840" y="42285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3" name=""/>
          <p:cNvSpPr/>
          <p:nvPr/>
        </p:nvSpPr>
        <p:spPr>
          <a:xfrm flipV="1">
            <a:off x="8476560" y="4223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4" name=""/>
          <p:cNvSpPr/>
          <p:nvPr/>
        </p:nvSpPr>
        <p:spPr>
          <a:xfrm>
            <a:off x="8481240" y="4223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5" name=""/>
          <p:cNvSpPr/>
          <p:nvPr/>
        </p:nvSpPr>
        <p:spPr>
          <a:xfrm flipV="1">
            <a:off x="8485920" y="4218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6" name=""/>
          <p:cNvSpPr/>
          <p:nvPr/>
        </p:nvSpPr>
        <p:spPr>
          <a:xfrm flipV="1">
            <a:off x="8490960" y="4214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7" name=""/>
          <p:cNvSpPr/>
          <p:nvPr/>
        </p:nvSpPr>
        <p:spPr>
          <a:xfrm>
            <a:off x="8495640" y="4214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8" name=""/>
          <p:cNvSpPr/>
          <p:nvPr/>
        </p:nvSpPr>
        <p:spPr>
          <a:xfrm flipV="1">
            <a:off x="8505000" y="4209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9" name=""/>
          <p:cNvSpPr/>
          <p:nvPr/>
        </p:nvSpPr>
        <p:spPr>
          <a:xfrm flipV="1">
            <a:off x="8514720" y="42044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0" name=""/>
          <p:cNvSpPr/>
          <p:nvPr/>
        </p:nvSpPr>
        <p:spPr>
          <a:xfrm flipV="1">
            <a:off x="8524080" y="41950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1" name=""/>
          <p:cNvSpPr/>
          <p:nvPr/>
        </p:nvSpPr>
        <p:spPr>
          <a:xfrm flipV="1">
            <a:off x="8529120" y="4180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2" name=""/>
          <p:cNvSpPr/>
          <p:nvPr/>
        </p:nvSpPr>
        <p:spPr>
          <a:xfrm flipV="1">
            <a:off x="8533800" y="417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3" name=""/>
          <p:cNvSpPr/>
          <p:nvPr/>
        </p:nvSpPr>
        <p:spPr>
          <a:xfrm flipV="1">
            <a:off x="853848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4" name=""/>
          <p:cNvSpPr/>
          <p:nvPr/>
        </p:nvSpPr>
        <p:spPr>
          <a:xfrm flipV="1">
            <a:off x="8538480" y="41569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5" name=""/>
          <p:cNvSpPr/>
          <p:nvPr/>
        </p:nvSpPr>
        <p:spPr>
          <a:xfrm flipV="1">
            <a:off x="854820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6" name=""/>
          <p:cNvSpPr/>
          <p:nvPr/>
        </p:nvSpPr>
        <p:spPr>
          <a:xfrm>
            <a:off x="8548200" y="415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7" name=""/>
          <p:cNvSpPr/>
          <p:nvPr/>
        </p:nvSpPr>
        <p:spPr>
          <a:xfrm flipV="1">
            <a:off x="8552880" y="4147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8" name=""/>
          <p:cNvSpPr/>
          <p:nvPr/>
        </p:nvSpPr>
        <p:spPr>
          <a:xfrm flipH="1">
            <a:off x="854820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9" name=""/>
          <p:cNvSpPr/>
          <p:nvPr/>
        </p:nvSpPr>
        <p:spPr>
          <a:xfrm>
            <a:off x="8548200" y="4147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0" name=""/>
          <p:cNvSpPr/>
          <p:nvPr/>
        </p:nvSpPr>
        <p:spPr>
          <a:xfrm flipH="1">
            <a:off x="8543160" y="4156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1" name=""/>
          <p:cNvSpPr/>
          <p:nvPr/>
        </p:nvSpPr>
        <p:spPr>
          <a:xfrm>
            <a:off x="854316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2" name=""/>
          <p:cNvSpPr/>
          <p:nvPr/>
        </p:nvSpPr>
        <p:spPr>
          <a:xfrm>
            <a:off x="854316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3" name=""/>
          <p:cNvSpPr/>
          <p:nvPr/>
        </p:nvSpPr>
        <p:spPr>
          <a:xfrm>
            <a:off x="854316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4" name=""/>
          <p:cNvSpPr/>
          <p:nvPr/>
        </p:nvSpPr>
        <p:spPr>
          <a:xfrm flipH="1">
            <a:off x="8538480" y="4176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5" name=""/>
          <p:cNvSpPr/>
          <p:nvPr/>
        </p:nvSpPr>
        <p:spPr>
          <a:xfrm>
            <a:off x="853848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6" name=""/>
          <p:cNvSpPr/>
          <p:nvPr/>
        </p:nvSpPr>
        <p:spPr>
          <a:xfrm flipH="1">
            <a:off x="8533800" y="41904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7" name=""/>
          <p:cNvSpPr/>
          <p:nvPr/>
        </p:nvSpPr>
        <p:spPr>
          <a:xfrm>
            <a:off x="853380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8" name=""/>
          <p:cNvSpPr/>
          <p:nvPr/>
        </p:nvSpPr>
        <p:spPr>
          <a:xfrm>
            <a:off x="8533800" y="4218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9" name=""/>
          <p:cNvSpPr/>
          <p:nvPr/>
        </p:nvSpPr>
        <p:spPr>
          <a:xfrm>
            <a:off x="8538480" y="4228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0" name=""/>
          <p:cNvSpPr/>
          <p:nvPr/>
        </p:nvSpPr>
        <p:spPr>
          <a:xfrm>
            <a:off x="861948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1" name=""/>
          <p:cNvSpPr/>
          <p:nvPr/>
        </p:nvSpPr>
        <p:spPr>
          <a:xfrm flipH="1">
            <a:off x="8614800" y="417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2" name=""/>
          <p:cNvSpPr/>
          <p:nvPr/>
        </p:nvSpPr>
        <p:spPr>
          <a:xfrm>
            <a:off x="861480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3" name=""/>
          <p:cNvSpPr/>
          <p:nvPr/>
        </p:nvSpPr>
        <p:spPr>
          <a:xfrm>
            <a:off x="861480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4" name=""/>
          <p:cNvSpPr/>
          <p:nvPr/>
        </p:nvSpPr>
        <p:spPr>
          <a:xfrm>
            <a:off x="861480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5" name=""/>
          <p:cNvSpPr/>
          <p:nvPr/>
        </p:nvSpPr>
        <p:spPr>
          <a:xfrm flipH="1">
            <a:off x="8610120" y="4190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6" name=""/>
          <p:cNvSpPr/>
          <p:nvPr/>
        </p:nvSpPr>
        <p:spPr>
          <a:xfrm>
            <a:off x="8610120" y="4199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7" name=""/>
          <p:cNvSpPr/>
          <p:nvPr/>
        </p:nvSpPr>
        <p:spPr>
          <a:xfrm>
            <a:off x="8610120" y="4209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8" name=""/>
          <p:cNvSpPr/>
          <p:nvPr/>
        </p:nvSpPr>
        <p:spPr>
          <a:xfrm>
            <a:off x="8610120" y="4218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9" name=""/>
          <p:cNvSpPr/>
          <p:nvPr/>
        </p:nvSpPr>
        <p:spPr>
          <a:xfrm>
            <a:off x="861480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0" name=""/>
          <p:cNvSpPr/>
          <p:nvPr/>
        </p:nvSpPr>
        <p:spPr>
          <a:xfrm>
            <a:off x="8614800" y="4242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1" name=""/>
          <p:cNvSpPr/>
          <p:nvPr/>
        </p:nvSpPr>
        <p:spPr>
          <a:xfrm>
            <a:off x="8614800" y="4252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2" name=""/>
          <p:cNvSpPr/>
          <p:nvPr/>
        </p:nvSpPr>
        <p:spPr>
          <a:xfrm>
            <a:off x="8619480" y="4271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3" name=""/>
          <p:cNvSpPr/>
          <p:nvPr/>
        </p:nvSpPr>
        <p:spPr>
          <a:xfrm>
            <a:off x="8624520" y="427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4" name=""/>
          <p:cNvSpPr/>
          <p:nvPr/>
        </p:nvSpPr>
        <p:spPr>
          <a:xfrm flipV="1">
            <a:off x="8624520" y="42714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5" name=""/>
          <p:cNvSpPr/>
          <p:nvPr/>
        </p:nvSpPr>
        <p:spPr>
          <a:xfrm flipV="1">
            <a:off x="8638560" y="42616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6" name=""/>
          <p:cNvSpPr/>
          <p:nvPr/>
        </p:nvSpPr>
        <p:spPr>
          <a:xfrm flipV="1">
            <a:off x="8648280" y="4252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7" name=""/>
          <p:cNvSpPr/>
          <p:nvPr/>
        </p:nvSpPr>
        <p:spPr>
          <a:xfrm flipV="1">
            <a:off x="8652960" y="421884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8" name=""/>
          <p:cNvSpPr/>
          <p:nvPr/>
        </p:nvSpPr>
        <p:spPr>
          <a:xfrm flipV="1">
            <a:off x="8676720" y="4209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9" name=""/>
          <p:cNvSpPr/>
          <p:nvPr/>
        </p:nvSpPr>
        <p:spPr>
          <a:xfrm flipV="1">
            <a:off x="8681400" y="4204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0" name=""/>
          <p:cNvSpPr/>
          <p:nvPr/>
        </p:nvSpPr>
        <p:spPr>
          <a:xfrm flipV="1">
            <a:off x="8686440" y="4195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1" name=""/>
          <p:cNvSpPr/>
          <p:nvPr/>
        </p:nvSpPr>
        <p:spPr>
          <a:xfrm flipV="1">
            <a:off x="8691120" y="41760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2" name=""/>
          <p:cNvSpPr/>
          <p:nvPr/>
        </p:nvSpPr>
        <p:spPr>
          <a:xfrm flipV="1">
            <a:off x="8700480" y="41662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3" name=""/>
          <p:cNvSpPr/>
          <p:nvPr/>
        </p:nvSpPr>
        <p:spPr>
          <a:xfrm flipV="1">
            <a:off x="870552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4" name=""/>
          <p:cNvSpPr/>
          <p:nvPr/>
        </p:nvSpPr>
        <p:spPr>
          <a:xfrm flipV="1">
            <a:off x="8705520" y="415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5" name=""/>
          <p:cNvSpPr/>
          <p:nvPr/>
        </p:nvSpPr>
        <p:spPr>
          <a:xfrm flipV="1">
            <a:off x="870552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6" name=""/>
          <p:cNvSpPr/>
          <p:nvPr/>
        </p:nvSpPr>
        <p:spPr>
          <a:xfrm>
            <a:off x="870552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7" name=""/>
          <p:cNvSpPr/>
          <p:nvPr/>
        </p:nvSpPr>
        <p:spPr>
          <a:xfrm flipH="1">
            <a:off x="8700480" y="4156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8" name=""/>
          <p:cNvSpPr/>
          <p:nvPr/>
        </p:nvSpPr>
        <p:spPr>
          <a:xfrm flipH="1">
            <a:off x="8695800" y="4161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9" name=""/>
          <p:cNvSpPr/>
          <p:nvPr/>
        </p:nvSpPr>
        <p:spPr>
          <a:xfrm flipH="1">
            <a:off x="8691120" y="417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0" name=""/>
          <p:cNvSpPr/>
          <p:nvPr/>
        </p:nvSpPr>
        <p:spPr>
          <a:xfrm>
            <a:off x="869112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1" name=""/>
          <p:cNvSpPr/>
          <p:nvPr/>
        </p:nvSpPr>
        <p:spPr>
          <a:xfrm>
            <a:off x="869112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2" name=""/>
          <p:cNvSpPr/>
          <p:nvPr/>
        </p:nvSpPr>
        <p:spPr>
          <a:xfrm flipH="1">
            <a:off x="868644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3" name=""/>
          <p:cNvSpPr/>
          <p:nvPr/>
        </p:nvSpPr>
        <p:spPr>
          <a:xfrm>
            <a:off x="8686440" y="4195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4" name=""/>
          <p:cNvSpPr/>
          <p:nvPr/>
        </p:nvSpPr>
        <p:spPr>
          <a:xfrm>
            <a:off x="8686440" y="4204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5" name=""/>
          <p:cNvSpPr/>
          <p:nvPr/>
        </p:nvSpPr>
        <p:spPr>
          <a:xfrm>
            <a:off x="868644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6" name=""/>
          <p:cNvSpPr/>
          <p:nvPr/>
        </p:nvSpPr>
        <p:spPr>
          <a:xfrm>
            <a:off x="8686440" y="4218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7" name=""/>
          <p:cNvSpPr/>
          <p:nvPr/>
        </p:nvSpPr>
        <p:spPr>
          <a:xfrm>
            <a:off x="873396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8" name=""/>
          <p:cNvSpPr/>
          <p:nvPr/>
        </p:nvSpPr>
        <p:spPr>
          <a:xfrm>
            <a:off x="8738640" y="4204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9" name=""/>
          <p:cNvSpPr/>
          <p:nvPr/>
        </p:nvSpPr>
        <p:spPr>
          <a:xfrm>
            <a:off x="874368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0" name=""/>
          <p:cNvSpPr/>
          <p:nvPr/>
        </p:nvSpPr>
        <p:spPr>
          <a:xfrm>
            <a:off x="874836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1" name=""/>
          <p:cNvSpPr/>
          <p:nvPr/>
        </p:nvSpPr>
        <p:spPr>
          <a:xfrm>
            <a:off x="875304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2" name=""/>
          <p:cNvSpPr/>
          <p:nvPr/>
        </p:nvSpPr>
        <p:spPr>
          <a:xfrm>
            <a:off x="8757720" y="4204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3" name=""/>
          <p:cNvSpPr/>
          <p:nvPr/>
        </p:nvSpPr>
        <p:spPr>
          <a:xfrm>
            <a:off x="876276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4" name=""/>
          <p:cNvSpPr/>
          <p:nvPr/>
        </p:nvSpPr>
        <p:spPr>
          <a:xfrm flipV="1">
            <a:off x="8767440" y="419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5" name=""/>
          <p:cNvSpPr/>
          <p:nvPr/>
        </p:nvSpPr>
        <p:spPr>
          <a:xfrm flipV="1">
            <a:off x="877212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6" name=""/>
          <p:cNvSpPr/>
          <p:nvPr/>
        </p:nvSpPr>
        <p:spPr>
          <a:xfrm>
            <a:off x="8776800" y="4195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7" name=""/>
          <p:cNvSpPr/>
          <p:nvPr/>
        </p:nvSpPr>
        <p:spPr>
          <a:xfrm flipV="1">
            <a:off x="8786520" y="41806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8" name=""/>
          <p:cNvSpPr/>
          <p:nvPr/>
        </p:nvSpPr>
        <p:spPr>
          <a:xfrm flipV="1">
            <a:off x="8805600" y="417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9" name=""/>
          <p:cNvSpPr/>
          <p:nvPr/>
        </p:nvSpPr>
        <p:spPr>
          <a:xfrm flipV="1">
            <a:off x="8810280" y="417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0" name=""/>
          <p:cNvSpPr/>
          <p:nvPr/>
        </p:nvSpPr>
        <p:spPr>
          <a:xfrm flipV="1">
            <a:off x="8814960" y="4166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1" name=""/>
          <p:cNvSpPr/>
          <p:nvPr/>
        </p:nvSpPr>
        <p:spPr>
          <a:xfrm flipV="1">
            <a:off x="881964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2" name=""/>
          <p:cNvSpPr/>
          <p:nvPr/>
        </p:nvSpPr>
        <p:spPr>
          <a:xfrm flipV="1">
            <a:off x="8819640" y="41522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3" name=""/>
          <p:cNvSpPr/>
          <p:nvPr/>
        </p:nvSpPr>
        <p:spPr>
          <a:xfrm flipV="1">
            <a:off x="8824680" y="4142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4" name=""/>
          <p:cNvSpPr/>
          <p:nvPr/>
        </p:nvSpPr>
        <p:spPr>
          <a:xfrm flipV="1">
            <a:off x="8824680" y="4137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5" name=""/>
          <p:cNvSpPr/>
          <p:nvPr/>
        </p:nvSpPr>
        <p:spPr>
          <a:xfrm flipH="1" flipV="1">
            <a:off x="8819640" y="4133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6" name=""/>
          <p:cNvSpPr/>
          <p:nvPr/>
        </p:nvSpPr>
        <p:spPr>
          <a:xfrm flipH="1" flipV="1">
            <a:off x="8810280" y="4128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7" name=""/>
          <p:cNvSpPr/>
          <p:nvPr/>
        </p:nvSpPr>
        <p:spPr>
          <a:xfrm flipH="1">
            <a:off x="8800920" y="4128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8" name=""/>
          <p:cNvSpPr/>
          <p:nvPr/>
        </p:nvSpPr>
        <p:spPr>
          <a:xfrm flipH="1">
            <a:off x="8791200" y="41281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9" name=""/>
          <p:cNvSpPr/>
          <p:nvPr/>
        </p:nvSpPr>
        <p:spPr>
          <a:xfrm flipH="1">
            <a:off x="8781840" y="41331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0" name=""/>
          <p:cNvSpPr/>
          <p:nvPr/>
        </p:nvSpPr>
        <p:spPr>
          <a:xfrm flipH="1">
            <a:off x="8776800" y="4142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1" name=""/>
          <p:cNvSpPr/>
          <p:nvPr/>
        </p:nvSpPr>
        <p:spPr>
          <a:xfrm flipH="1">
            <a:off x="8762760" y="41472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2" name=""/>
          <p:cNvSpPr/>
          <p:nvPr/>
        </p:nvSpPr>
        <p:spPr>
          <a:xfrm flipH="1">
            <a:off x="8757720" y="4166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3" name=""/>
          <p:cNvSpPr/>
          <p:nvPr/>
        </p:nvSpPr>
        <p:spPr>
          <a:xfrm flipH="1">
            <a:off x="8753040" y="4171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4" name=""/>
          <p:cNvSpPr/>
          <p:nvPr/>
        </p:nvSpPr>
        <p:spPr>
          <a:xfrm>
            <a:off x="8753040" y="4190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5" name=""/>
          <p:cNvSpPr/>
          <p:nvPr/>
        </p:nvSpPr>
        <p:spPr>
          <a:xfrm>
            <a:off x="8753040" y="4199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6" name=""/>
          <p:cNvSpPr/>
          <p:nvPr/>
        </p:nvSpPr>
        <p:spPr>
          <a:xfrm>
            <a:off x="8757720" y="4209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7" name=""/>
          <p:cNvSpPr/>
          <p:nvPr/>
        </p:nvSpPr>
        <p:spPr>
          <a:xfrm>
            <a:off x="8762760" y="42188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8" name=""/>
          <p:cNvSpPr/>
          <p:nvPr/>
        </p:nvSpPr>
        <p:spPr>
          <a:xfrm>
            <a:off x="8772120" y="4228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9" name=""/>
          <p:cNvSpPr/>
          <p:nvPr/>
        </p:nvSpPr>
        <p:spPr>
          <a:xfrm>
            <a:off x="8786520" y="42332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0" name=""/>
          <p:cNvSpPr/>
          <p:nvPr/>
        </p:nvSpPr>
        <p:spPr>
          <a:xfrm>
            <a:off x="8805600" y="42379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1" name=""/>
          <p:cNvSpPr/>
          <p:nvPr/>
        </p:nvSpPr>
        <p:spPr>
          <a:xfrm>
            <a:off x="96300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2" name=""/>
          <p:cNvSpPr/>
          <p:nvPr/>
        </p:nvSpPr>
        <p:spPr>
          <a:xfrm>
            <a:off x="96300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3" name=""/>
          <p:cNvSpPr/>
          <p:nvPr/>
        </p:nvSpPr>
        <p:spPr>
          <a:xfrm>
            <a:off x="96300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4" name=""/>
          <p:cNvSpPr/>
          <p:nvPr/>
        </p:nvSpPr>
        <p:spPr>
          <a:xfrm>
            <a:off x="96300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5" name=""/>
          <p:cNvSpPr/>
          <p:nvPr/>
        </p:nvSpPr>
        <p:spPr>
          <a:xfrm flipV="1">
            <a:off x="96768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6" name=""/>
          <p:cNvSpPr/>
          <p:nvPr/>
        </p:nvSpPr>
        <p:spPr>
          <a:xfrm>
            <a:off x="967680" y="1673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7" name=""/>
          <p:cNvSpPr/>
          <p:nvPr/>
        </p:nvSpPr>
        <p:spPr>
          <a:xfrm flipV="1">
            <a:off x="97272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8" name=""/>
          <p:cNvSpPr/>
          <p:nvPr/>
        </p:nvSpPr>
        <p:spPr>
          <a:xfrm>
            <a:off x="972720" y="166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9" name=""/>
          <p:cNvSpPr/>
          <p:nvPr/>
        </p:nvSpPr>
        <p:spPr>
          <a:xfrm flipV="1">
            <a:off x="97740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0" name=""/>
          <p:cNvSpPr/>
          <p:nvPr/>
        </p:nvSpPr>
        <p:spPr>
          <a:xfrm flipV="1">
            <a:off x="977400" y="16542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1" name=""/>
          <p:cNvSpPr/>
          <p:nvPr/>
        </p:nvSpPr>
        <p:spPr>
          <a:xfrm flipV="1">
            <a:off x="98676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2" name=""/>
          <p:cNvSpPr/>
          <p:nvPr/>
        </p:nvSpPr>
        <p:spPr>
          <a:xfrm flipV="1">
            <a:off x="986760" y="16444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3" name=""/>
          <p:cNvSpPr/>
          <p:nvPr/>
        </p:nvSpPr>
        <p:spPr>
          <a:xfrm flipV="1">
            <a:off x="991800" y="16304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4" name=""/>
          <p:cNvSpPr/>
          <p:nvPr/>
        </p:nvSpPr>
        <p:spPr>
          <a:xfrm flipV="1">
            <a:off x="99648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5" name=""/>
          <p:cNvSpPr/>
          <p:nvPr/>
        </p:nvSpPr>
        <p:spPr>
          <a:xfrm flipV="1">
            <a:off x="996480" y="1620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6" name=""/>
          <p:cNvSpPr/>
          <p:nvPr/>
        </p:nvSpPr>
        <p:spPr>
          <a:xfrm flipV="1">
            <a:off x="996480" y="16066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7" name=""/>
          <p:cNvSpPr/>
          <p:nvPr/>
        </p:nvSpPr>
        <p:spPr>
          <a:xfrm flipV="1">
            <a:off x="100116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8" name=""/>
          <p:cNvSpPr/>
          <p:nvPr/>
        </p:nvSpPr>
        <p:spPr>
          <a:xfrm flipV="1">
            <a:off x="100116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9" name=""/>
          <p:cNvSpPr/>
          <p:nvPr/>
        </p:nvSpPr>
        <p:spPr>
          <a:xfrm>
            <a:off x="100116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0" name=""/>
          <p:cNvSpPr/>
          <p:nvPr/>
        </p:nvSpPr>
        <p:spPr>
          <a:xfrm>
            <a:off x="100116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1" name=""/>
          <p:cNvSpPr/>
          <p:nvPr/>
        </p:nvSpPr>
        <p:spPr>
          <a:xfrm>
            <a:off x="1001160" y="160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2" name=""/>
          <p:cNvSpPr/>
          <p:nvPr/>
        </p:nvSpPr>
        <p:spPr>
          <a:xfrm flipH="1">
            <a:off x="996480" y="1611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3" name=""/>
          <p:cNvSpPr/>
          <p:nvPr/>
        </p:nvSpPr>
        <p:spPr>
          <a:xfrm>
            <a:off x="996480" y="161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4" name=""/>
          <p:cNvSpPr/>
          <p:nvPr/>
        </p:nvSpPr>
        <p:spPr>
          <a:xfrm>
            <a:off x="996480" y="1620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5" name=""/>
          <p:cNvSpPr/>
          <p:nvPr/>
        </p:nvSpPr>
        <p:spPr>
          <a:xfrm>
            <a:off x="996480" y="1625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6" name=""/>
          <p:cNvSpPr/>
          <p:nvPr/>
        </p:nvSpPr>
        <p:spPr>
          <a:xfrm>
            <a:off x="996480" y="1635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7" name=""/>
          <p:cNvSpPr/>
          <p:nvPr/>
        </p:nvSpPr>
        <p:spPr>
          <a:xfrm flipH="1">
            <a:off x="991800" y="1644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8" name=""/>
          <p:cNvSpPr/>
          <p:nvPr/>
        </p:nvSpPr>
        <p:spPr>
          <a:xfrm>
            <a:off x="99180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9" name=""/>
          <p:cNvSpPr/>
          <p:nvPr/>
        </p:nvSpPr>
        <p:spPr>
          <a:xfrm>
            <a:off x="991800" y="166356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0" name=""/>
          <p:cNvSpPr/>
          <p:nvPr/>
        </p:nvSpPr>
        <p:spPr>
          <a:xfrm flipH="1">
            <a:off x="986760" y="16876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1" name=""/>
          <p:cNvSpPr/>
          <p:nvPr/>
        </p:nvSpPr>
        <p:spPr>
          <a:xfrm>
            <a:off x="986760" y="1697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2" name=""/>
          <p:cNvSpPr/>
          <p:nvPr/>
        </p:nvSpPr>
        <p:spPr>
          <a:xfrm>
            <a:off x="991800" y="1701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3" name=""/>
          <p:cNvSpPr/>
          <p:nvPr/>
        </p:nvSpPr>
        <p:spPr>
          <a:xfrm>
            <a:off x="991800" y="1711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4" name=""/>
          <p:cNvSpPr/>
          <p:nvPr/>
        </p:nvSpPr>
        <p:spPr>
          <a:xfrm>
            <a:off x="99180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5" name=""/>
          <p:cNvSpPr/>
          <p:nvPr/>
        </p:nvSpPr>
        <p:spPr>
          <a:xfrm>
            <a:off x="99648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6" name=""/>
          <p:cNvSpPr/>
          <p:nvPr/>
        </p:nvSpPr>
        <p:spPr>
          <a:xfrm flipV="1">
            <a:off x="1072800" y="153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7" name=""/>
          <p:cNvSpPr/>
          <p:nvPr/>
        </p:nvSpPr>
        <p:spPr>
          <a:xfrm>
            <a:off x="1077480" y="153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8" name=""/>
          <p:cNvSpPr/>
          <p:nvPr/>
        </p:nvSpPr>
        <p:spPr>
          <a:xfrm>
            <a:off x="1082160" y="1544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9" name=""/>
          <p:cNvSpPr/>
          <p:nvPr/>
        </p:nvSpPr>
        <p:spPr>
          <a:xfrm>
            <a:off x="1082160" y="154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0" name=""/>
          <p:cNvSpPr/>
          <p:nvPr/>
        </p:nvSpPr>
        <p:spPr>
          <a:xfrm>
            <a:off x="108684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1" name=""/>
          <p:cNvSpPr/>
          <p:nvPr/>
        </p:nvSpPr>
        <p:spPr>
          <a:xfrm>
            <a:off x="1086840" y="1558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2" name=""/>
          <p:cNvSpPr/>
          <p:nvPr/>
        </p:nvSpPr>
        <p:spPr>
          <a:xfrm>
            <a:off x="1091880" y="156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3" name=""/>
          <p:cNvSpPr/>
          <p:nvPr/>
        </p:nvSpPr>
        <p:spPr>
          <a:xfrm>
            <a:off x="1096560" y="15732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4" name=""/>
          <p:cNvSpPr/>
          <p:nvPr/>
        </p:nvSpPr>
        <p:spPr>
          <a:xfrm>
            <a:off x="1105920" y="15969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5" name=""/>
          <p:cNvSpPr/>
          <p:nvPr/>
        </p:nvSpPr>
        <p:spPr>
          <a:xfrm>
            <a:off x="1110960" y="16066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6" name=""/>
          <p:cNvSpPr/>
          <p:nvPr/>
        </p:nvSpPr>
        <p:spPr>
          <a:xfrm>
            <a:off x="1115640" y="162072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7" name=""/>
          <p:cNvSpPr/>
          <p:nvPr/>
        </p:nvSpPr>
        <p:spPr>
          <a:xfrm>
            <a:off x="1125000" y="165888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8" name=""/>
          <p:cNvSpPr/>
          <p:nvPr/>
        </p:nvSpPr>
        <p:spPr>
          <a:xfrm>
            <a:off x="1130040" y="1677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9" name=""/>
          <p:cNvSpPr/>
          <p:nvPr/>
        </p:nvSpPr>
        <p:spPr>
          <a:xfrm>
            <a:off x="1130040" y="169704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0" name=""/>
          <p:cNvSpPr/>
          <p:nvPr/>
        </p:nvSpPr>
        <p:spPr>
          <a:xfrm>
            <a:off x="1134720" y="1735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1" name=""/>
          <p:cNvSpPr/>
          <p:nvPr/>
        </p:nvSpPr>
        <p:spPr>
          <a:xfrm>
            <a:off x="1134720" y="17496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2" name=""/>
          <p:cNvSpPr/>
          <p:nvPr/>
        </p:nvSpPr>
        <p:spPr>
          <a:xfrm flipH="1">
            <a:off x="1130040" y="1763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3" name=""/>
          <p:cNvSpPr/>
          <p:nvPr/>
        </p:nvSpPr>
        <p:spPr>
          <a:xfrm flipV="1">
            <a:off x="1130040" y="633960"/>
            <a:ext cx="3494520" cy="1148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4" name=""/>
          <p:cNvSpPr/>
          <p:nvPr/>
        </p:nvSpPr>
        <p:spPr>
          <a:xfrm>
            <a:off x="4624560" y="633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5" name=""/>
          <p:cNvSpPr/>
          <p:nvPr/>
        </p:nvSpPr>
        <p:spPr>
          <a:xfrm>
            <a:off x="4624560" y="638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6" name=""/>
          <p:cNvSpPr/>
          <p:nvPr/>
        </p:nvSpPr>
        <p:spPr>
          <a:xfrm>
            <a:off x="4624560" y="64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7" name=""/>
          <p:cNvSpPr/>
          <p:nvPr/>
        </p:nvSpPr>
        <p:spPr>
          <a:xfrm flipH="1">
            <a:off x="4619520" y="648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8" name=""/>
          <p:cNvSpPr/>
          <p:nvPr/>
        </p:nvSpPr>
        <p:spPr>
          <a:xfrm>
            <a:off x="4619520" y="64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9" name=""/>
          <p:cNvSpPr/>
          <p:nvPr/>
        </p:nvSpPr>
        <p:spPr>
          <a:xfrm flipH="1">
            <a:off x="4614840" y="653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0" name=""/>
          <p:cNvSpPr/>
          <p:nvPr/>
        </p:nvSpPr>
        <p:spPr>
          <a:xfrm>
            <a:off x="4614840" y="657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1" name=""/>
          <p:cNvSpPr/>
          <p:nvPr/>
        </p:nvSpPr>
        <p:spPr>
          <a:xfrm flipH="1">
            <a:off x="4610160" y="662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2" name=""/>
          <p:cNvSpPr/>
          <p:nvPr/>
        </p:nvSpPr>
        <p:spPr>
          <a:xfrm flipH="1">
            <a:off x="4595760" y="6674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3" name=""/>
          <p:cNvSpPr/>
          <p:nvPr/>
        </p:nvSpPr>
        <p:spPr>
          <a:xfrm flipH="1">
            <a:off x="4591080" y="686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4" name=""/>
          <p:cNvSpPr/>
          <p:nvPr/>
        </p:nvSpPr>
        <p:spPr>
          <a:xfrm flipH="1">
            <a:off x="4572000" y="69588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5" name=""/>
          <p:cNvSpPr/>
          <p:nvPr/>
        </p:nvSpPr>
        <p:spPr>
          <a:xfrm flipH="1">
            <a:off x="4562640" y="7246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6" name=""/>
          <p:cNvSpPr/>
          <p:nvPr/>
        </p:nvSpPr>
        <p:spPr>
          <a:xfrm flipH="1">
            <a:off x="4538520" y="734040"/>
            <a:ext cx="241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7" name=""/>
          <p:cNvSpPr/>
          <p:nvPr/>
        </p:nvSpPr>
        <p:spPr>
          <a:xfrm flipH="1">
            <a:off x="4524480" y="7722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8" name=""/>
          <p:cNvSpPr/>
          <p:nvPr/>
        </p:nvSpPr>
        <p:spPr>
          <a:xfrm flipH="1">
            <a:off x="4510080" y="7912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9" name=""/>
          <p:cNvSpPr/>
          <p:nvPr/>
        </p:nvSpPr>
        <p:spPr>
          <a:xfrm flipH="1">
            <a:off x="4505400" y="8103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0" name=""/>
          <p:cNvSpPr/>
          <p:nvPr/>
        </p:nvSpPr>
        <p:spPr>
          <a:xfrm flipH="1">
            <a:off x="4500360" y="820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1" name=""/>
          <p:cNvSpPr/>
          <p:nvPr/>
        </p:nvSpPr>
        <p:spPr>
          <a:xfrm flipH="1">
            <a:off x="4491000" y="824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2" name=""/>
          <p:cNvSpPr/>
          <p:nvPr/>
        </p:nvSpPr>
        <p:spPr>
          <a:xfrm>
            <a:off x="4491000" y="834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3" name=""/>
          <p:cNvSpPr/>
          <p:nvPr/>
        </p:nvSpPr>
        <p:spPr>
          <a:xfrm flipV="1">
            <a:off x="4495680" y="82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4" name=""/>
          <p:cNvSpPr/>
          <p:nvPr/>
        </p:nvSpPr>
        <p:spPr>
          <a:xfrm flipV="1">
            <a:off x="4495680" y="8200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5" name=""/>
          <p:cNvSpPr/>
          <p:nvPr/>
        </p:nvSpPr>
        <p:spPr>
          <a:xfrm flipH="1">
            <a:off x="4605480" y="834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6" name=""/>
          <p:cNvSpPr/>
          <p:nvPr/>
        </p:nvSpPr>
        <p:spPr>
          <a:xfrm flipH="1" flipV="1">
            <a:off x="4600440" y="829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7" name=""/>
          <p:cNvSpPr/>
          <p:nvPr/>
        </p:nvSpPr>
        <p:spPr>
          <a:xfrm flipH="1">
            <a:off x="4595760" y="82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8" name=""/>
          <p:cNvSpPr/>
          <p:nvPr/>
        </p:nvSpPr>
        <p:spPr>
          <a:xfrm flipV="1">
            <a:off x="4595760" y="82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9" name=""/>
          <p:cNvSpPr/>
          <p:nvPr/>
        </p:nvSpPr>
        <p:spPr>
          <a:xfrm flipH="1" flipV="1">
            <a:off x="4591080" y="820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0" name=""/>
          <p:cNvSpPr/>
          <p:nvPr/>
        </p:nvSpPr>
        <p:spPr>
          <a:xfrm flipH="1" flipV="1">
            <a:off x="4586400" y="815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1" name=""/>
          <p:cNvSpPr/>
          <p:nvPr/>
        </p:nvSpPr>
        <p:spPr>
          <a:xfrm flipH="1" flipV="1">
            <a:off x="4576680" y="810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2" name=""/>
          <p:cNvSpPr/>
          <p:nvPr/>
        </p:nvSpPr>
        <p:spPr>
          <a:xfrm flipH="1" flipV="1">
            <a:off x="4572000" y="801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3" name=""/>
          <p:cNvSpPr/>
          <p:nvPr/>
        </p:nvSpPr>
        <p:spPr>
          <a:xfrm flipH="1" flipV="1">
            <a:off x="4567320" y="791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4" name=""/>
          <p:cNvSpPr/>
          <p:nvPr/>
        </p:nvSpPr>
        <p:spPr>
          <a:xfrm flipH="1" flipV="1">
            <a:off x="4538520" y="757800"/>
            <a:ext cx="288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5" name=""/>
          <p:cNvSpPr/>
          <p:nvPr/>
        </p:nvSpPr>
        <p:spPr>
          <a:xfrm flipH="1" flipV="1">
            <a:off x="4529160" y="7437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6" name=""/>
          <p:cNvSpPr/>
          <p:nvPr/>
        </p:nvSpPr>
        <p:spPr>
          <a:xfrm flipH="1" flipV="1">
            <a:off x="4524480" y="7293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7" name=""/>
          <p:cNvSpPr/>
          <p:nvPr/>
        </p:nvSpPr>
        <p:spPr>
          <a:xfrm flipH="1" flipV="1">
            <a:off x="4495680" y="686520"/>
            <a:ext cx="288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8" name=""/>
          <p:cNvSpPr/>
          <p:nvPr/>
        </p:nvSpPr>
        <p:spPr>
          <a:xfrm flipH="1" flipV="1">
            <a:off x="4486320" y="6721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9" name=""/>
          <p:cNvSpPr/>
          <p:nvPr/>
        </p:nvSpPr>
        <p:spPr>
          <a:xfrm flipH="1" flipV="1">
            <a:off x="4471920" y="6577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0" name=""/>
          <p:cNvSpPr/>
          <p:nvPr/>
        </p:nvSpPr>
        <p:spPr>
          <a:xfrm flipH="1">
            <a:off x="4776840" y="710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1" name=""/>
          <p:cNvSpPr/>
          <p:nvPr/>
        </p:nvSpPr>
        <p:spPr>
          <a:xfrm>
            <a:off x="4776840" y="71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2" name=""/>
          <p:cNvSpPr/>
          <p:nvPr/>
        </p:nvSpPr>
        <p:spPr>
          <a:xfrm flipH="1">
            <a:off x="4772160" y="71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3" name=""/>
          <p:cNvSpPr/>
          <p:nvPr/>
        </p:nvSpPr>
        <p:spPr>
          <a:xfrm flipH="1">
            <a:off x="4767480" y="71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4" name=""/>
          <p:cNvSpPr/>
          <p:nvPr/>
        </p:nvSpPr>
        <p:spPr>
          <a:xfrm flipH="1">
            <a:off x="4762800" y="72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5" name=""/>
          <p:cNvSpPr/>
          <p:nvPr/>
        </p:nvSpPr>
        <p:spPr>
          <a:xfrm flipH="1">
            <a:off x="4757760" y="720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6" name=""/>
          <p:cNvSpPr/>
          <p:nvPr/>
        </p:nvSpPr>
        <p:spPr>
          <a:xfrm flipH="1">
            <a:off x="4753080" y="72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7" name=""/>
          <p:cNvSpPr/>
          <p:nvPr/>
        </p:nvSpPr>
        <p:spPr>
          <a:xfrm flipH="1">
            <a:off x="4743720" y="724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8" name=""/>
          <p:cNvSpPr/>
          <p:nvPr/>
        </p:nvSpPr>
        <p:spPr>
          <a:xfrm flipH="1">
            <a:off x="4729320" y="724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9" name=""/>
          <p:cNvSpPr/>
          <p:nvPr/>
        </p:nvSpPr>
        <p:spPr>
          <a:xfrm flipH="1">
            <a:off x="4724640" y="72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0" name=""/>
          <p:cNvSpPr/>
          <p:nvPr/>
        </p:nvSpPr>
        <p:spPr>
          <a:xfrm flipH="1">
            <a:off x="4710240" y="724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1" name=""/>
          <p:cNvSpPr/>
          <p:nvPr/>
        </p:nvSpPr>
        <p:spPr>
          <a:xfrm>
            <a:off x="4905720" y="705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2" name=""/>
          <p:cNvSpPr/>
          <p:nvPr/>
        </p:nvSpPr>
        <p:spPr>
          <a:xfrm>
            <a:off x="4910400" y="705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3" name=""/>
          <p:cNvSpPr/>
          <p:nvPr/>
        </p:nvSpPr>
        <p:spPr>
          <a:xfrm>
            <a:off x="4915080" y="705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4" name=""/>
          <p:cNvSpPr/>
          <p:nvPr/>
        </p:nvSpPr>
        <p:spPr>
          <a:xfrm flipV="1">
            <a:off x="4920120" y="70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5" name=""/>
          <p:cNvSpPr/>
          <p:nvPr/>
        </p:nvSpPr>
        <p:spPr>
          <a:xfrm flipV="1">
            <a:off x="4924800" y="69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6" name=""/>
          <p:cNvSpPr/>
          <p:nvPr/>
        </p:nvSpPr>
        <p:spPr>
          <a:xfrm flipV="1">
            <a:off x="4929480" y="69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7" name=""/>
          <p:cNvSpPr/>
          <p:nvPr/>
        </p:nvSpPr>
        <p:spPr>
          <a:xfrm flipV="1">
            <a:off x="4934160" y="6721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8" name=""/>
          <p:cNvSpPr/>
          <p:nvPr/>
        </p:nvSpPr>
        <p:spPr>
          <a:xfrm flipV="1">
            <a:off x="4948560" y="662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9" name=""/>
          <p:cNvSpPr/>
          <p:nvPr/>
        </p:nvSpPr>
        <p:spPr>
          <a:xfrm flipV="1">
            <a:off x="4953240" y="653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0" name=""/>
          <p:cNvSpPr/>
          <p:nvPr/>
        </p:nvSpPr>
        <p:spPr>
          <a:xfrm flipV="1">
            <a:off x="4958280" y="6436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1" name=""/>
          <p:cNvSpPr/>
          <p:nvPr/>
        </p:nvSpPr>
        <p:spPr>
          <a:xfrm flipV="1">
            <a:off x="4967640" y="61956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2" name=""/>
          <p:cNvSpPr/>
          <p:nvPr/>
        </p:nvSpPr>
        <p:spPr>
          <a:xfrm flipV="1">
            <a:off x="4977360" y="6004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3" name=""/>
          <p:cNvSpPr/>
          <p:nvPr/>
        </p:nvSpPr>
        <p:spPr>
          <a:xfrm flipV="1">
            <a:off x="4982040" y="557640"/>
            <a:ext cx="93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4" name=""/>
          <p:cNvSpPr/>
          <p:nvPr/>
        </p:nvSpPr>
        <p:spPr>
          <a:xfrm flipV="1">
            <a:off x="4991400" y="54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5" name=""/>
          <p:cNvSpPr/>
          <p:nvPr/>
        </p:nvSpPr>
        <p:spPr>
          <a:xfrm flipV="1">
            <a:off x="4991400" y="543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6" name=""/>
          <p:cNvSpPr/>
          <p:nvPr/>
        </p:nvSpPr>
        <p:spPr>
          <a:xfrm flipV="1">
            <a:off x="4991400" y="51948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7" name=""/>
          <p:cNvSpPr/>
          <p:nvPr/>
        </p:nvSpPr>
        <p:spPr>
          <a:xfrm flipV="1">
            <a:off x="4996440" y="51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8" name=""/>
          <p:cNvSpPr/>
          <p:nvPr/>
        </p:nvSpPr>
        <p:spPr>
          <a:xfrm flipV="1">
            <a:off x="4996440" y="510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9" name=""/>
          <p:cNvSpPr/>
          <p:nvPr/>
        </p:nvSpPr>
        <p:spPr>
          <a:xfrm flipV="1">
            <a:off x="4996440" y="505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0" name=""/>
          <p:cNvSpPr/>
          <p:nvPr/>
        </p:nvSpPr>
        <p:spPr>
          <a:xfrm flipV="1">
            <a:off x="4996440" y="500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1" name=""/>
          <p:cNvSpPr/>
          <p:nvPr/>
        </p:nvSpPr>
        <p:spPr>
          <a:xfrm flipV="1">
            <a:off x="4996440" y="49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2" name=""/>
          <p:cNvSpPr/>
          <p:nvPr/>
        </p:nvSpPr>
        <p:spPr>
          <a:xfrm flipH="1">
            <a:off x="4991400" y="495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3" name=""/>
          <p:cNvSpPr/>
          <p:nvPr/>
        </p:nvSpPr>
        <p:spPr>
          <a:xfrm flipH="1">
            <a:off x="4986720" y="505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4" name=""/>
          <p:cNvSpPr/>
          <p:nvPr/>
        </p:nvSpPr>
        <p:spPr>
          <a:xfrm>
            <a:off x="4986720" y="510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5" name=""/>
          <p:cNvSpPr/>
          <p:nvPr/>
        </p:nvSpPr>
        <p:spPr>
          <a:xfrm flipH="1">
            <a:off x="4982040" y="514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6" name=""/>
          <p:cNvSpPr/>
          <p:nvPr/>
        </p:nvSpPr>
        <p:spPr>
          <a:xfrm flipH="1">
            <a:off x="4972320" y="51948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7" name=""/>
          <p:cNvSpPr/>
          <p:nvPr/>
        </p:nvSpPr>
        <p:spPr>
          <a:xfrm flipH="1">
            <a:off x="4967640" y="543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8" name=""/>
          <p:cNvSpPr/>
          <p:nvPr/>
        </p:nvSpPr>
        <p:spPr>
          <a:xfrm>
            <a:off x="4967640" y="54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9" name=""/>
          <p:cNvSpPr/>
          <p:nvPr/>
        </p:nvSpPr>
        <p:spPr>
          <a:xfrm flipH="1">
            <a:off x="4953240" y="557640"/>
            <a:ext cx="144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0" name=""/>
          <p:cNvSpPr/>
          <p:nvPr/>
        </p:nvSpPr>
        <p:spPr>
          <a:xfrm>
            <a:off x="4953240" y="600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1" name=""/>
          <p:cNvSpPr/>
          <p:nvPr/>
        </p:nvSpPr>
        <p:spPr>
          <a:xfrm flipH="1">
            <a:off x="4943880" y="614880"/>
            <a:ext cx="93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2" name=""/>
          <p:cNvSpPr/>
          <p:nvPr/>
        </p:nvSpPr>
        <p:spPr>
          <a:xfrm>
            <a:off x="4943880" y="657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3" name=""/>
          <p:cNvSpPr/>
          <p:nvPr/>
        </p:nvSpPr>
        <p:spPr>
          <a:xfrm>
            <a:off x="4943880" y="6721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4" name=""/>
          <p:cNvSpPr/>
          <p:nvPr/>
        </p:nvSpPr>
        <p:spPr>
          <a:xfrm>
            <a:off x="4943880" y="705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5" name=""/>
          <p:cNvSpPr/>
          <p:nvPr/>
        </p:nvSpPr>
        <p:spPr>
          <a:xfrm>
            <a:off x="4943880" y="720000"/>
            <a:ext cx="93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6" name=""/>
          <p:cNvSpPr/>
          <p:nvPr/>
        </p:nvSpPr>
        <p:spPr>
          <a:xfrm>
            <a:off x="4953240" y="76284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7" name=""/>
          <p:cNvSpPr/>
          <p:nvPr/>
        </p:nvSpPr>
        <p:spPr>
          <a:xfrm>
            <a:off x="4958280" y="776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8" name=""/>
          <p:cNvSpPr/>
          <p:nvPr/>
        </p:nvSpPr>
        <p:spPr>
          <a:xfrm>
            <a:off x="4962960" y="78660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9" name=""/>
          <p:cNvSpPr/>
          <p:nvPr/>
        </p:nvSpPr>
        <p:spPr>
          <a:xfrm>
            <a:off x="4991400" y="805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0" name=""/>
          <p:cNvSpPr/>
          <p:nvPr/>
        </p:nvSpPr>
        <p:spPr>
          <a:xfrm flipV="1">
            <a:off x="5001120" y="79596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1" name=""/>
          <p:cNvSpPr/>
          <p:nvPr/>
        </p:nvSpPr>
        <p:spPr>
          <a:xfrm flipV="1">
            <a:off x="5024880" y="791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2" name=""/>
          <p:cNvSpPr/>
          <p:nvPr/>
        </p:nvSpPr>
        <p:spPr>
          <a:xfrm flipV="1">
            <a:off x="5029560" y="7722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3" name=""/>
          <p:cNvSpPr/>
          <p:nvPr/>
        </p:nvSpPr>
        <p:spPr>
          <a:xfrm flipV="1">
            <a:off x="5039280" y="762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4" name=""/>
          <p:cNvSpPr/>
          <p:nvPr/>
        </p:nvSpPr>
        <p:spPr>
          <a:xfrm flipV="1">
            <a:off x="5039280" y="753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5" name=""/>
          <p:cNvSpPr/>
          <p:nvPr/>
        </p:nvSpPr>
        <p:spPr>
          <a:xfrm flipH="1" flipV="1">
            <a:off x="5029560" y="7437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6" name=""/>
          <p:cNvSpPr/>
          <p:nvPr/>
        </p:nvSpPr>
        <p:spPr>
          <a:xfrm flipH="1">
            <a:off x="5024880" y="74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7" name=""/>
          <p:cNvSpPr/>
          <p:nvPr/>
        </p:nvSpPr>
        <p:spPr>
          <a:xfrm flipH="1" flipV="1">
            <a:off x="5005800" y="7340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8" name=""/>
          <p:cNvSpPr/>
          <p:nvPr/>
        </p:nvSpPr>
        <p:spPr>
          <a:xfrm flipH="1">
            <a:off x="5001120" y="734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9" name=""/>
          <p:cNvSpPr/>
          <p:nvPr/>
        </p:nvSpPr>
        <p:spPr>
          <a:xfrm flipH="1">
            <a:off x="4986720" y="7340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0" name=""/>
          <p:cNvSpPr/>
          <p:nvPr/>
        </p:nvSpPr>
        <p:spPr>
          <a:xfrm>
            <a:off x="4986720" y="738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1" name=""/>
          <p:cNvSpPr/>
          <p:nvPr/>
        </p:nvSpPr>
        <p:spPr>
          <a:xfrm>
            <a:off x="4986720" y="743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2" name=""/>
          <p:cNvSpPr/>
          <p:nvPr/>
        </p:nvSpPr>
        <p:spPr>
          <a:xfrm>
            <a:off x="4986720" y="753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3" name=""/>
          <p:cNvSpPr/>
          <p:nvPr/>
        </p:nvSpPr>
        <p:spPr>
          <a:xfrm>
            <a:off x="4991400" y="762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4" name=""/>
          <p:cNvSpPr/>
          <p:nvPr/>
        </p:nvSpPr>
        <p:spPr>
          <a:xfrm>
            <a:off x="4996440" y="762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5" name=""/>
          <p:cNvSpPr/>
          <p:nvPr/>
        </p:nvSpPr>
        <p:spPr>
          <a:xfrm>
            <a:off x="5015520" y="767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6" name=""/>
          <p:cNvSpPr/>
          <p:nvPr/>
        </p:nvSpPr>
        <p:spPr>
          <a:xfrm>
            <a:off x="5024880" y="767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7" name=""/>
          <p:cNvSpPr/>
          <p:nvPr/>
        </p:nvSpPr>
        <p:spPr>
          <a:xfrm flipV="1">
            <a:off x="5034600" y="762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8" name=""/>
          <p:cNvSpPr/>
          <p:nvPr/>
        </p:nvSpPr>
        <p:spPr>
          <a:xfrm flipV="1">
            <a:off x="5043960" y="7531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9" name=""/>
          <p:cNvSpPr/>
          <p:nvPr/>
        </p:nvSpPr>
        <p:spPr>
          <a:xfrm flipV="1">
            <a:off x="5058360" y="748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0" name=""/>
          <p:cNvSpPr/>
          <p:nvPr/>
        </p:nvSpPr>
        <p:spPr>
          <a:xfrm flipV="1">
            <a:off x="5067720" y="7340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1" name=""/>
          <p:cNvSpPr/>
          <p:nvPr/>
        </p:nvSpPr>
        <p:spPr>
          <a:xfrm flipV="1">
            <a:off x="5082120" y="729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2" name=""/>
          <p:cNvSpPr/>
          <p:nvPr/>
        </p:nvSpPr>
        <p:spPr>
          <a:xfrm flipV="1">
            <a:off x="5086800" y="7102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3" name=""/>
          <p:cNvSpPr/>
          <p:nvPr/>
        </p:nvSpPr>
        <p:spPr>
          <a:xfrm flipV="1">
            <a:off x="5096520" y="691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4" name=""/>
          <p:cNvSpPr/>
          <p:nvPr/>
        </p:nvSpPr>
        <p:spPr>
          <a:xfrm flipV="1">
            <a:off x="5101200" y="686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5" name=""/>
          <p:cNvSpPr/>
          <p:nvPr/>
        </p:nvSpPr>
        <p:spPr>
          <a:xfrm flipH="1">
            <a:off x="5096520" y="68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6" name=""/>
          <p:cNvSpPr/>
          <p:nvPr/>
        </p:nvSpPr>
        <p:spPr>
          <a:xfrm flipH="1" flipV="1">
            <a:off x="5091480" y="676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7" name=""/>
          <p:cNvSpPr/>
          <p:nvPr/>
        </p:nvSpPr>
        <p:spPr>
          <a:xfrm flipH="1">
            <a:off x="5086800" y="676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8" name=""/>
          <p:cNvSpPr/>
          <p:nvPr/>
        </p:nvSpPr>
        <p:spPr>
          <a:xfrm flipH="1">
            <a:off x="5082120" y="68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9" name=""/>
          <p:cNvSpPr/>
          <p:nvPr/>
        </p:nvSpPr>
        <p:spPr>
          <a:xfrm>
            <a:off x="5082120" y="68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0" name=""/>
          <p:cNvSpPr/>
          <p:nvPr/>
        </p:nvSpPr>
        <p:spPr>
          <a:xfrm flipH="1">
            <a:off x="5077440" y="68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1" name=""/>
          <p:cNvSpPr/>
          <p:nvPr/>
        </p:nvSpPr>
        <p:spPr>
          <a:xfrm>
            <a:off x="5077440" y="686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2" name=""/>
          <p:cNvSpPr/>
          <p:nvPr/>
        </p:nvSpPr>
        <p:spPr>
          <a:xfrm>
            <a:off x="5077440" y="69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3" name=""/>
          <p:cNvSpPr/>
          <p:nvPr/>
        </p:nvSpPr>
        <p:spPr>
          <a:xfrm flipH="1">
            <a:off x="5072760" y="70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4" name=""/>
          <p:cNvSpPr/>
          <p:nvPr/>
        </p:nvSpPr>
        <p:spPr>
          <a:xfrm>
            <a:off x="5072760" y="705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5" name=""/>
          <p:cNvSpPr/>
          <p:nvPr/>
        </p:nvSpPr>
        <p:spPr>
          <a:xfrm>
            <a:off x="5072760" y="714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6" name=""/>
          <p:cNvSpPr/>
          <p:nvPr/>
        </p:nvSpPr>
        <p:spPr>
          <a:xfrm>
            <a:off x="5072760" y="724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7" name=""/>
          <p:cNvSpPr/>
          <p:nvPr/>
        </p:nvSpPr>
        <p:spPr>
          <a:xfrm>
            <a:off x="5077440" y="74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8" name=""/>
          <p:cNvSpPr/>
          <p:nvPr/>
        </p:nvSpPr>
        <p:spPr>
          <a:xfrm>
            <a:off x="5077440" y="753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9" name=""/>
          <p:cNvSpPr/>
          <p:nvPr/>
        </p:nvSpPr>
        <p:spPr>
          <a:xfrm>
            <a:off x="5082120" y="76284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0" name=""/>
          <p:cNvSpPr/>
          <p:nvPr/>
        </p:nvSpPr>
        <p:spPr>
          <a:xfrm>
            <a:off x="5091480" y="786600"/>
            <a:ext cx="24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1" name=""/>
          <p:cNvSpPr/>
          <p:nvPr/>
        </p:nvSpPr>
        <p:spPr>
          <a:xfrm>
            <a:off x="5115600" y="80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2" name=""/>
          <p:cNvSpPr/>
          <p:nvPr/>
        </p:nvSpPr>
        <p:spPr>
          <a:xfrm>
            <a:off x="5120280" y="810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3" name=""/>
          <p:cNvSpPr/>
          <p:nvPr/>
        </p:nvSpPr>
        <p:spPr>
          <a:xfrm flipV="1">
            <a:off x="5129640" y="805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4" name=""/>
          <p:cNvSpPr/>
          <p:nvPr/>
        </p:nvSpPr>
        <p:spPr>
          <a:xfrm flipV="1">
            <a:off x="5134680" y="8010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5" name=""/>
          <p:cNvSpPr/>
          <p:nvPr/>
        </p:nvSpPr>
        <p:spPr>
          <a:xfrm flipV="1">
            <a:off x="5148720" y="7959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6" name=""/>
          <p:cNvSpPr/>
          <p:nvPr/>
        </p:nvSpPr>
        <p:spPr>
          <a:xfrm flipV="1">
            <a:off x="5158440" y="791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7" name=""/>
          <p:cNvSpPr/>
          <p:nvPr/>
        </p:nvSpPr>
        <p:spPr>
          <a:xfrm flipV="1">
            <a:off x="5163120" y="786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8" name=""/>
          <p:cNvSpPr/>
          <p:nvPr/>
        </p:nvSpPr>
        <p:spPr>
          <a:xfrm flipV="1">
            <a:off x="5172840" y="776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9" name=""/>
          <p:cNvSpPr/>
          <p:nvPr/>
        </p:nvSpPr>
        <p:spPr>
          <a:xfrm flipV="1">
            <a:off x="5177520" y="7628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0" name=""/>
          <p:cNvSpPr/>
          <p:nvPr/>
        </p:nvSpPr>
        <p:spPr>
          <a:xfrm flipV="1">
            <a:off x="5186880" y="748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1" name=""/>
          <p:cNvSpPr/>
          <p:nvPr/>
        </p:nvSpPr>
        <p:spPr>
          <a:xfrm flipV="1">
            <a:off x="5186880" y="743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2" name=""/>
          <p:cNvSpPr/>
          <p:nvPr/>
        </p:nvSpPr>
        <p:spPr>
          <a:xfrm flipV="1">
            <a:off x="5186880" y="729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3" name=""/>
          <p:cNvSpPr/>
          <p:nvPr/>
        </p:nvSpPr>
        <p:spPr>
          <a:xfrm flipH="1" flipV="1">
            <a:off x="5182200" y="720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4" name=""/>
          <p:cNvSpPr/>
          <p:nvPr/>
        </p:nvSpPr>
        <p:spPr>
          <a:xfrm flipH="1" flipV="1">
            <a:off x="5177520" y="71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5" name=""/>
          <p:cNvSpPr/>
          <p:nvPr/>
        </p:nvSpPr>
        <p:spPr>
          <a:xfrm flipH="1" flipV="1">
            <a:off x="5172840" y="705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6" name=""/>
          <p:cNvSpPr/>
          <p:nvPr/>
        </p:nvSpPr>
        <p:spPr>
          <a:xfrm flipH="1">
            <a:off x="5167800" y="705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7" name=""/>
          <p:cNvSpPr/>
          <p:nvPr/>
        </p:nvSpPr>
        <p:spPr>
          <a:xfrm flipH="1">
            <a:off x="5163120" y="705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8" name=""/>
          <p:cNvSpPr/>
          <p:nvPr/>
        </p:nvSpPr>
        <p:spPr>
          <a:xfrm>
            <a:off x="516312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9" name=""/>
          <p:cNvSpPr/>
          <p:nvPr/>
        </p:nvSpPr>
        <p:spPr>
          <a:xfrm>
            <a:off x="5163120" y="71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0" name=""/>
          <p:cNvSpPr/>
          <p:nvPr/>
        </p:nvSpPr>
        <p:spPr>
          <a:xfrm>
            <a:off x="5163120" y="7149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1" name=""/>
          <p:cNvSpPr/>
          <p:nvPr/>
        </p:nvSpPr>
        <p:spPr>
          <a:xfrm>
            <a:off x="5172840" y="734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2" name=""/>
          <p:cNvSpPr/>
          <p:nvPr/>
        </p:nvSpPr>
        <p:spPr>
          <a:xfrm>
            <a:off x="5172840" y="7387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3" name=""/>
          <p:cNvSpPr/>
          <p:nvPr/>
        </p:nvSpPr>
        <p:spPr>
          <a:xfrm>
            <a:off x="5182200" y="74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4" name=""/>
          <p:cNvSpPr/>
          <p:nvPr/>
        </p:nvSpPr>
        <p:spPr>
          <a:xfrm>
            <a:off x="5186880" y="7531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5" name=""/>
          <p:cNvSpPr/>
          <p:nvPr/>
        </p:nvSpPr>
        <p:spPr>
          <a:xfrm flipV="1">
            <a:off x="5205960" y="753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6" name=""/>
          <p:cNvSpPr/>
          <p:nvPr/>
        </p:nvSpPr>
        <p:spPr>
          <a:xfrm>
            <a:off x="5215680" y="753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7" name=""/>
          <p:cNvSpPr/>
          <p:nvPr/>
        </p:nvSpPr>
        <p:spPr>
          <a:xfrm flipV="1">
            <a:off x="5225040" y="748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8" name=""/>
          <p:cNvSpPr/>
          <p:nvPr/>
        </p:nvSpPr>
        <p:spPr>
          <a:xfrm flipV="1">
            <a:off x="5230080" y="73404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9" name=""/>
          <p:cNvSpPr/>
          <p:nvPr/>
        </p:nvSpPr>
        <p:spPr>
          <a:xfrm flipV="1">
            <a:off x="5249160" y="729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0" name=""/>
          <p:cNvSpPr/>
          <p:nvPr/>
        </p:nvSpPr>
        <p:spPr>
          <a:xfrm flipV="1">
            <a:off x="5253840" y="7102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1" name=""/>
          <p:cNvSpPr/>
          <p:nvPr/>
        </p:nvSpPr>
        <p:spPr>
          <a:xfrm flipV="1">
            <a:off x="5253840" y="705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2" name=""/>
          <p:cNvSpPr/>
          <p:nvPr/>
        </p:nvSpPr>
        <p:spPr>
          <a:xfrm flipH="1" flipV="1">
            <a:off x="5253840" y="6865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3" name=""/>
          <p:cNvSpPr/>
          <p:nvPr/>
        </p:nvSpPr>
        <p:spPr>
          <a:xfrm flipV="1">
            <a:off x="5253840" y="68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4" name=""/>
          <p:cNvSpPr/>
          <p:nvPr/>
        </p:nvSpPr>
        <p:spPr>
          <a:xfrm flipV="1">
            <a:off x="5253840" y="672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5" name=""/>
          <p:cNvSpPr/>
          <p:nvPr/>
        </p:nvSpPr>
        <p:spPr>
          <a:xfrm>
            <a:off x="5253840" y="67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6" name=""/>
          <p:cNvSpPr/>
          <p:nvPr/>
        </p:nvSpPr>
        <p:spPr>
          <a:xfrm>
            <a:off x="5253840" y="67680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7" name=""/>
          <p:cNvSpPr/>
          <p:nvPr/>
        </p:nvSpPr>
        <p:spPr>
          <a:xfrm>
            <a:off x="525384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8" name=""/>
          <p:cNvSpPr/>
          <p:nvPr/>
        </p:nvSpPr>
        <p:spPr>
          <a:xfrm>
            <a:off x="5253840" y="710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9" name=""/>
          <p:cNvSpPr/>
          <p:nvPr/>
        </p:nvSpPr>
        <p:spPr>
          <a:xfrm>
            <a:off x="5253840" y="72000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0" name=""/>
          <p:cNvSpPr/>
          <p:nvPr/>
        </p:nvSpPr>
        <p:spPr>
          <a:xfrm>
            <a:off x="5258520" y="738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1" name=""/>
          <p:cNvSpPr/>
          <p:nvPr/>
        </p:nvSpPr>
        <p:spPr>
          <a:xfrm>
            <a:off x="5258520" y="748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2" name=""/>
          <p:cNvSpPr/>
          <p:nvPr/>
        </p:nvSpPr>
        <p:spPr>
          <a:xfrm>
            <a:off x="5263200" y="75780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3" name=""/>
          <p:cNvSpPr/>
          <p:nvPr/>
        </p:nvSpPr>
        <p:spPr>
          <a:xfrm>
            <a:off x="5277600" y="78192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4" name=""/>
          <p:cNvSpPr/>
          <p:nvPr/>
        </p:nvSpPr>
        <p:spPr>
          <a:xfrm flipH="1">
            <a:off x="5387400" y="66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5" name=""/>
          <p:cNvSpPr/>
          <p:nvPr/>
        </p:nvSpPr>
        <p:spPr>
          <a:xfrm>
            <a:off x="5387400" y="66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6" name=""/>
          <p:cNvSpPr/>
          <p:nvPr/>
        </p:nvSpPr>
        <p:spPr>
          <a:xfrm flipH="1">
            <a:off x="5382360" y="672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7" name=""/>
          <p:cNvSpPr/>
          <p:nvPr/>
        </p:nvSpPr>
        <p:spPr>
          <a:xfrm flipH="1">
            <a:off x="5377680" y="672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8" name=""/>
          <p:cNvSpPr/>
          <p:nvPr/>
        </p:nvSpPr>
        <p:spPr>
          <a:xfrm flipH="1">
            <a:off x="5373000" y="672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9" name=""/>
          <p:cNvSpPr/>
          <p:nvPr/>
        </p:nvSpPr>
        <p:spPr>
          <a:xfrm flipH="1">
            <a:off x="5368320" y="68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0" name=""/>
          <p:cNvSpPr/>
          <p:nvPr/>
        </p:nvSpPr>
        <p:spPr>
          <a:xfrm flipH="1">
            <a:off x="5363280" y="681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1" name=""/>
          <p:cNvSpPr/>
          <p:nvPr/>
        </p:nvSpPr>
        <p:spPr>
          <a:xfrm flipH="1">
            <a:off x="5353920" y="686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2" name=""/>
          <p:cNvSpPr/>
          <p:nvPr/>
        </p:nvSpPr>
        <p:spPr>
          <a:xfrm flipH="1">
            <a:off x="5349240" y="691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3" name=""/>
          <p:cNvSpPr/>
          <p:nvPr/>
        </p:nvSpPr>
        <p:spPr>
          <a:xfrm flipH="1">
            <a:off x="5339520" y="7009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4" name=""/>
          <p:cNvSpPr/>
          <p:nvPr/>
        </p:nvSpPr>
        <p:spPr>
          <a:xfrm flipH="1">
            <a:off x="5334840" y="710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5" name=""/>
          <p:cNvSpPr/>
          <p:nvPr/>
        </p:nvSpPr>
        <p:spPr>
          <a:xfrm>
            <a:off x="5334840" y="72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6" name=""/>
          <p:cNvSpPr/>
          <p:nvPr/>
        </p:nvSpPr>
        <p:spPr>
          <a:xfrm>
            <a:off x="5334840" y="7246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7" name=""/>
          <p:cNvSpPr/>
          <p:nvPr/>
        </p:nvSpPr>
        <p:spPr>
          <a:xfrm>
            <a:off x="5334840" y="743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8" name=""/>
          <p:cNvSpPr/>
          <p:nvPr/>
        </p:nvSpPr>
        <p:spPr>
          <a:xfrm>
            <a:off x="5339520" y="753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9" name=""/>
          <p:cNvSpPr/>
          <p:nvPr/>
        </p:nvSpPr>
        <p:spPr>
          <a:xfrm>
            <a:off x="5344200" y="7628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0" name=""/>
          <p:cNvSpPr/>
          <p:nvPr/>
        </p:nvSpPr>
        <p:spPr>
          <a:xfrm>
            <a:off x="5358600" y="781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1" name=""/>
          <p:cNvSpPr/>
          <p:nvPr/>
        </p:nvSpPr>
        <p:spPr>
          <a:xfrm>
            <a:off x="5363280" y="79128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2" name=""/>
          <p:cNvSpPr/>
          <p:nvPr/>
        </p:nvSpPr>
        <p:spPr>
          <a:xfrm>
            <a:off x="5382360" y="810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3" name=""/>
          <p:cNvSpPr/>
          <p:nvPr/>
        </p:nvSpPr>
        <p:spPr>
          <a:xfrm>
            <a:off x="5392080" y="810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4" name=""/>
          <p:cNvSpPr/>
          <p:nvPr/>
        </p:nvSpPr>
        <p:spPr>
          <a:xfrm flipV="1">
            <a:off x="5396760" y="79128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5" name=""/>
          <p:cNvSpPr/>
          <p:nvPr/>
        </p:nvSpPr>
        <p:spPr>
          <a:xfrm flipV="1">
            <a:off x="5415840" y="781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6" name=""/>
          <p:cNvSpPr/>
          <p:nvPr/>
        </p:nvSpPr>
        <p:spPr>
          <a:xfrm flipV="1">
            <a:off x="5420520" y="767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7" name=""/>
          <p:cNvSpPr/>
          <p:nvPr/>
        </p:nvSpPr>
        <p:spPr>
          <a:xfrm flipV="1">
            <a:off x="5425200" y="724680"/>
            <a:ext cx="50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8" name=""/>
          <p:cNvSpPr/>
          <p:nvPr/>
        </p:nvSpPr>
        <p:spPr>
          <a:xfrm flipV="1">
            <a:off x="5430240" y="705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9" name=""/>
          <p:cNvSpPr/>
          <p:nvPr/>
        </p:nvSpPr>
        <p:spPr>
          <a:xfrm flipV="1">
            <a:off x="5434920" y="686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0" name=""/>
          <p:cNvSpPr/>
          <p:nvPr/>
        </p:nvSpPr>
        <p:spPr>
          <a:xfrm flipV="1">
            <a:off x="5434920" y="667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1" name=""/>
          <p:cNvSpPr/>
          <p:nvPr/>
        </p:nvSpPr>
        <p:spPr>
          <a:xfrm flipV="1">
            <a:off x="5434920" y="610200"/>
            <a:ext cx="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2" name=""/>
          <p:cNvSpPr/>
          <p:nvPr/>
        </p:nvSpPr>
        <p:spPr>
          <a:xfrm flipV="1">
            <a:off x="5434920" y="595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3" name=""/>
          <p:cNvSpPr/>
          <p:nvPr/>
        </p:nvSpPr>
        <p:spPr>
          <a:xfrm flipV="1">
            <a:off x="5434920" y="54828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4" name=""/>
          <p:cNvSpPr/>
          <p:nvPr/>
        </p:nvSpPr>
        <p:spPr>
          <a:xfrm flipV="1">
            <a:off x="5434920" y="538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5" name=""/>
          <p:cNvSpPr/>
          <p:nvPr/>
        </p:nvSpPr>
        <p:spPr>
          <a:xfrm flipV="1">
            <a:off x="5434920" y="53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6" name=""/>
          <p:cNvSpPr/>
          <p:nvPr/>
        </p:nvSpPr>
        <p:spPr>
          <a:xfrm flipV="1">
            <a:off x="5439600" y="5245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7" name=""/>
          <p:cNvSpPr/>
          <p:nvPr/>
        </p:nvSpPr>
        <p:spPr>
          <a:xfrm>
            <a:off x="5454000" y="524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8" name=""/>
          <p:cNvSpPr/>
          <p:nvPr/>
        </p:nvSpPr>
        <p:spPr>
          <a:xfrm>
            <a:off x="5458680" y="52920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9" name=""/>
          <p:cNvSpPr/>
          <p:nvPr/>
        </p:nvSpPr>
        <p:spPr>
          <a:xfrm flipV="1">
            <a:off x="550656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0" name=""/>
          <p:cNvSpPr/>
          <p:nvPr/>
        </p:nvSpPr>
        <p:spPr>
          <a:xfrm flipV="1">
            <a:off x="5506560" y="70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1" name=""/>
          <p:cNvSpPr/>
          <p:nvPr/>
        </p:nvSpPr>
        <p:spPr>
          <a:xfrm flipH="1">
            <a:off x="5501520" y="700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2" name=""/>
          <p:cNvSpPr/>
          <p:nvPr/>
        </p:nvSpPr>
        <p:spPr>
          <a:xfrm flipV="1">
            <a:off x="5501520" y="69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3" name=""/>
          <p:cNvSpPr/>
          <p:nvPr/>
        </p:nvSpPr>
        <p:spPr>
          <a:xfrm flipH="1">
            <a:off x="5496840" y="69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4" name=""/>
          <p:cNvSpPr/>
          <p:nvPr/>
        </p:nvSpPr>
        <p:spPr>
          <a:xfrm flipV="1">
            <a:off x="5496840" y="69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5" name=""/>
          <p:cNvSpPr/>
          <p:nvPr/>
        </p:nvSpPr>
        <p:spPr>
          <a:xfrm flipH="1" flipV="1">
            <a:off x="5487480" y="686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6" name=""/>
          <p:cNvSpPr/>
          <p:nvPr/>
        </p:nvSpPr>
        <p:spPr>
          <a:xfrm flipH="1">
            <a:off x="5482440" y="686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7" name=""/>
          <p:cNvSpPr/>
          <p:nvPr/>
        </p:nvSpPr>
        <p:spPr>
          <a:xfrm flipH="1">
            <a:off x="5477760" y="68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8" name=""/>
          <p:cNvSpPr/>
          <p:nvPr/>
        </p:nvSpPr>
        <p:spPr>
          <a:xfrm flipH="1">
            <a:off x="5473080" y="686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9" name=""/>
          <p:cNvSpPr/>
          <p:nvPr/>
        </p:nvSpPr>
        <p:spPr>
          <a:xfrm flipH="1">
            <a:off x="5468400" y="686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0" name=""/>
          <p:cNvSpPr/>
          <p:nvPr/>
        </p:nvSpPr>
        <p:spPr>
          <a:xfrm flipH="1">
            <a:off x="5463360" y="691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1" name=""/>
          <p:cNvSpPr/>
          <p:nvPr/>
        </p:nvSpPr>
        <p:spPr>
          <a:xfrm>
            <a:off x="5463360" y="70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2" name=""/>
          <p:cNvSpPr/>
          <p:nvPr/>
        </p:nvSpPr>
        <p:spPr>
          <a:xfrm>
            <a:off x="546336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3" name=""/>
          <p:cNvSpPr/>
          <p:nvPr/>
        </p:nvSpPr>
        <p:spPr>
          <a:xfrm>
            <a:off x="5463360" y="7102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4" name=""/>
          <p:cNvSpPr/>
          <p:nvPr/>
        </p:nvSpPr>
        <p:spPr>
          <a:xfrm>
            <a:off x="5463360" y="738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5" name=""/>
          <p:cNvSpPr/>
          <p:nvPr/>
        </p:nvSpPr>
        <p:spPr>
          <a:xfrm>
            <a:off x="5468400" y="74844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6" name=""/>
          <p:cNvSpPr/>
          <p:nvPr/>
        </p:nvSpPr>
        <p:spPr>
          <a:xfrm>
            <a:off x="5477760" y="7768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7" name=""/>
          <p:cNvSpPr/>
          <p:nvPr/>
        </p:nvSpPr>
        <p:spPr>
          <a:xfrm>
            <a:off x="5487480" y="7912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8" name=""/>
          <p:cNvSpPr/>
          <p:nvPr/>
        </p:nvSpPr>
        <p:spPr>
          <a:xfrm>
            <a:off x="5496840" y="801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9" name=""/>
          <p:cNvSpPr/>
          <p:nvPr/>
        </p:nvSpPr>
        <p:spPr>
          <a:xfrm flipV="1">
            <a:off x="5506560" y="79128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0" name=""/>
          <p:cNvSpPr/>
          <p:nvPr/>
        </p:nvSpPr>
        <p:spPr>
          <a:xfrm flipV="1">
            <a:off x="5525640" y="786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1" name=""/>
          <p:cNvSpPr/>
          <p:nvPr/>
        </p:nvSpPr>
        <p:spPr>
          <a:xfrm flipV="1">
            <a:off x="5530320" y="74844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2" name=""/>
          <p:cNvSpPr/>
          <p:nvPr/>
        </p:nvSpPr>
        <p:spPr>
          <a:xfrm flipV="1">
            <a:off x="5544720" y="738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3" name=""/>
          <p:cNvSpPr/>
          <p:nvPr/>
        </p:nvSpPr>
        <p:spPr>
          <a:xfrm flipV="1">
            <a:off x="5549400" y="7246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4" name=""/>
          <p:cNvSpPr/>
          <p:nvPr/>
        </p:nvSpPr>
        <p:spPr>
          <a:xfrm flipH="1" flipV="1">
            <a:off x="5544720" y="67680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5" name=""/>
          <p:cNvSpPr/>
          <p:nvPr/>
        </p:nvSpPr>
        <p:spPr>
          <a:xfrm flipH="1" flipV="1">
            <a:off x="5539680" y="672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6" name=""/>
          <p:cNvSpPr/>
          <p:nvPr/>
        </p:nvSpPr>
        <p:spPr>
          <a:xfrm flipH="1" flipV="1">
            <a:off x="5535000" y="66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7" name=""/>
          <p:cNvSpPr/>
          <p:nvPr/>
        </p:nvSpPr>
        <p:spPr>
          <a:xfrm flipH="1">
            <a:off x="5530320" y="66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8" name=""/>
          <p:cNvSpPr/>
          <p:nvPr/>
        </p:nvSpPr>
        <p:spPr>
          <a:xfrm flipH="1">
            <a:off x="5525640" y="667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9" name=""/>
          <p:cNvSpPr/>
          <p:nvPr/>
        </p:nvSpPr>
        <p:spPr>
          <a:xfrm flipH="1">
            <a:off x="5520600" y="667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0" name=""/>
          <p:cNvSpPr/>
          <p:nvPr/>
        </p:nvSpPr>
        <p:spPr>
          <a:xfrm flipH="1">
            <a:off x="5515920" y="67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1" name=""/>
          <p:cNvSpPr/>
          <p:nvPr/>
        </p:nvSpPr>
        <p:spPr>
          <a:xfrm flipH="1">
            <a:off x="5501520" y="67680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2" name=""/>
          <p:cNvSpPr/>
          <p:nvPr/>
        </p:nvSpPr>
        <p:spPr>
          <a:xfrm>
            <a:off x="5592240" y="695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3" name=""/>
          <p:cNvSpPr/>
          <p:nvPr/>
        </p:nvSpPr>
        <p:spPr>
          <a:xfrm>
            <a:off x="5592240" y="70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4" name=""/>
          <p:cNvSpPr/>
          <p:nvPr/>
        </p:nvSpPr>
        <p:spPr>
          <a:xfrm>
            <a:off x="559224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5" name=""/>
          <p:cNvSpPr/>
          <p:nvPr/>
        </p:nvSpPr>
        <p:spPr>
          <a:xfrm>
            <a:off x="5592240" y="71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6" name=""/>
          <p:cNvSpPr/>
          <p:nvPr/>
        </p:nvSpPr>
        <p:spPr>
          <a:xfrm>
            <a:off x="5592240" y="714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7" name=""/>
          <p:cNvSpPr/>
          <p:nvPr/>
        </p:nvSpPr>
        <p:spPr>
          <a:xfrm>
            <a:off x="5592240" y="724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8" name=""/>
          <p:cNvSpPr/>
          <p:nvPr/>
        </p:nvSpPr>
        <p:spPr>
          <a:xfrm>
            <a:off x="5592240" y="7340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9" name=""/>
          <p:cNvSpPr/>
          <p:nvPr/>
        </p:nvSpPr>
        <p:spPr>
          <a:xfrm>
            <a:off x="5592240" y="757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0" name=""/>
          <p:cNvSpPr/>
          <p:nvPr/>
        </p:nvSpPr>
        <p:spPr>
          <a:xfrm>
            <a:off x="5592240" y="76752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1" name=""/>
          <p:cNvSpPr/>
          <p:nvPr/>
        </p:nvSpPr>
        <p:spPr>
          <a:xfrm>
            <a:off x="5592240" y="7959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2" name=""/>
          <p:cNvSpPr/>
          <p:nvPr/>
        </p:nvSpPr>
        <p:spPr>
          <a:xfrm>
            <a:off x="5596920" y="824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3" name=""/>
          <p:cNvSpPr/>
          <p:nvPr/>
        </p:nvSpPr>
        <p:spPr>
          <a:xfrm>
            <a:off x="5596920" y="8391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4" name=""/>
          <p:cNvSpPr/>
          <p:nvPr/>
        </p:nvSpPr>
        <p:spPr>
          <a:xfrm>
            <a:off x="5596920" y="853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5" name=""/>
          <p:cNvSpPr/>
          <p:nvPr/>
        </p:nvSpPr>
        <p:spPr>
          <a:xfrm>
            <a:off x="5601600" y="867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6" name=""/>
          <p:cNvSpPr/>
          <p:nvPr/>
        </p:nvSpPr>
        <p:spPr>
          <a:xfrm>
            <a:off x="5601600" y="88200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7" name=""/>
          <p:cNvSpPr/>
          <p:nvPr/>
        </p:nvSpPr>
        <p:spPr>
          <a:xfrm>
            <a:off x="5606640" y="90576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8" name=""/>
          <p:cNvSpPr/>
          <p:nvPr/>
        </p:nvSpPr>
        <p:spPr>
          <a:xfrm>
            <a:off x="5616000" y="934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9" name=""/>
          <p:cNvSpPr/>
          <p:nvPr/>
        </p:nvSpPr>
        <p:spPr>
          <a:xfrm>
            <a:off x="5616000" y="939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0" name=""/>
          <p:cNvSpPr/>
          <p:nvPr/>
        </p:nvSpPr>
        <p:spPr>
          <a:xfrm flipH="1">
            <a:off x="5616000" y="94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1" name=""/>
          <p:cNvSpPr/>
          <p:nvPr/>
        </p:nvSpPr>
        <p:spPr>
          <a:xfrm flipH="1">
            <a:off x="5611320" y="94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2" name=""/>
          <p:cNvSpPr/>
          <p:nvPr/>
        </p:nvSpPr>
        <p:spPr>
          <a:xfrm flipH="1">
            <a:off x="5606640" y="94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3" name=""/>
          <p:cNvSpPr/>
          <p:nvPr/>
        </p:nvSpPr>
        <p:spPr>
          <a:xfrm flipV="1">
            <a:off x="5606640" y="94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4" name=""/>
          <p:cNvSpPr/>
          <p:nvPr/>
        </p:nvSpPr>
        <p:spPr>
          <a:xfrm flipH="1">
            <a:off x="5601600" y="943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5" name=""/>
          <p:cNvSpPr/>
          <p:nvPr/>
        </p:nvSpPr>
        <p:spPr>
          <a:xfrm flipV="1">
            <a:off x="5601600" y="93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6" name=""/>
          <p:cNvSpPr/>
          <p:nvPr/>
        </p:nvSpPr>
        <p:spPr>
          <a:xfrm flipV="1">
            <a:off x="5601600" y="934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7" name=""/>
          <p:cNvSpPr/>
          <p:nvPr/>
        </p:nvSpPr>
        <p:spPr>
          <a:xfrm flipV="1">
            <a:off x="5601600" y="92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8" name=""/>
          <p:cNvSpPr/>
          <p:nvPr/>
        </p:nvSpPr>
        <p:spPr>
          <a:xfrm flipV="1">
            <a:off x="5601600" y="92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9" name=""/>
          <p:cNvSpPr/>
          <p:nvPr/>
        </p:nvSpPr>
        <p:spPr>
          <a:xfrm flipV="1">
            <a:off x="5601600" y="92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0" name=""/>
          <p:cNvSpPr/>
          <p:nvPr/>
        </p:nvSpPr>
        <p:spPr>
          <a:xfrm flipV="1">
            <a:off x="5601600" y="910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1" name=""/>
          <p:cNvSpPr/>
          <p:nvPr/>
        </p:nvSpPr>
        <p:spPr>
          <a:xfrm flipV="1">
            <a:off x="5601600" y="87228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2" name=""/>
          <p:cNvSpPr/>
          <p:nvPr/>
        </p:nvSpPr>
        <p:spPr>
          <a:xfrm flipV="1">
            <a:off x="5606640" y="862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3" name=""/>
          <p:cNvSpPr/>
          <p:nvPr/>
        </p:nvSpPr>
        <p:spPr>
          <a:xfrm flipV="1">
            <a:off x="5611320" y="83412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4" name=""/>
          <p:cNvSpPr/>
          <p:nvPr/>
        </p:nvSpPr>
        <p:spPr>
          <a:xfrm flipV="1">
            <a:off x="5611320" y="8150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5" name=""/>
          <p:cNvSpPr/>
          <p:nvPr/>
        </p:nvSpPr>
        <p:spPr>
          <a:xfrm flipV="1">
            <a:off x="5616000" y="767520"/>
            <a:ext cx="972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6" name=""/>
          <p:cNvSpPr/>
          <p:nvPr/>
        </p:nvSpPr>
        <p:spPr>
          <a:xfrm flipV="1">
            <a:off x="5625720" y="753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7" name=""/>
          <p:cNvSpPr/>
          <p:nvPr/>
        </p:nvSpPr>
        <p:spPr>
          <a:xfrm flipV="1">
            <a:off x="5630400" y="738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8" name=""/>
          <p:cNvSpPr/>
          <p:nvPr/>
        </p:nvSpPr>
        <p:spPr>
          <a:xfrm flipV="1">
            <a:off x="5630400" y="700920"/>
            <a:ext cx="1908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9" name=""/>
          <p:cNvSpPr/>
          <p:nvPr/>
        </p:nvSpPr>
        <p:spPr>
          <a:xfrm flipV="1">
            <a:off x="5649480" y="69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0" name=""/>
          <p:cNvSpPr/>
          <p:nvPr/>
        </p:nvSpPr>
        <p:spPr>
          <a:xfrm flipV="1">
            <a:off x="5654160" y="69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1" name=""/>
          <p:cNvSpPr/>
          <p:nvPr/>
        </p:nvSpPr>
        <p:spPr>
          <a:xfrm>
            <a:off x="5658840" y="691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2" name=""/>
          <p:cNvSpPr/>
          <p:nvPr/>
        </p:nvSpPr>
        <p:spPr>
          <a:xfrm>
            <a:off x="5663880" y="6912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3" name=""/>
          <p:cNvSpPr/>
          <p:nvPr/>
        </p:nvSpPr>
        <p:spPr>
          <a:xfrm>
            <a:off x="5677920" y="6958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4" name=""/>
          <p:cNvSpPr/>
          <p:nvPr/>
        </p:nvSpPr>
        <p:spPr>
          <a:xfrm>
            <a:off x="5692320" y="70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5" name=""/>
          <p:cNvSpPr/>
          <p:nvPr/>
        </p:nvSpPr>
        <p:spPr>
          <a:xfrm>
            <a:off x="5697000" y="7056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6" name=""/>
          <p:cNvSpPr/>
          <p:nvPr/>
        </p:nvSpPr>
        <p:spPr>
          <a:xfrm>
            <a:off x="5716080" y="720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7" name=""/>
          <p:cNvSpPr/>
          <p:nvPr/>
        </p:nvSpPr>
        <p:spPr>
          <a:xfrm>
            <a:off x="5721120" y="7246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8" name=""/>
          <p:cNvSpPr/>
          <p:nvPr/>
        </p:nvSpPr>
        <p:spPr>
          <a:xfrm>
            <a:off x="5725800" y="743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9" name=""/>
          <p:cNvSpPr/>
          <p:nvPr/>
        </p:nvSpPr>
        <p:spPr>
          <a:xfrm flipH="1">
            <a:off x="5721120" y="7531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0" name=""/>
          <p:cNvSpPr/>
          <p:nvPr/>
        </p:nvSpPr>
        <p:spPr>
          <a:xfrm>
            <a:off x="5721120" y="776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1" name=""/>
          <p:cNvSpPr/>
          <p:nvPr/>
        </p:nvSpPr>
        <p:spPr>
          <a:xfrm>
            <a:off x="5721120" y="781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2" name=""/>
          <p:cNvSpPr/>
          <p:nvPr/>
        </p:nvSpPr>
        <p:spPr>
          <a:xfrm flipH="1">
            <a:off x="5716080" y="791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3" name=""/>
          <p:cNvSpPr/>
          <p:nvPr/>
        </p:nvSpPr>
        <p:spPr>
          <a:xfrm>
            <a:off x="5716080" y="795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4" name=""/>
          <p:cNvSpPr/>
          <p:nvPr/>
        </p:nvSpPr>
        <p:spPr>
          <a:xfrm flipH="1">
            <a:off x="5711400" y="80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5" name=""/>
          <p:cNvSpPr/>
          <p:nvPr/>
        </p:nvSpPr>
        <p:spPr>
          <a:xfrm>
            <a:off x="5711400" y="805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6" name=""/>
          <p:cNvSpPr/>
          <p:nvPr/>
        </p:nvSpPr>
        <p:spPr>
          <a:xfrm flipH="1" flipV="1">
            <a:off x="5706720" y="80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7" name=""/>
          <p:cNvSpPr/>
          <p:nvPr/>
        </p:nvSpPr>
        <p:spPr>
          <a:xfrm>
            <a:off x="5783040" y="66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8" name=""/>
          <p:cNvSpPr/>
          <p:nvPr/>
        </p:nvSpPr>
        <p:spPr>
          <a:xfrm>
            <a:off x="5787720" y="67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9" name=""/>
          <p:cNvSpPr/>
          <p:nvPr/>
        </p:nvSpPr>
        <p:spPr>
          <a:xfrm>
            <a:off x="5787720" y="676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0" name=""/>
          <p:cNvSpPr/>
          <p:nvPr/>
        </p:nvSpPr>
        <p:spPr>
          <a:xfrm>
            <a:off x="5792400" y="68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1" name=""/>
          <p:cNvSpPr/>
          <p:nvPr/>
        </p:nvSpPr>
        <p:spPr>
          <a:xfrm>
            <a:off x="5792400" y="686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2" name=""/>
          <p:cNvSpPr/>
          <p:nvPr/>
        </p:nvSpPr>
        <p:spPr>
          <a:xfrm>
            <a:off x="5792400" y="691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3" name=""/>
          <p:cNvSpPr/>
          <p:nvPr/>
        </p:nvSpPr>
        <p:spPr>
          <a:xfrm>
            <a:off x="5792400" y="70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4" name=""/>
          <p:cNvSpPr/>
          <p:nvPr/>
        </p:nvSpPr>
        <p:spPr>
          <a:xfrm>
            <a:off x="5792400" y="705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5" name=""/>
          <p:cNvSpPr/>
          <p:nvPr/>
        </p:nvSpPr>
        <p:spPr>
          <a:xfrm>
            <a:off x="5792400" y="72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6" name=""/>
          <p:cNvSpPr/>
          <p:nvPr/>
        </p:nvSpPr>
        <p:spPr>
          <a:xfrm>
            <a:off x="5792400" y="72468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7" name=""/>
          <p:cNvSpPr/>
          <p:nvPr/>
        </p:nvSpPr>
        <p:spPr>
          <a:xfrm>
            <a:off x="5797080" y="753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8" name=""/>
          <p:cNvSpPr/>
          <p:nvPr/>
        </p:nvSpPr>
        <p:spPr>
          <a:xfrm>
            <a:off x="5797080" y="762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9" name=""/>
          <p:cNvSpPr/>
          <p:nvPr/>
        </p:nvSpPr>
        <p:spPr>
          <a:xfrm>
            <a:off x="5797080" y="767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0" name=""/>
          <p:cNvSpPr/>
          <p:nvPr/>
        </p:nvSpPr>
        <p:spPr>
          <a:xfrm>
            <a:off x="5797080" y="781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1" name=""/>
          <p:cNvSpPr/>
          <p:nvPr/>
        </p:nvSpPr>
        <p:spPr>
          <a:xfrm>
            <a:off x="5802120" y="78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2" name=""/>
          <p:cNvSpPr/>
          <p:nvPr/>
        </p:nvSpPr>
        <p:spPr>
          <a:xfrm>
            <a:off x="5802120" y="791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3" name=""/>
          <p:cNvSpPr/>
          <p:nvPr/>
        </p:nvSpPr>
        <p:spPr>
          <a:xfrm flipV="1">
            <a:off x="5821200" y="786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4" name=""/>
          <p:cNvSpPr/>
          <p:nvPr/>
        </p:nvSpPr>
        <p:spPr>
          <a:xfrm flipV="1">
            <a:off x="5825880" y="781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5" name=""/>
          <p:cNvSpPr/>
          <p:nvPr/>
        </p:nvSpPr>
        <p:spPr>
          <a:xfrm flipV="1">
            <a:off x="5830560" y="772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6" name=""/>
          <p:cNvSpPr/>
          <p:nvPr/>
        </p:nvSpPr>
        <p:spPr>
          <a:xfrm flipV="1">
            <a:off x="5835240" y="7628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7" name=""/>
          <p:cNvSpPr/>
          <p:nvPr/>
        </p:nvSpPr>
        <p:spPr>
          <a:xfrm flipV="1">
            <a:off x="5844960" y="73872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8" name=""/>
          <p:cNvSpPr/>
          <p:nvPr/>
        </p:nvSpPr>
        <p:spPr>
          <a:xfrm flipV="1">
            <a:off x="5859360" y="710280"/>
            <a:ext cx="14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9" name=""/>
          <p:cNvSpPr/>
          <p:nvPr/>
        </p:nvSpPr>
        <p:spPr>
          <a:xfrm flipV="1">
            <a:off x="5873400" y="6912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0" name=""/>
          <p:cNvSpPr/>
          <p:nvPr/>
        </p:nvSpPr>
        <p:spPr>
          <a:xfrm flipV="1">
            <a:off x="5887800" y="6768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1" name=""/>
          <p:cNvSpPr/>
          <p:nvPr/>
        </p:nvSpPr>
        <p:spPr>
          <a:xfrm flipV="1">
            <a:off x="5892480" y="672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2" name=""/>
          <p:cNvSpPr/>
          <p:nvPr/>
        </p:nvSpPr>
        <p:spPr>
          <a:xfrm flipV="1">
            <a:off x="5897520" y="66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3" name=""/>
          <p:cNvSpPr/>
          <p:nvPr/>
        </p:nvSpPr>
        <p:spPr>
          <a:xfrm>
            <a:off x="5897520" y="667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4" name=""/>
          <p:cNvSpPr/>
          <p:nvPr/>
        </p:nvSpPr>
        <p:spPr>
          <a:xfrm flipH="1">
            <a:off x="5892480" y="686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5" name=""/>
          <p:cNvSpPr/>
          <p:nvPr/>
        </p:nvSpPr>
        <p:spPr>
          <a:xfrm>
            <a:off x="5892480" y="691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6" name=""/>
          <p:cNvSpPr/>
          <p:nvPr/>
        </p:nvSpPr>
        <p:spPr>
          <a:xfrm flipH="1">
            <a:off x="5887800" y="710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7" name=""/>
          <p:cNvSpPr/>
          <p:nvPr/>
        </p:nvSpPr>
        <p:spPr>
          <a:xfrm>
            <a:off x="5887800" y="720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8" name=""/>
          <p:cNvSpPr/>
          <p:nvPr/>
        </p:nvSpPr>
        <p:spPr>
          <a:xfrm flipH="1">
            <a:off x="5883120" y="7293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9" name=""/>
          <p:cNvSpPr/>
          <p:nvPr/>
        </p:nvSpPr>
        <p:spPr>
          <a:xfrm>
            <a:off x="5883120" y="7531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0" name=""/>
          <p:cNvSpPr/>
          <p:nvPr/>
        </p:nvSpPr>
        <p:spPr>
          <a:xfrm>
            <a:off x="5883120" y="767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1" name=""/>
          <p:cNvSpPr/>
          <p:nvPr/>
        </p:nvSpPr>
        <p:spPr>
          <a:xfrm>
            <a:off x="5887800" y="7768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2" name=""/>
          <p:cNvSpPr/>
          <p:nvPr/>
        </p:nvSpPr>
        <p:spPr>
          <a:xfrm>
            <a:off x="5897520" y="781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3" name=""/>
          <p:cNvSpPr/>
          <p:nvPr/>
        </p:nvSpPr>
        <p:spPr>
          <a:xfrm>
            <a:off x="5902200" y="781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4" name=""/>
          <p:cNvSpPr/>
          <p:nvPr/>
        </p:nvSpPr>
        <p:spPr>
          <a:xfrm flipV="1">
            <a:off x="5911560" y="77220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5" name=""/>
          <p:cNvSpPr/>
          <p:nvPr/>
        </p:nvSpPr>
        <p:spPr>
          <a:xfrm flipV="1">
            <a:off x="6026040" y="69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6" name=""/>
          <p:cNvSpPr/>
          <p:nvPr/>
        </p:nvSpPr>
        <p:spPr>
          <a:xfrm flipV="1">
            <a:off x="6026040" y="686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7" name=""/>
          <p:cNvSpPr/>
          <p:nvPr/>
        </p:nvSpPr>
        <p:spPr>
          <a:xfrm flipV="1">
            <a:off x="6026040" y="68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8" name=""/>
          <p:cNvSpPr/>
          <p:nvPr/>
        </p:nvSpPr>
        <p:spPr>
          <a:xfrm flipV="1">
            <a:off x="6026040" y="676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9" name=""/>
          <p:cNvSpPr/>
          <p:nvPr/>
        </p:nvSpPr>
        <p:spPr>
          <a:xfrm flipH="1" flipV="1">
            <a:off x="6021360" y="67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0" name=""/>
          <p:cNvSpPr/>
          <p:nvPr/>
        </p:nvSpPr>
        <p:spPr>
          <a:xfrm flipV="1">
            <a:off x="6021360" y="662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1" name=""/>
          <p:cNvSpPr/>
          <p:nvPr/>
        </p:nvSpPr>
        <p:spPr>
          <a:xfrm flipH="1" flipV="1">
            <a:off x="6006960" y="6436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2" name=""/>
          <p:cNvSpPr/>
          <p:nvPr/>
        </p:nvSpPr>
        <p:spPr>
          <a:xfrm flipH="1">
            <a:off x="6002280" y="643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3" name=""/>
          <p:cNvSpPr/>
          <p:nvPr/>
        </p:nvSpPr>
        <p:spPr>
          <a:xfrm flipH="1">
            <a:off x="5992560" y="643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4" name=""/>
          <p:cNvSpPr/>
          <p:nvPr/>
        </p:nvSpPr>
        <p:spPr>
          <a:xfrm flipH="1">
            <a:off x="5987880" y="648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5" name=""/>
          <p:cNvSpPr/>
          <p:nvPr/>
        </p:nvSpPr>
        <p:spPr>
          <a:xfrm flipH="1">
            <a:off x="5983200" y="657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6" name=""/>
          <p:cNvSpPr/>
          <p:nvPr/>
        </p:nvSpPr>
        <p:spPr>
          <a:xfrm flipH="1">
            <a:off x="5973480" y="66744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7" name=""/>
          <p:cNvSpPr/>
          <p:nvPr/>
        </p:nvSpPr>
        <p:spPr>
          <a:xfrm flipH="1">
            <a:off x="5968800" y="695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8" name=""/>
          <p:cNvSpPr/>
          <p:nvPr/>
        </p:nvSpPr>
        <p:spPr>
          <a:xfrm>
            <a:off x="5968800" y="714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9" name=""/>
          <p:cNvSpPr/>
          <p:nvPr/>
        </p:nvSpPr>
        <p:spPr>
          <a:xfrm>
            <a:off x="5968800" y="72936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0" name=""/>
          <p:cNvSpPr/>
          <p:nvPr/>
        </p:nvSpPr>
        <p:spPr>
          <a:xfrm>
            <a:off x="5968800" y="757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1" name=""/>
          <p:cNvSpPr/>
          <p:nvPr/>
        </p:nvSpPr>
        <p:spPr>
          <a:xfrm>
            <a:off x="5968800" y="767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2" name=""/>
          <p:cNvSpPr/>
          <p:nvPr/>
        </p:nvSpPr>
        <p:spPr>
          <a:xfrm>
            <a:off x="5973480" y="77688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3" name=""/>
          <p:cNvSpPr/>
          <p:nvPr/>
        </p:nvSpPr>
        <p:spPr>
          <a:xfrm>
            <a:off x="5983200" y="80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4" name=""/>
          <p:cNvSpPr/>
          <p:nvPr/>
        </p:nvSpPr>
        <p:spPr>
          <a:xfrm>
            <a:off x="5987880" y="805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5" name=""/>
          <p:cNvSpPr/>
          <p:nvPr/>
        </p:nvSpPr>
        <p:spPr>
          <a:xfrm>
            <a:off x="5992560" y="805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6" name=""/>
          <p:cNvSpPr/>
          <p:nvPr/>
        </p:nvSpPr>
        <p:spPr>
          <a:xfrm flipV="1">
            <a:off x="6002280" y="7959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7" name=""/>
          <p:cNvSpPr/>
          <p:nvPr/>
        </p:nvSpPr>
        <p:spPr>
          <a:xfrm flipV="1">
            <a:off x="6021360" y="78192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8" name=""/>
          <p:cNvSpPr/>
          <p:nvPr/>
        </p:nvSpPr>
        <p:spPr>
          <a:xfrm flipV="1">
            <a:off x="6035760" y="76284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9" name=""/>
          <p:cNvSpPr/>
          <p:nvPr/>
        </p:nvSpPr>
        <p:spPr>
          <a:xfrm flipV="1">
            <a:off x="6049800" y="7531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0" name=""/>
          <p:cNvSpPr/>
          <p:nvPr/>
        </p:nvSpPr>
        <p:spPr>
          <a:xfrm flipV="1">
            <a:off x="6054840" y="7340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1" name=""/>
          <p:cNvSpPr/>
          <p:nvPr/>
        </p:nvSpPr>
        <p:spPr>
          <a:xfrm flipV="1">
            <a:off x="6064200" y="7200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2" name=""/>
          <p:cNvSpPr/>
          <p:nvPr/>
        </p:nvSpPr>
        <p:spPr>
          <a:xfrm flipV="1">
            <a:off x="6068880" y="714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3" name=""/>
          <p:cNvSpPr/>
          <p:nvPr/>
        </p:nvSpPr>
        <p:spPr>
          <a:xfrm flipV="1">
            <a:off x="6068880" y="71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4" name=""/>
          <p:cNvSpPr/>
          <p:nvPr/>
        </p:nvSpPr>
        <p:spPr>
          <a:xfrm flipV="1">
            <a:off x="6068880" y="705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5" name=""/>
          <p:cNvSpPr/>
          <p:nvPr/>
        </p:nvSpPr>
        <p:spPr>
          <a:xfrm>
            <a:off x="6073920" y="70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6" name=""/>
          <p:cNvSpPr/>
          <p:nvPr/>
        </p:nvSpPr>
        <p:spPr>
          <a:xfrm>
            <a:off x="6073920" y="71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7" name=""/>
          <p:cNvSpPr/>
          <p:nvPr/>
        </p:nvSpPr>
        <p:spPr>
          <a:xfrm>
            <a:off x="6073920" y="7149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8" name=""/>
          <p:cNvSpPr/>
          <p:nvPr/>
        </p:nvSpPr>
        <p:spPr>
          <a:xfrm>
            <a:off x="6073920" y="738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9" name=""/>
          <p:cNvSpPr/>
          <p:nvPr/>
        </p:nvSpPr>
        <p:spPr>
          <a:xfrm>
            <a:off x="6073920" y="748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0" name=""/>
          <p:cNvSpPr/>
          <p:nvPr/>
        </p:nvSpPr>
        <p:spPr>
          <a:xfrm>
            <a:off x="6073920" y="75780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1" name=""/>
          <p:cNvSpPr/>
          <p:nvPr/>
        </p:nvSpPr>
        <p:spPr>
          <a:xfrm>
            <a:off x="6073920" y="78192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2" name=""/>
          <p:cNvSpPr/>
          <p:nvPr/>
        </p:nvSpPr>
        <p:spPr>
          <a:xfrm flipV="1">
            <a:off x="4476600" y="977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3" name=""/>
          <p:cNvSpPr/>
          <p:nvPr/>
        </p:nvSpPr>
        <p:spPr>
          <a:xfrm>
            <a:off x="4481280" y="977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4" name=""/>
          <p:cNvSpPr/>
          <p:nvPr/>
        </p:nvSpPr>
        <p:spPr>
          <a:xfrm flipV="1">
            <a:off x="4486320" y="972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5" name=""/>
          <p:cNvSpPr/>
          <p:nvPr/>
        </p:nvSpPr>
        <p:spPr>
          <a:xfrm>
            <a:off x="4491000" y="972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6" name=""/>
          <p:cNvSpPr/>
          <p:nvPr/>
        </p:nvSpPr>
        <p:spPr>
          <a:xfrm flipV="1">
            <a:off x="4495680" y="967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7" name=""/>
          <p:cNvSpPr/>
          <p:nvPr/>
        </p:nvSpPr>
        <p:spPr>
          <a:xfrm>
            <a:off x="4510080" y="96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8" name=""/>
          <p:cNvSpPr/>
          <p:nvPr/>
        </p:nvSpPr>
        <p:spPr>
          <a:xfrm flipV="1">
            <a:off x="4514760" y="963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9" name=""/>
          <p:cNvSpPr/>
          <p:nvPr/>
        </p:nvSpPr>
        <p:spPr>
          <a:xfrm>
            <a:off x="4524480" y="9630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0" name=""/>
          <p:cNvSpPr/>
          <p:nvPr/>
        </p:nvSpPr>
        <p:spPr>
          <a:xfrm flipV="1">
            <a:off x="4548240" y="9583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1" name=""/>
          <p:cNvSpPr/>
          <p:nvPr/>
        </p:nvSpPr>
        <p:spPr>
          <a:xfrm>
            <a:off x="4567320" y="958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2" name=""/>
          <p:cNvSpPr/>
          <p:nvPr/>
        </p:nvSpPr>
        <p:spPr>
          <a:xfrm>
            <a:off x="4576680" y="9583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3" name=""/>
          <p:cNvSpPr/>
          <p:nvPr/>
        </p:nvSpPr>
        <p:spPr>
          <a:xfrm>
            <a:off x="4605480" y="9583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4" name=""/>
          <p:cNvSpPr/>
          <p:nvPr/>
        </p:nvSpPr>
        <p:spPr>
          <a:xfrm>
            <a:off x="4619520" y="958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5" name=""/>
          <p:cNvSpPr/>
          <p:nvPr/>
        </p:nvSpPr>
        <p:spPr>
          <a:xfrm>
            <a:off x="4629240" y="958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6" name=""/>
          <p:cNvSpPr/>
          <p:nvPr/>
        </p:nvSpPr>
        <p:spPr>
          <a:xfrm>
            <a:off x="4638600" y="9583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7" name=""/>
          <p:cNvSpPr/>
          <p:nvPr/>
        </p:nvSpPr>
        <p:spPr>
          <a:xfrm>
            <a:off x="4672080" y="9630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8" name=""/>
          <p:cNvSpPr/>
          <p:nvPr/>
        </p:nvSpPr>
        <p:spPr>
          <a:xfrm>
            <a:off x="4686480" y="96300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9" name=""/>
          <p:cNvSpPr/>
          <p:nvPr/>
        </p:nvSpPr>
        <p:spPr>
          <a:xfrm>
            <a:off x="4719960" y="963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0" name=""/>
          <p:cNvSpPr/>
          <p:nvPr/>
        </p:nvSpPr>
        <p:spPr>
          <a:xfrm>
            <a:off x="4729320" y="9630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1" name=""/>
          <p:cNvSpPr/>
          <p:nvPr/>
        </p:nvSpPr>
        <p:spPr>
          <a:xfrm>
            <a:off x="4743720" y="963000"/>
            <a:ext cx="522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2" name=""/>
          <p:cNvSpPr/>
          <p:nvPr/>
        </p:nvSpPr>
        <p:spPr>
          <a:xfrm>
            <a:off x="4795920" y="963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3" name=""/>
          <p:cNvSpPr/>
          <p:nvPr/>
        </p:nvSpPr>
        <p:spPr>
          <a:xfrm>
            <a:off x="4805640" y="96300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4" name=""/>
          <p:cNvSpPr/>
          <p:nvPr/>
        </p:nvSpPr>
        <p:spPr>
          <a:xfrm>
            <a:off x="4843800" y="967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5" name=""/>
          <p:cNvSpPr/>
          <p:nvPr/>
        </p:nvSpPr>
        <p:spPr>
          <a:xfrm>
            <a:off x="4858200" y="96768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6" name=""/>
          <p:cNvSpPr/>
          <p:nvPr/>
        </p:nvSpPr>
        <p:spPr>
          <a:xfrm>
            <a:off x="4901040" y="972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7" name=""/>
          <p:cNvSpPr/>
          <p:nvPr/>
        </p:nvSpPr>
        <p:spPr>
          <a:xfrm>
            <a:off x="4910400" y="97236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8" name=""/>
          <p:cNvSpPr/>
          <p:nvPr/>
        </p:nvSpPr>
        <p:spPr>
          <a:xfrm>
            <a:off x="4948560" y="977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9" name=""/>
          <p:cNvSpPr/>
          <p:nvPr/>
        </p:nvSpPr>
        <p:spPr>
          <a:xfrm>
            <a:off x="4958280" y="98208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0" name=""/>
          <p:cNvSpPr/>
          <p:nvPr/>
        </p:nvSpPr>
        <p:spPr>
          <a:xfrm>
            <a:off x="4991400" y="986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1" name=""/>
          <p:cNvSpPr/>
          <p:nvPr/>
        </p:nvSpPr>
        <p:spPr>
          <a:xfrm>
            <a:off x="5001120" y="9867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2" name=""/>
          <p:cNvSpPr/>
          <p:nvPr/>
        </p:nvSpPr>
        <p:spPr>
          <a:xfrm>
            <a:off x="5020200" y="991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3" name=""/>
          <p:cNvSpPr/>
          <p:nvPr/>
        </p:nvSpPr>
        <p:spPr>
          <a:xfrm>
            <a:off x="5034600" y="9914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4" name=""/>
          <p:cNvSpPr/>
          <p:nvPr/>
        </p:nvSpPr>
        <p:spPr>
          <a:xfrm>
            <a:off x="5043960" y="9964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5" name=""/>
          <p:cNvSpPr/>
          <p:nvPr/>
        </p:nvSpPr>
        <p:spPr>
          <a:xfrm>
            <a:off x="5067720" y="9964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6" name=""/>
          <p:cNvSpPr/>
          <p:nvPr/>
        </p:nvSpPr>
        <p:spPr>
          <a:xfrm>
            <a:off x="5096520" y="996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7" name=""/>
          <p:cNvSpPr/>
          <p:nvPr/>
        </p:nvSpPr>
        <p:spPr>
          <a:xfrm>
            <a:off x="5105880" y="996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8" name=""/>
          <p:cNvSpPr/>
          <p:nvPr/>
        </p:nvSpPr>
        <p:spPr>
          <a:xfrm>
            <a:off x="5120280" y="99648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9" name=""/>
          <p:cNvSpPr/>
          <p:nvPr/>
        </p:nvSpPr>
        <p:spPr>
          <a:xfrm>
            <a:off x="5158440" y="996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0" name=""/>
          <p:cNvSpPr/>
          <p:nvPr/>
        </p:nvSpPr>
        <p:spPr>
          <a:xfrm>
            <a:off x="5167800" y="99648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1" name=""/>
          <p:cNvSpPr/>
          <p:nvPr/>
        </p:nvSpPr>
        <p:spPr>
          <a:xfrm flipV="1">
            <a:off x="5191920" y="9914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2" name=""/>
          <p:cNvSpPr/>
          <p:nvPr/>
        </p:nvSpPr>
        <p:spPr>
          <a:xfrm>
            <a:off x="5211000" y="9914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3" name=""/>
          <p:cNvSpPr/>
          <p:nvPr/>
        </p:nvSpPr>
        <p:spPr>
          <a:xfrm flipV="1">
            <a:off x="5225040" y="98676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4" name=""/>
          <p:cNvSpPr/>
          <p:nvPr/>
        </p:nvSpPr>
        <p:spPr>
          <a:xfrm flipV="1">
            <a:off x="5253840" y="98208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5" name=""/>
          <p:cNvSpPr/>
          <p:nvPr/>
        </p:nvSpPr>
        <p:spPr>
          <a:xfrm>
            <a:off x="5296680" y="982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6" name=""/>
          <p:cNvSpPr/>
          <p:nvPr/>
        </p:nvSpPr>
        <p:spPr>
          <a:xfrm flipV="1">
            <a:off x="5306040" y="977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7" name=""/>
          <p:cNvSpPr/>
          <p:nvPr/>
        </p:nvSpPr>
        <p:spPr>
          <a:xfrm>
            <a:off x="5315760" y="977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8" name=""/>
          <p:cNvSpPr/>
          <p:nvPr/>
        </p:nvSpPr>
        <p:spPr>
          <a:xfrm flipV="1">
            <a:off x="5325120" y="97236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9" name=""/>
          <p:cNvSpPr/>
          <p:nvPr/>
        </p:nvSpPr>
        <p:spPr>
          <a:xfrm>
            <a:off x="5363280" y="972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0" name=""/>
          <p:cNvSpPr/>
          <p:nvPr/>
        </p:nvSpPr>
        <p:spPr>
          <a:xfrm flipV="1">
            <a:off x="5373000" y="96768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1" name=""/>
          <p:cNvSpPr/>
          <p:nvPr/>
        </p:nvSpPr>
        <p:spPr>
          <a:xfrm>
            <a:off x="5411160" y="9676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2" name=""/>
          <p:cNvSpPr/>
          <p:nvPr/>
        </p:nvSpPr>
        <p:spPr>
          <a:xfrm>
            <a:off x="5425200" y="967680"/>
            <a:ext cx="432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3" name=""/>
          <p:cNvSpPr/>
          <p:nvPr/>
        </p:nvSpPr>
        <p:spPr>
          <a:xfrm>
            <a:off x="5468400" y="967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4" name=""/>
          <p:cNvSpPr/>
          <p:nvPr/>
        </p:nvSpPr>
        <p:spPr>
          <a:xfrm>
            <a:off x="5477760" y="967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5" name=""/>
          <p:cNvSpPr/>
          <p:nvPr/>
        </p:nvSpPr>
        <p:spPr>
          <a:xfrm>
            <a:off x="5492160" y="967680"/>
            <a:ext cx="428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6" name=""/>
          <p:cNvSpPr/>
          <p:nvPr/>
        </p:nvSpPr>
        <p:spPr>
          <a:xfrm>
            <a:off x="5535000" y="967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7" name=""/>
          <p:cNvSpPr/>
          <p:nvPr/>
        </p:nvSpPr>
        <p:spPr>
          <a:xfrm flipV="1">
            <a:off x="5549400" y="96300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8" name=""/>
          <p:cNvSpPr/>
          <p:nvPr/>
        </p:nvSpPr>
        <p:spPr>
          <a:xfrm>
            <a:off x="5582880" y="963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9" name=""/>
          <p:cNvSpPr/>
          <p:nvPr/>
        </p:nvSpPr>
        <p:spPr>
          <a:xfrm flipV="1">
            <a:off x="5592240" y="953280"/>
            <a:ext cx="381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0" name=""/>
          <p:cNvSpPr/>
          <p:nvPr/>
        </p:nvSpPr>
        <p:spPr>
          <a:xfrm flipV="1">
            <a:off x="5630400" y="943920"/>
            <a:ext cx="284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1" name=""/>
          <p:cNvSpPr/>
          <p:nvPr/>
        </p:nvSpPr>
        <p:spPr>
          <a:xfrm flipV="1">
            <a:off x="5658840" y="93420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2" name=""/>
          <p:cNvSpPr/>
          <p:nvPr/>
        </p:nvSpPr>
        <p:spPr>
          <a:xfrm flipV="1">
            <a:off x="5692320" y="929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3" name=""/>
          <p:cNvSpPr/>
          <p:nvPr/>
        </p:nvSpPr>
        <p:spPr>
          <a:xfrm>
            <a:off x="5716080" y="929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4" name=""/>
          <p:cNvSpPr/>
          <p:nvPr/>
        </p:nvSpPr>
        <p:spPr>
          <a:xfrm>
            <a:off x="5725800" y="9295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5" name=""/>
          <p:cNvSpPr/>
          <p:nvPr/>
        </p:nvSpPr>
        <p:spPr>
          <a:xfrm>
            <a:off x="5754240" y="929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6" name=""/>
          <p:cNvSpPr/>
          <p:nvPr/>
        </p:nvSpPr>
        <p:spPr>
          <a:xfrm>
            <a:off x="5763960" y="934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7" name=""/>
          <p:cNvSpPr/>
          <p:nvPr/>
        </p:nvSpPr>
        <p:spPr>
          <a:xfrm>
            <a:off x="5773320" y="93420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8" name=""/>
          <p:cNvSpPr/>
          <p:nvPr/>
        </p:nvSpPr>
        <p:spPr>
          <a:xfrm>
            <a:off x="5811480" y="939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9" name=""/>
          <p:cNvSpPr/>
          <p:nvPr/>
        </p:nvSpPr>
        <p:spPr>
          <a:xfrm flipV="1">
            <a:off x="5825880" y="934200"/>
            <a:ext cx="334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0" name=""/>
          <p:cNvSpPr/>
          <p:nvPr/>
        </p:nvSpPr>
        <p:spPr>
          <a:xfrm>
            <a:off x="5859360" y="9342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1" name=""/>
          <p:cNvSpPr/>
          <p:nvPr/>
        </p:nvSpPr>
        <p:spPr>
          <a:xfrm flipV="1">
            <a:off x="5873400" y="920160"/>
            <a:ext cx="432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2" name=""/>
          <p:cNvSpPr/>
          <p:nvPr/>
        </p:nvSpPr>
        <p:spPr>
          <a:xfrm flipV="1">
            <a:off x="5916600" y="915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3" name=""/>
          <p:cNvSpPr/>
          <p:nvPr/>
        </p:nvSpPr>
        <p:spPr>
          <a:xfrm flipV="1">
            <a:off x="5925960" y="910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4" name=""/>
          <p:cNvSpPr/>
          <p:nvPr/>
        </p:nvSpPr>
        <p:spPr>
          <a:xfrm>
            <a:off x="5935320" y="910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5" name=""/>
          <p:cNvSpPr/>
          <p:nvPr/>
        </p:nvSpPr>
        <p:spPr>
          <a:xfrm>
            <a:off x="5949720" y="910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6" name=""/>
          <p:cNvSpPr/>
          <p:nvPr/>
        </p:nvSpPr>
        <p:spPr>
          <a:xfrm flipV="1">
            <a:off x="5959440" y="90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7" name=""/>
          <p:cNvSpPr/>
          <p:nvPr/>
        </p:nvSpPr>
        <p:spPr>
          <a:xfrm>
            <a:off x="5964120" y="90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8" name=""/>
          <p:cNvSpPr/>
          <p:nvPr/>
        </p:nvSpPr>
        <p:spPr>
          <a:xfrm>
            <a:off x="5968800" y="905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9" name=""/>
          <p:cNvSpPr/>
          <p:nvPr/>
        </p:nvSpPr>
        <p:spPr>
          <a:xfrm>
            <a:off x="5978520" y="91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0" name=""/>
          <p:cNvSpPr/>
          <p:nvPr/>
        </p:nvSpPr>
        <p:spPr>
          <a:xfrm>
            <a:off x="5983200" y="91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1" name=""/>
          <p:cNvSpPr/>
          <p:nvPr/>
        </p:nvSpPr>
        <p:spPr>
          <a:xfrm>
            <a:off x="5987880" y="91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2" name=""/>
          <p:cNvSpPr/>
          <p:nvPr/>
        </p:nvSpPr>
        <p:spPr>
          <a:xfrm>
            <a:off x="5992560" y="91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3" name=""/>
          <p:cNvSpPr/>
          <p:nvPr/>
        </p:nvSpPr>
        <p:spPr>
          <a:xfrm>
            <a:off x="5992560" y="9151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4" name=""/>
          <p:cNvSpPr/>
          <p:nvPr/>
        </p:nvSpPr>
        <p:spPr>
          <a:xfrm flipV="1">
            <a:off x="240264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5" name=""/>
          <p:cNvSpPr/>
          <p:nvPr/>
        </p:nvSpPr>
        <p:spPr>
          <a:xfrm flipV="1">
            <a:off x="240264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6" name=""/>
          <p:cNvSpPr/>
          <p:nvPr/>
        </p:nvSpPr>
        <p:spPr>
          <a:xfrm>
            <a:off x="2402640" y="1563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7" name=""/>
          <p:cNvSpPr/>
          <p:nvPr/>
        </p:nvSpPr>
        <p:spPr>
          <a:xfrm flipV="1">
            <a:off x="240768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8" name=""/>
          <p:cNvSpPr/>
          <p:nvPr/>
        </p:nvSpPr>
        <p:spPr>
          <a:xfrm flipH="1">
            <a:off x="2402640" y="155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9" name=""/>
          <p:cNvSpPr/>
          <p:nvPr/>
        </p:nvSpPr>
        <p:spPr>
          <a:xfrm>
            <a:off x="240264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0" name=""/>
          <p:cNvSpPr/>
          <p:nvPr/>
        </p:nvSpPr>
        <p:spPr>
          <a:xfrm flipH="1">
            <a:off x="2397960" y="156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1" name=""/>
          <p:cNvSpPr/>
          <p:nvPr/>
        </p:nvSpPr>
        <p:spPr>
          <a:xfrm>
            <a:off x="239796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2" name=""/>
          <p:cNvSpPr/>
          <p:nvPr/>
        </p:nvSpPr>
        <p:spPr>
          <a:xfrm flipH="1">
            <a:off x="239328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3" name=""/>
          <p:cNvSpPr/>
          <p:nvPr/>
        </p:nvSpPr>
        <p:spPr>
          <a:xfrm>
            <a:off x="239328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4" name=""/>
          <p:cNvSpPr/>
          <p:nvPr/>
        </p:nvSpPr>
        <p:spPr>
          <a:xfrm flipH="1">
            <a:off x="2388600" y="1573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5" name=""/>
          <p:cNvSpPr/>
          <p:nvPr/>
        </p:nvSpPr>
        <p:spPr>
          <a:xfrm flipH="1">
            <a:off x="2383560" y="15778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6" name=""/>
          <p:cNvSpPr/>
          <p:nvPr/>
        </p:nvSpPr>
        <p:spPr>
          <a:xfrm flipH="1">
            <a:off x="2378880" y="1587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7" name=""/>
          <p:cNvSpPr/>
          <p:nvPr/>
        </p:nvSpPr>
        <p:spPr>
          <a:xfrm flipH="1">
            <a:off x="2374200" y="1592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8" name=""/>
          <p:cNvSpPr/>
          <p:nvPr/>
        </p:nvSpPr>
        <p:spPr>
          <a:xfrm flipH="1">
            <a:off x="2369520" y="159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9" name=""/>
          <p:cNvSpPr/>
          <p:nvPr/>
        </p:nvSpPr>
        <p:spPr>
          <a:xfrm flipH="1">
            <a:off x="2350440" y="16016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0" name=""/>
          <p:cNvSpPr/>
          <p:nvPr/>
        </p:nvSpPr>
        <p:spPr>
          <a:xfrm flipH="1">
            <a:off x="2340720" y="16207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1" name=""/>
          <p:cNvSpPr/>
          <p:nvPr/>
        </p:nvSpPr>
        <p:spPr>
          <a:xfrm flipH="1">
            <a:off x="2336040" y="1635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2" name=""/>
          <p:cNvSpPr/>
          <p:nvPr/>
        </p:nvSpPr>
        <p:spPr>
          <a:xfrm flipH="1">
            <a:off x="2316960" y="164448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3" name=""/>
          <p:cNvSpPr/>
          <p:nvPr/>
        </p:nvSpPr>
        <p:spPr>
          <a:xfrm flipH="1">
            <a:off x="2312280" y="1673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4" name=""/>
          <p:cNvSpPr/>
          <p:nvPr/>
        </p:nvSpPr>
        <p:spPr>
          <a:xfrm flipH="1">
            <a:off x="2302560" y="16826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5" name=""/>
          <p:cNvSpPr/>
          <p:nvPr/>
        </p:nvSpPr>
        <p:spPr>
          <a:xfrm>
            <a:off x="2302560" y="1697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6" name=""/>
          <p:cNvSpPr/>
          <p:nvPr/>
        </p:nvSpPr>
        <p:spPr>
          <a:xfrm flipH="1">
            <a:off x="2297880" y="1701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7" name=""/>
          <p:cNvSpPr/>
          <p:nvPr/>
        </p:nvSpPr>
        <p:spPr>
          <a:xfrm>
            <a:off x="229788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8" name=""/>
          <p:cNvSpPr/>
          <p:nvPr/>
        </p:nvSpPr>
        <p:spPr>
          <a:xfrm>
            <a:off x="231228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9" name=""/>
          <p:cNvSpPr/>
          <p:nvPr/>
        </p:nvSpPr>
        <p:spPr>
          <a:xfrm>
            <a:off x="2312280" y="160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0" name=""/>
          <p:cNvSpPr/>
          <p:nvPr/>
        </p:nvSpPr>
        <p:spPr>
          <a:xfrm>
            <a:off x="2312280" y="160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1" name=""/>
          <p:cNvSpPr/>
          <p:nvPr/>
        </p:nvSpPr>
        <p:spPr>
          <a:xfrm>
            <a:off x="2312280" y="1611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2" name=""/>
          <p:cNvSpPr/>
          <p:nvPr/>
        </p:nvSpPr>
        <p:spPr>
          <a:xfrm>
            <a:off x="2316960" y="1616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3" name=""/>
          <p:cNvSpPr/>
          <p:nvPr/>
        </p:nvSpPr>
        <p:spPr>
          <a:xfrm>
            <a:off x="231696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4" name=""/>
          <p:cNvSpPr/>
          <p:nvPr/>
        </p:nvSpPr>
        <p:spPr>
          <a:xfrm>
            <a:off x="2316960" y="1630440"/>
            <a:ext cx="972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5" name=""/>
          <p:cNvSpPr/>
          <p:nvPr/>
        </p:nvSpPr>
        <p:spPr>
          <a:xfrm>
            <a:off x="2326680" y="1663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6" name=""/>
          <p:cNvSpPr/>
          <p:nvPr/>
        </p:nvSpPr>
        <p:spPr>
          <a:xfrm>
            <a:off x="2326680" y="167328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7" name=""/>
          <p:cNvSpPr/>
          <p:nvPr/>
        </p:nvSpPr>
        <p:spPr>
          <a:xfrm>
            <a:off x="2336040" y="1701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8" name=""/>
          <p:cNvSpPr/>
          <p:nvPr/>
        </p:nvSpPr>
        <p:spPr>
          <a:xfrm>
            <a:off x="2336040" y="1711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9" name=""/>
          <p:cNvSpPr/>
          <p:nvPr/>
        </p:nvSpPr>
        <p:spPr>
          <a:xfrm>
            <a:off x="2340720" y="17161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0" name=""/>
          <p:cNvSpPr/>
          <p:nvPr/>
        </p:nvSpPr>
        <p:spPr>
          <a:xfrm>
            <a:off x="2417040" y="170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1" name=""/>
          <p:cNvSpPr/>
          <p:nvPr/>
        </p:nvSpPr>
        <p:spPr>
          <a:xfrm>
            <a:off x="242172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2" name=""/>
          <p:cNvSpPr/>
          <p:nvPr/>
        </p:nvSpPr>
        <p:spPr>
          <a:xfrm>
            <a:off x="2421720" y="171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3" name=""/>
          <p:cNvSpPr/>
          <p:nvPr/>
        </p:nvSpPr>
        <p:spPr>
          <a:xfrm>
            <a:off x="2421720" y="1716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4" name=""/>
          <p:cNvSpPr/>
          <p:nvPr/>
        </p:nvSpPr>
        <p:spPr>
          <a:xfrm>
            <a:off x="2426760" y="1720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5" name=""/>
          <p:cNvSpPr/>
          <p:nvPr/>
        </p:nvSpPr>
        <p:spPr>
          <a:xfrm>
            <a:off x="242676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6" name=""/>
          <p:cNvSpPr/>
          <p:nvPr/>
        </p:nvSpPr>
        <p:spPr>
          <a:xfrm>
            <a:off x="243144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7" name=""/>
          <p:cNvSpPr/>
          <p:nvPr/>
        </p:nvSpPr>
        <p:spPr>
          <a:xfrm>
            <a:off x="243144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8" name=""/>
          <p:cNvSpPr/>
          <p:nvPr/>
        </p:nvSpPr>
        <p:spPr>
          <a:xfrm>
            <a:off x="243144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9" name=""/>
          <p:cNvSpPr/>
          <p:nvPr/>
        </p:nvSpPr>
        <p:spPr>
          <a:xfrm>
            <a:off x="243144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0" name=""/>
          <p:cNvSpPr/>
          <p:nvPr/>
        </p:nvSpPr>
        <p:spPr>
          <a:xfrm>
            <a:off x="2431440" y="1749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1" name=""/>
          <p:cNvSpPr/>
          <p:nvPr/>
        </p:nvSpPr>
        <p:spPr>
          <a:xfrm>
            <a:off x="243612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2" name=""/>
          <p:cNvSpPr/>
          <p:nvPr/>
        </p:nvSpPr>
        <p:spPr>
          <a:xfrm>
            <a:off x="243612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3" name=""/>
          <p:cNvSpPr/>
          <p:nvPr/>
        </p:nvSpPr>
        <p:spPr>
          <a:xfrm>
            <a:off x="2436120" y="1763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4" name=""/>
          <p:cNvSpPr/>
          <p:nvPr/>
        </p:nvSpPr>
        <p:spPr>
          <a:xfrm flipV="1">
            <a:off x="244080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5" name=""/>
          <p:cNvSpPr/>
          <p:nvPr/>
        </p:nvSpPr>
        <p:spPr>
          <a:xfrm flipV="1">
            <a:off x="2440800" y="17496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6" name=""/>
          <p:cNvSpPr/>
          <p:nvPr/>
        </p:nvSpPr>
        <p:spPr>
          <a:xfrm flipV="1">
            <a:off x="2450520" y="174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7" name=""/>
          <p:cNvSpPr/>
          <p:nvPr/>
        </p:nvSpPr>
        <p:spPr>
          <a:xfrm flipV="1">
            <a:off x="2455200" y="173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8" name=""/>
          <p:cNvSpPr/>
          <p:nvPr/>
        </p:nvSpPr>
        <p:spPr>
          <a:xfrm flipV="1">
            <a:off x="2459880" y="17305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9" name=""/>
          <p:cNvSpPr/>
          <p:nvPr/>
        </p:nvSpPr>
        <p:spPr>
          <a:xfrm flipV="1">
            <a:off x="246492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0" name=""/>
          <p:cNvSpPr/>
          <p:nvPr/>
        </p:nvSpPr>
        <p:spPr>
          <a:xfrm flipV="1">
            <a:off x="2469600" y="17161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1" name=""/>
          <p:cNvSpPr/>
          <p:nvPr/>
        </p:nvSpPr>
        <p:spPr>
          <a:xfrm flipV="1">
            <a:off x="2478960" y="1711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2" name=""/>
          <p:cNvSpPr/>
          <p:nvPr/>
        </p:nvSpPr>
        <p:spPr>
          <a:xfrm flipV="1">
            <a:off x="2488680" y="170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3" name=""/>
          <p:cNvSpPr/>
          <p:nvPr/>
        </p:nvSpPr>
        <p:spPr>
          <a:xfrm>
            <a:off x="2493360" y="17067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4" name=""/>
          <p:cNvSpPr/>
          <p:nvPr/>
        </p:nvSpPr>
        <p:spPr>
          <a:xfrm>
            <a:off x="2503080" y="1716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5" name=""/>
          <p:cNvSpPr/>
          <p:nvPr/>
        </p:nvSpPr>
        <p:spPr>
          <a:xfrm>
            <a:off x="250776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6" name=""/>
          <p:cNvSpPr/>
          <p:nvPr/>
        </p:nvSpPr>
        <p:spPr>
          <a:xfrm>
            <a:off x="250776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7" name=""/>
          <p:cNvSpPr/>
          <p:nvPr/>
        </p:nvSpPr>
        <p:spPr>
          <a:xfrm>
            <a:off x="250776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8" name=""/>
          <p:cNvSpPr/>
          <p:nvPr/>
        </p:nvSpPr>
        <p:spPr>
          <a:xfrm>
            <a:off x="2507760" y="174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9" name=""/>
          <p:cNvSpPr/>
          <p:nvPr/>
        </p:nvSpPr>
        <p:spPr>
          <a:xfrm>
            <a:off x="251244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0" name=""/>
          <p:cNvSpPr/>
          <p:nvPr/>
        </p:nvSpPr>
        <p:spPr>
          <a:xfrm flipV="1">
            <a:off x="2512440" y="17449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1" name=""/>
          <p:cNvSpPr/>
          <p:nvPr/>
        </p:nvSpPr>
        <p:spPr>
          <a:xfrm flipV="1">
            <a:off x="252216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2" name=""/>
          <p:cNvSpPr/>
          <p:nvPr/>
        </p:nvSpPr>
        <p:spPr>
          <a:xfrm flipV="1">
            <a:off x="2522160" y="17258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3" name=""/>
          <p:cNvSpPr/>
          <p:nvPr/>
        </p:nvSpPr>
        <p:spPr>
          <a:xfrm flipV="1">
            <a:off x="2531520" y="1720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4" name=""/>
          <p:cNvSpPr/>
          <p:nvPr/>
        </p:nvSpPr>
        <p:spPr>
          <a:xfrm flipV="1">
            <a:off x="2536200" y="17114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5" name=""/>
          <p:cNvSpPr/>
          <p:nvPr/>
        </p:nvSpPr>
        <p:spPr>
          <a:xfrm>
            <a:off x="254592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6" name=""/>
          <p:cNvSpPr/>
          <p:nvPr/>
        </p:nvSpPr>
        <p:spPr>
          <a:xfrm>
            <a:off x="255060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7" name=""/>
          <p:cNvSpPr/>
          <p:nvPr/>
        </p:nvSpPr>
        <p:spPr>
          <a:xfrm>
            <a:off x="2555280" y="1711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8" name=""/>
          <p:cNvSpPr/>
          <p:nvPr/>
        </p:nvSpPr>
        <p:spPr>
          <a:xfrm>
            <a:off x="2559960" y="17208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9" name=""/>
          <p:cNvSpPr/>
          <p:nvPr/>
        </p:nvSpPr>
        <p:spPr>
          <a:xfrm>
            <a:off x="2565000" y="1725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0" name=""/>
          <p:cNvSpPr/>
          <p:nvPr/>
        </p:nvSpPr>
        <p:spPr>
          <a:xfrm>
            <a:off x="256968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1" name=""/>
          <p:cNvSpPr/>
          <p:nvPr/>
        </p:nvSpPr>
        <p:spPr>
          <a:xfrm>
            <a:off x="2569680" y="174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2" name=""/>
          <p:cNvSpPr/>
          <p:nvPr/>
        </p:nvSpPr>
        <p:spPr>
          <a:xfrm>
            <a:off x="257436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3" name=""/>
          <p:cNvSpPr/>
          <p:nvPr/>
        </p:nvSpPr>
        <p:spPr>
          <a:xfrm>
            <a:off x="2574360" y="17542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4" name=""/>
          <p:cNvSpPr/>
          <p:nvPr/>
        </p:nvSpPr>
        <p:spPr>
          <a:xfrm flipH="1">
            <a:off x="267948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5" name=""/>
          <p:cNvSpPr/>
          <p:nvPr/>
        </p:nvSpPr>
        <p:spPr>
          <a:xfrm flipH="1">
            <a:off x="2674440" y="1711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6" name=""/>
          <p:cNvSpPr/>
          <p:nvPr/>
        </p:nvSpPr>
        <p:spPr>
          <a:xfrm flipH="1">
            <a:off x="266976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7" name=""/>
          <p:cNvSpPr/>
          <p:nvPr/>
        </p:nvSpPr>
        <p:spPr>
          <a:xfrm flipH="1">
            <a:off x="266508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8" name=""/>
          <p:cNvSpPr/>
          <p:nvPr/>
        </p:nvSpPr>
        <p:spPr>
          <a:xfrm flipV="1">
            <a:off x="266508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9" name=""/>
          <p:cNvSpPr/>
          <p:nvPr/>
        </p:nvSpPr>
        <p:spPr>
          <a:xfrm flipH="1">
            <a:off x="2660400" y="170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0" name=""/>
          <p:cNvSpPr/>
          <p:nvPr/>
        </p:nvSpPr>
        <p:spPr>
          <a:xfrm flipH="1" flipV="1">
            <a:off x="2655360" y="1701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1" name=""/>
          <p:cNvSpPr/>
          <p:nvPr/>
        </p:nvSpPr>
        <p:spPr>
          <a:xfrm flipH="1">
            <a:off x="2650680" y="1701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2" name=""/>
          <p:cNvSpPr/>
          <p:nvPr/>
        </p:nvSpPr>
        <p:spPr>
          <a:xfrm flipH="1">
            <a:off x="2646000" y="170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3" name=""/>
          <p:cNvSpPr/>
          <p:nvPr/>
        </p:nvSpPr>
        <p:spPr>
          <a:xfrm>
            <a:off x="264600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4" name=""/>
          <p:cNvSpPr/>
          <p:nvPr/>
        </p:nvSpPr>
        <p:spPr>
          <a:xfrm>
            <a:off x="2646000" y="171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5" name=""/>
          <p:cNvSpPr/>
          <p:nvPr/>
        </p:nvSpPr>
        <p:spPr>
          <a:xfrm flipH="1">
            <a:off x="2641320" y="17161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6" name=""/>
          <p:cNvSpPr/>
          <p:nvPr/>
        </p:nvSpPr>
        <p:spPr>
          <a:xfrm>
            <a:off x="264132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7" name=""/>
          <p:cNvSpPr/>
          <p:nvPr/>
        </p:nvSpPr>
        <p:spPr>
          <a:xfrm>
            <a:off x="2641320" y="1739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8" name=""/>
          <p:cNvSpPr/>
          <p:nvPr/>
        </p:nvSpPr>
        <p:spPr>
          <a:xfrm>
            <a:off x="264132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9" name=""/>
          <p:cNvSpPr/>
          <p:nvPr/>
        </p:nvSpPr>
        <p:spPr>
          <a:xfrm>
            <a:off x="264132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0" name=""/>
          <p:cNvSpPr/>
          <p:nvPr/>
        </p:nvSpPr>
        <p:spPr>
          <a:xfrm>
            <a:off x="2641320" y="17686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1" name=""/>
          <p:cNvSpPr/>
          <p:nvPr/>
        </p:nvSpPr>
        <p:spPr>
          <a:xfrm>
            <a:off x="2650680" y="177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2" name=""/>
          <p:cNvSpPr/>
          <p:nvPr/>
        </p:nvSpPr>
        <p:spPr>
          <a:xfrm>
            <a:off x="2655360" y="1778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3" name=""/>
          <p:cNvSpPr/>
          <p:nvPr/>
        </p:nvSpPr>
        <p:spPr>
          <a:xfrm flipV="1">
            <a:off x="2660400" y="176364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4" name=""/>
          <p:cNvSpPr/>
          <p:nvPr/>
        </p:nvSpPr>
        <p:spPr>
          <a:xfrm flipV="1">
            <a:off x="2684160" y="1758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5" name=""/>
          <p:cNvSpPr/>
          <p:nvPr/>
        </p:nvSpPr>
        <p:spPr>
          <a:xfrm flipV="1">
            <a:off x="2688840" y="17449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6" name=""/>
          <p:cNvSpPr/>
          <p:nvPr/>
        </p:nvSpPr>
        <p:spPr>
          <a:xfrm flipV="1">
            <a:off x="2698560" y="173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7" name=""/>
          <p:cNvSpPr/>
          <p:nvPr/>
        </p:nvSpPr>
        <p:spPr>
          <a:xfrm flipV="1">
            <a:off x="270324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8" name=""/>
          <p:cNvSpPr/>
          <p:nvPr/>
        </p:nvSpPr>
        <p:spPr>
          <a:xfrm flipV="1">
            <a:off x="270792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9" name=""/>
          <p:cNvSpPr/>
          <p:nvPr/>
        </p:nvSpPr>
        <p:spPr>
          <a:xfrm flipV="1">
            <a:off x="2707920" y="172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0" name=""/>
          <p:cNvSpPr/>
          <p:nvPr/>
        </p:nvSpPr>
        <p:spPr>
          <a:xfrm>
            <a:off x="2707920" y="1725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1" name=""/>
          <p:cNvSpPr/>
          <p:nvPr/>
        </p:nvSpPr>
        <p:spPr>
          <a:xfrm flipV="1">
            <a:off x="2712600" y="1720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2" name=""/>
          <p:cNvSpPr/>
          <p:nvPr/>
        </p:nvSpPr>
        <p:spPr>
          <a:xfrm flipH="1">
            <a:off x="2707920" y="172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3" name=""/>
          <p:cNvSpPr/>
          <p:nvPr/>
        </p:nvSpPr>
        <p:spPr>
          <a:xfrm flipH="1">
            <a:off x="2703240" y="1720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4" name=""/>
          <p:cNvSpPr/>
          <p:nvPr/>
        </p:nvSpPr>
        <p:spPr>
          <a:xfrm flipH="1">
            <a:off x="2698560" y="1725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5" name=""/>
          <p:cNvSpPr/>
          <p:nvPr/>
        </p:nvSpPr>
        <p:spPr>
          <a:xfrm flipH="1">
            <a:off x="2693520" y="17352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6" name=""/>
          <p:cNvSpPr/>
          <p:nvPr/>
        </p:nvSpPr>
        <p:spPr>
          <a:xfrm>
            <a:off x="269352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7" name=""/>
          <p:cNvSpPr/>
          <p:nvPr/>
        </p:nvSpPr>
        <p:spPr>
          <a:xfrm>
            <a:off x="269352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8" name=""/>
          <p:cNvSpPr/>
          <p:nvPr/>
        </p:nvSpPr>
        <p:spPr>
          <a:xfrm>
            <a:off x="269352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9" name=""/>
          <p:cNvSpPr/>
          <p:nvPr/>
        </p:nvSpPr>
        <p:spPr>
          <a:xfrm>
            <a:off x="2693520" y="17686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0" name=""/>
          <p:cNvSpPr/>
          <p:nvPr/>
        </p:nvSpPr>
        <p:spPr>
          <a:xfrm>
            <a:off x="2698560" y="1778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1" name=""/>
          <p:cNvSpPr/>
          <p:nvPr/>
        </p:nvSpPr>
        <p:spPr>
          <a:xfrm flipH="1">
            <a:off x="2841480" y="170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2" name=""/>
          <p:cNvSpPr/>
          <p:nvPr/>
        </p:nvSpPr>
        <p:spPr>
          <a:xfrm flipH="1">
            <a:off x="283680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3" name=""/>
          <p:cNvSpPr/>
          <p:nvPr/>
        </p:nvSpPr>
        <p:spPr>
          <a:xfrm>
            <a:off x="2836800" y="171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4" name=""/>
          <p:cNvSpPr/>
          <p:nvPr/>
        </p:nvSpPr>
        <p:spPr>
          <a:xfrm flipH="1">
            <a:off x="2831760" y="1716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5" name=""/>
          <p:cNvSpPr/>
          <p:nvPr/>
        </p:nvSpPr>
        <p:spPr>
          <a:xfrm flipH="1">
            <a:off x="2822400" y="17208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6" name=""/>
          <p:cNvSpPr/>
          <p:nvPr/>
        </p:nvSpPr>
        <p:spPr>
          <a:xfrm flipH="1">
            <a:off x="2812680" y="1730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7" name=""/>
          <p:cNvSpPr/>
          <p:nvPr/>
        </p:nvSpPr>
        <p:spPr>
          <a:xfrm flipH="1">
            <a:off x="280800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8" name=""/>
          <p:cNvSpPr/>
          <p:nvPr/>
        </p:nvSpPr>
        <p:spPr>
          <a:xfrm flipH="1">
            <a:off x="2798640" y="17398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9" name=""/>
          <p:cNvSpPr/>
          <p:nvPr/>
        </p:nvSpPr>
        <p:spPr>
          <a:xfrm flipH="1">
            <a:off x="2793600" y="1749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0" name=""/>
          <p:cNvSpPr/>
          <p:nvPr/>
        </p:nvSpPr>
        <p:spPr>
          <a:xfrm flipH="1">
            <a:off x="2779560" y="175428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1" name=""/>
          <p:cNvSpPr/>
          <p:nvPr/>
        </p:nvSpPr>
        <p:spPr>
          <a:xfrm flipH="1">
            <a:off x="2769840" y="17686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2" name=""/>
          <p:cNvSpPr/>
          <p:nvPr/>
        </p:nvSpPr>
        <p:spPr>
          <a:xfrm flipH="1">
            <a:off x="2765160" y="1778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3" name=""/>
          <p:cNvSpPr/>
          <p:nvPr/>
        </p:nvSpPr>
        <p:spPr>
          <a:xfrm flipH="1">
            <a:off x="2760480" y="1782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4" name=""/>
          <p:cNvSpPr/>
          <p:nvPr/>
        </p:nvSpPr>
        <p:spPr>
          <a:xfrm>
            <a:off x="2769840" y="1697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5" name=""/>
          <p:cNvSpPr/>
          <p:nvPr/>
        </p:nvSpPr>
        <p:spPr>
          <a:xfrm>
            <a:off x="277452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6" name=""/>
          <p:cNvSpPr/>
          <p:nvPr/>
        </p:nvSpPr>
        <p:spPr>
          <a:xfrm>
            <a:off x="2774520" y="1706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7" name=""/>
          <p:cNvSpPr/>
          <p:nvPr/>
        </p:nvSpPr>
        <p:spPr>
          <a:xfrm>
            <a:off x="2779560" y="171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8" name=""/>
          <p:cNvSpPr/>
          <p:nvPr/>
        </p:nvSpPr>
        <p:spPr>
          <a:xfrm>
            <a:off x="2779560" y="1716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9" name=""/>
          <p:cNvSpPr/>
          <p:nvPr/>
        </p:nvSpPr>
        <p:spPr>
          <a:xfrm>
            <a:off x="2784240" y="1725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0" name=""/>
          <p:cNvSpPr/>
          <p:nvPr/>
        </p:nvSpPr>
        <p:spPr>
          <a:xfrm>
            <a:off x="2793600" y="1744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1" name=""/>
          <p:cNvSpPr/>
          <p:nvPr/>
        </p:nvSpPr>
        <p:spPr>
          <a:xfrm>
            <a:off x="2793600" y="17542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2" name=""/>
          <p:cNvSpPr/>
          <p:nvPr/>
        </p:nvSpPr>
        <p:spPr>
          <a:xfrm>
            <a:off x="2803320" y="177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3" name=""/>
          <p:cNvSpPr/>
          <p:nvPr/>
        </p:nvSpPr>
        <p:spPr>
          <a:xfrm>
            <a:off x="2803320" y="17827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4" name=""/>
          <p:cNvSpPr/>
          <p:nvPr/>
        </p:nvSpPr>
        <p:spPr>
          <a:xfrm>
            <a:off x="2817720" y="1797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5" name=""/>
          <p:cNvSpPr/>
          <p:nvPr/>
        </p:nvSpPr>
        <p:spPr>
          <a:xfrm>
            <a:off x="312264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6" name=""/>
          <p:cNvSpPr/>
          <p:nvPr/>
        </p:nvSpPr>
        <p:spPr>
          <a:xfrm>
            <a:off x="312264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7" name=""/>
          <p:cNvSpPr/>
          <p:nvPr/>
        </p:nvSpPr>
        <p:spPr>
          <a:xfrm flipH="1">
            <a:off x="3117960" y="165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8" name=""/>
          <p:cNvSpPr/>
          <p:nvPr/>
        </p:nvSpPr>
        <p:spPr>
          <a:xfrm>
            <a:off x="311796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9" name=""/>
          <p:cNvSpPr/>
          <p:nvPr/>
        </p:nvSpPr>
        <p:spPr>
          <a:xfrm flipH="1">
            <a:off x="3113280" y="1658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0" name=""/>
          <p:cNvSpPr/>
          <p:nvPr/>
        </p:nvSpPr>
        <p:spPr>
          <a:xfrm>
            <a:off x="3113280" y="165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1" name=""/>
          <p:cNvSpPr/>
          <p:nvPr/>
        </p:nvSpPr>
        <p:spPr>
          <a:xfrm flipH="1">
            <a:off x="3098880" y="16635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2" name=""/>
          <p:cNvSpPr/>
          <p:nvPr/>
        </p:nvSpPr>
        <p:spPr>
          <a:xfrm flipH="1">
            <a:off x="3094200" y="166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3" name=""/>
          <p:cNvSpPr/>
          <p:nvPr/>
        </p:nvSpPr>
        <p:spPr>
          <a:xfrm flipH="1">
            <a:off x="3084480" y="1673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4" name=""/>
          <p:cNvSpPr/>
          <p:nvPr/>
        </p:nvSpPr>
        <p:spPr>
          <a:xfrm flipH="1">
            <a:off x="3060720" y="167328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5" name=""/>
          <p:cNvSpPr/>
          <p:nvPr/>
        </p:nvSpPr>
        <p:spPr>
          <a:xfrm flipH="1">
            <a:off x="3046320" y="16826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6" name=""/>
          <p:cNvSpPr/>
          <p:nvPr/>
        </p:nvSpPr>
        <p:spPr>
          <a:xfrm flipH="1">
            <a:off x="3036960" y="1692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7" name=""/>
          <p:cNvSpPr/>
          <p:nvPr/>
        </p:nvSpPr>
        <p:spPr>
          <a:xfrm flipH="1">
            <a:off x="3022560" y="16923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8" name=""/>
          <p:cNvSpPr/>
          <p:nvPr/>
        </p:nvSpPr>
        <p:spPr>
          <a:xfrm flipV="1">
            <a:off x="342792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9" name=""/>
          <p:cNvSpPr/>
          <p:nvPr/>
        </p:nvSpPr>
        <p:spPr>
          <a:xfrm flipV="1">
            <a:off x="342792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0" name=""/>
          <p:cNvSpPr/>
          <p:nvPr/>
        </p:nvSpPr>
        <p:spPr>
          <a:xfrm flipV="1">
            <a:off x="342792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1" name=""/>
          <p:cNvSpPr/>
          <p:nvPr/>
        </p:nvSpPr>
        <p:spPr>
          <a:xfrm>
            <a:off x="342792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2" name=""/>
          <p:cNvSpPr/>
          <p:nvPr/>
        </p:nvSpPr>
        <p:spPr>
          <a:xfrm flipH="1">
            <a:off x="3422880" y="155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3" name=""/>
          <p:cNvSpPr/>
          <p:nvPr/>
        </p:nvSpPr>
        <p:spPr>
          <a:xfrm>
            <a:off x="342288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4" name=""/>
          <p:cNvSpPr/>
          <p:nvPr/>
        </p:nvSpPr>
        <p:spPr>
          <a:xfrm flipH="1">
            <a:off x="3418200" y="1563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5" name=""/>
          <p:cNvSpPr/>
          <p:nvPr/>
        </p:nvSpPr>
        <p:spPr>
          <a:xfrm>
            <a:off x="341820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6" name=""/>
          <p:cNvSpPr/>
          <p:nvPr/>
        </p:nvSpPr>
        <p:spPr>
          <a:xfrm flipH="1">
            <a:off x="3403800" y="15732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7" name=""/>
          <p:cNvSpPr/>
          <p:nvPr/>
        </p:nvSpPr>
        <p:spPr>
          <a:xfrm flipH="1">
            <a:off x="3399120" y="1587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8" name=""/>
          <p:cNvSpPr/>
          <p:nvPr/>
        </p:nvSpPr>
        <p:spPr>
          <a:xfrm flipH="1">
            <a:off x="3370680" y="1596960"/>
            <a:ext cx="284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9" name=""/>
          <p:cNvSpPr/>
          <p:nvPr/>
        </p:nvSpPr>
        <p:spPr>
          <a:xfrm flipH="1">
            <a:off x="3360960" y="16398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0" name=""/>
          <p:cNvSpPr/>
          <p:nvPr/>
        </p:nvSpPr>
        <p:spPr>
          <a:xfrm flipH="1">
            <a:off x="3351600" y="16542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1" name=""/>
          <p:cNvSpPr/>
          <p:nvPr/>
        </p:nvSpPr>
        <p:spPr>
          <a:xfrm flipH="1">
            <a:off x="3341880" y="16686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2" name=""/>
          <p:cNvSpPr/>
          <p:nvPr/>
        </p:nvSpPr>
        <p:spPr>
          <a:xfrm flipH="1">
            <a:off x="3318120" y="168264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3" name=""/>
          <p:cNvSpPr/>
          <p:nvPr/>
        </p:nvSpPr>
        <p:spPr>
          <a:xfrm flipH="1">
            <a:off x="3313440" y="1716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4" name=""/>
          <p:cNvSpPr/>
          <p:nvPr/>
        </p:nvSpPr>
        <p:spPr>
          <a:xfrm>
            <a:off x="3313440" y="1725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5" name=""/>
          <p:cNvSpPr/>
          <p:nvPr/>
        </p:nvSpPr>
        <p:spPr>
          <a:xfrm flipH="1">
            <a:off x="3308760" y="1735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6" name=""/>
          <p:cNvSpPr/>
          <p:nvPr/>
        </p:nvSpPr>
        <p:spPr>
          <a:xfrm flipV="1">
            <a:off x="3308760" y="17352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7" name=""/>
          <p:cNvSpPr/>
          <p:nvPr/>
        </p:nvSpPr>
        <p:spPr>
          <a:xfrm flipH="1">
            <a:off x="3418200" y="172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8" name=""/>
          <p:cNvSpPr/>
          <p:nvPr/>
        </p:nvSpPr>
        <p:spPr>
          <a:xfrm flipH="1" flipV="1">
            <a:off x="3413520" y="1716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9" name=""/>
          <p:cNvSpPr/>
          <p:nvPr/>
        </p:nvSpPr>
        <p:spPr>
          <a:xfrm flipH="1" flipV="1">
            <a:off x="3408840" y="1711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0" name=""/>
          <p:cNvSpPr/>
          <p:nvPr/>
        </p:nvSpPr>
        <p:spPr>
          <a:xfrm flipH="1" flipV="1">
            <a:off x="3399120" y="1706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1" name=""/>
          <p:cNvSpPr/>
          <p:nvPr/>
        </p:nvSpPr>
        <p:spPr>
          <a:xfrm flipH="1" flipV="1">
            <a:off x="3394440" y="1701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2" name=""/>
          <p:cNvSpPr/>
          <p:nvPr/>
        </p:nvSpPr>
        <p:spPr>
          <a:xfrm flipH="1" flipV="1">
            <a:off x="3385080" y="1697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3" name=""/>
          <p:cNvSpPr/>
          <p:nvPr/>
        </p:nvSpPr>
        <p:spPr>
          <a:xfrm flipH="1" flipV="1">
            <a:off x="3356280" y="1673280"/>
            <a:ext cx="288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4" name=""/>
          <p:cNvSpPr/>
          <p:nvPr/>
        </p:nvSpPr>
        <p:spPr>
          <a:xfrm flipH="1" flipV="1">
            <a:off x="3346920" y="16635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5" name=""/>
          <p:cNvSpPr/>
          <p:nvPr/>
        </p:nvSpPr>
        <p:spPr>
          <a:xfrm flipH="1" flipV="1">
            <a:off x="3327840" y="164448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6" name=""/>
          <p:cNvSpPr/>
          <p:nvPr/>
        </p:nvSpPr>
        <p:spPr>
          <a:xfrm flipH="1" flipV="1">
            <a:off x="3308760" y="16207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7" name=""/>
          <p:cNvSpPr/>
          <p:nvPr/>
        </p:nvSpPr>
        <p:spPr>
          <a:xfrm flipH="1" flipV="1">
            <a:off x="3303720" y="1616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8" name=""/>
          <p:cNvSpPr/>
          <p:nvPr/>
        </p:nvSpPr>
        <p:spPr>
          <a:xfrm flipH="1" flipV="1">
            <a:off x="3299040" y="1611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9" name=""/>
          <p:cNvSpPr/>
          <p:nvPr/>
        </p:nvSpPr>
        <p:spPr>
          <a:xfrm>
            <a:off x="347076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0" name=""/>
          <p:cNvSpPr/>
          <p:nvPr/>
        </p:nvSpPr>
        <p:spPr>
          <a:xfrm>
            <a:off x="347076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1" name=""/>
          <p:cNvSpPr/>
          <p:nvPr/>
        </p:nvSpPr>
        <p:spPr>
          <a:xfrm>
            <a:off x="347076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2" name=""/>
          <p:cNvSpPr/>
          <p:nvPr/>
        </p:nvSpPr>
        <p:spPr>
          <a:xfrm>
            <a:off x="347076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3" name=""/>
          <p:cNvSpPr/>
          <p:nvPr/>
        </p:nvSpPr>
        <p:spPr>
          <a:xfrm>
            <a:off x="347076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4" name=""/>
          <p:cNvSpPr/>
          <p:nvPr/>
        </p:nvSpPr>
        <p:spPr>
          <a:xfrm>
            <a:off x="3470760" y="176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5" name=""/>
          <p:cNvSpPr/>
          <p:nvPr/>
        </p:nvSpPr>
        <p:spPr>
          <a:xfrm>
            <a:off x="3470760" y="177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6" name=""/>
          <p:cNvSpPr/>
          <p:nvPr/>
        </p:nvSpPr>
        <p:spPr>
          <a:xfrm>
            <a:off x="3470760" y="177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7" name=""/>
          <p:cNvSpPr/>
          <p:nvPr/>
        </p:nvSpPr>
        <p:spPr>
          <a:xfrm>
            <a:off x="3470760" y="1782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8" name=""/>
          <p:cNvSpPr/>
          <p:nvPr/>
        </p:nvSpPr>
        <p:spPr>
          <a:xfrm>
            <a:off x="3470760" y="1787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9" name=""/>
          <p:cNvSpPr/>
          <p:nvPr/>
        </p:nvSpPr>
        <p:spPr>
          <a:xfrm>
            <a:off x="347544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0" name=""/>
          <p:cNvSpPr/>
          <p:nvPr/>
        </p:nvSpPr>
        <p:spPr>
          <a:xfrm flipV="1">
            <a:off x="3480120" y="1792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1" name=""/>
          <p:cNvSpPr/>
          <p:nvPr/>
        </p:nvSpPr>
        <p:spPr>
          <a:xfrm flipV="1">
            <a:off x="3485160" y="1787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2" name=""/>
          <p:cNvSpPr/>
          <p:nvPr/>
        </p:nvSpPr>
        <p:spPr>
          <a:xfrm flipV="1">
            <a:off x="3489840" y="1782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3" name=""/>
          <p:cNvSpPr/>
          <p:nvPr/>
        </p:nvSpPr>
        <p:spPr>
          <a:xfrm flipV="1">
            <a:off x="3494520" y="1778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4" name=""/>
          <p:cNvSpPr/>
          <p:nvPr/>
        </p:nvSpPr>
        <p:spPr>
          <a:xfrm flipV="1">
            <a:off x="3499200" y="17636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5" name=""/>
          <p:cNvSpPr/>
          <p:nvPr/>
        </p:nvSpPr>
        <p:spPr>
          <a:xfrm flipV="1">
            <a:off x="3508920" y="1744920"/>
            <a:ext cx="1440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6" name=""/>
          <p:cNvSpPr/>
          <p:nvPr/>
        </p:nvSpPr>
        <p:spPr>
          <a:xfrm flipV="1">
            <a:off x="352332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7" name=""/>
          <p:cNvSpPr/>
          <p:nvPr/>
        </p:nvSpPr>
        <p:spPr>
          <a:xfrm flipV="1">
            <a:off x="352332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8" name=""/>
          <p:cNvSpPr/>
          <p:nvPr/>
        </p:nvSpPr>
        <p:spPr>
          <a:xfrm>
            <a:off x="3528000" y="1735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9" name=""/>
          <p:cNvSpPr/>
          <p:nvPr/>
        </p:nvSpPr>
        <p:spPr>
          <a:xfrm flipV="1">
            <a:off x="3532680" y="1730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0" name=""/>
          <p:cNvSpPr/>
          <p:nvPr/>
        </p:nvSpPr>
        <p:spPr>
          <a:xfrm>
            <a:off x="354240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1" name=""/>
          <p:cNvSpPr/>
          <p:nvPr/>
        </p:nvSpPr>
        <p:spPr>
          <a:xfrm>
            <a:off x="3547080" y="1730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2" name=""/>
          <p:cNvSpPr/>
          <p:nvPr/>
        </p:nvSpPr>
        <p:spPr>
          <a:xfrm>
            <a:off x="3551760" y="17398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3" name=""/>
          <p:cNvSpPr/>
          <p:nvPr/>
        </p:nvSpPr>
        <p:spPr>
          <a:xfrm>
            <a:off x="356112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4" name=""/>
          <p:cNvSpPr/>
          <p:nvPr/>
        </p:nvSpPr>
        <p:spPr>
          <a:xfrm>
            <a:off x="3561120" y="1758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5" name=""/>
          <p:cNvSpPr/>
          <p:nvPr/>
        </p:nvSpPr>
        <p:spPr>
          <a:xfrm>
            <a:off x="3566160" y="1763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6" name=""/>
          <p:cNvSpPr/>
          <p:nvPr/>
        </p:nvSpPr>
        <p:spPr>
          <a:xfrm>
            <a:off x="3570840" y="1768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7" name=""/>
          <p:cNvSpPr/>
          <p:nvPr/>
        </p:nvSpPr>
        <p:spPr>
          <a:xfrm>
            <a:off x="3575520" y="1778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8" name=""/>
          <p:cNvSpPr/>
          <p:nvPr/>
        </p:nvSpPr>
        <p:spPr>
          <a:xfrm>
            <a:off x="3585240" y="177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9" name=""/>
          <p:cNvSpPr/>
          <p:nvPr/>
        </p:nvSpPr>
        <p:spPr>
          <a:xfrm flipV="1">
            <a:off x="3589920" y="17636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0" name=""/>
          <p:cNvSpPr/>
          <p:nvPr/>
        </p:nvSpPr>
        <p:spPr>
          <a:xfrm>
            <a:off x="3604320" y="1763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1" name=""/>
          <p:cNvSpPr/>
          <p:nvPr/>
        </p:nvSpPr>
        <p:spPr>
          <a:xfrm flipV="1">
            <a:off x="360900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2" name=""/>
          <p:cNvSpPr/>
          <p:nvPr/>
        </p:nvSpPr>
        <p:spPr>
          <a:xfrm>
            <a:off x="3609000" y="1758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3" name=""/>
          <p:cNvSpPr/>
          <p:nvPr/>
        </p:nvSpPr>
        <p:spPr>
          <a:xfrm>
            <a:off x="3613680" y="1758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4" name=""/>
          <p:cNvSpPr/>
          <p:nvPr/>
        </p:nvSpPr>
        <p:spPr>
          <a:xfrm>
            <a:off x="3618360" y="1763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5" name=""/>
          <p:cNvSpPr/>
          <p:nvPr/>
        </p:nvSpPr>
        <p:spPr>
          <a:xfrm>
            <a:off x="3618360" y="176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6" name=""/>
          <p:cNvSpPr/>
          <p:nvPr/>
        </p:nvSpPr>
        <p:spPr>
          <a:xfrm>
            <a:off x="3618360" y="177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7" name=""/>
          <p:cNvSpPr/>
          <p:nvPr/>
        </p:nvSpPr>
        <p:spPr>
          <a:xfrm>
            <a:off x="3618360" y="1778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8" name=""/>
          <p:cNvSpPr/>
          <p:nvPr/>
        </p:nvSpPr>
        <p:spPr>
          <a:xfrm>
            <a:off x="3623400" y="17924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9" name=""/>
          <p:cNvSpPr/>
          <p:nvPr/>
        </p:nvSpPr>
        <p:spPr>
          <a:xfrm>
            <a:off x="3747240" y="179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0" name=""/>
          <p:cNvSpPr/>
          <p:nvPr/>
        </p:nvSpPr>
        <p:spPr>
          <a:xfrm>
            <a:off x="3747240" y="179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1" name=""/>
          <p:cNvSpPr/>
          <p:nvPr/>
        </p:nvSpPr>
        <p:spPr>
          <a:xfrm>
            <a:off x="3747240" y="1801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2" name=""/>
          <p:cNvSpPr/>
          <p:nvPr/>
        </p:nvSpPr>
        <p:spPr>
          <a:xfrm>
            <a:off x="3747240" y="1806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3" name=""/>
          <p:cNvSpPr/>
          <p:nvPr/>
        </p:nvSpPr>
        <p:spPr>
          <a:xfrm flipH="1">
            <a:off x="3742560" y="181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4" name=""/>
          <p:cNvSpPr/>
          <p:nvPr/>
        </p:nvSpPr>
        <p:spPr>
          <a:xfrm>
            <a:off x="3742560" y="1816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5" name=""/>
          <p:cNvSpPr/>
          <p:nvPr/>
        </p:nvSpPr>
        <p:spPr>
          <a:xfrm>
            <a:off x="3742560" y="1820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6" name=""/>
          <p:cNvSpPr/>
          <p:nvPr/>
        </p:nvSpPr>
        <p:spPr>
          <a:xfrm>
            <a:off x="3742560" y="182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7" name=""/>
          <p:cNvSpPr/>
          <p:nvPr/>
        </p:nvSpPr>
        <p:spPr>
          <a:xfrm flipH="1">
            <a:off x="3742560" y="1701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8" name=""/>
          <p:cNvSpPr/>
          <p:nvPr/>
        </p:nvSpPr>
        <p:spPr>
          <a:xfrm flipH="1">
            <a:off x="3737520" y="1701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9" name=""/>
          <p:cNvSpPr/>
          <p:nvPr/>
        </p:nvSpPr>
        <p:spPr>
          <a:xfrm>
            <a:off x="3737520" y="1701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0" name=""/>
          <p:cNvSpPr/>
          <p:nvPr/>
        </p:nvSpPr>
        <p:spPr>
          <a:xfrm>
            <a:off x="3737520" y="170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1" name=""/>
          <p:cNvSpPr/>
          <p:nvPr/>
        </p:nvSpPr>
        <p:spPr>
          <a:xfrm>
            <a:off x="3866400" y="174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2" name=""/>
          <p:cNvSpPr/>
          <p:nvPr/>
        </p:nvSpPr>
        <p:spPr>
          <a:xfrm>
            <a:off x="3871080" y="1744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3" name=""/>
          <p:cNvSpPr/>
          <p:nvPr/>
        </p:nvSpPr>
        <p:spPr>
          <a:xfrm>
            <a:off x="387612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4" name=""/>
          <p:cNvSpPr/>
          <p:nvPr/>
        </p:nvSpPr>
        <p:spPr>
          <a:xfrm>
            <a:off x="3876120" y="1749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5" name=""/>
          <p:cNvSpPr/>
          <p:nvPr/>
        </p:nvSpPr>
        <p:spPr>
          <a:xfrm>
            <a:off x="388080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6" name=""/>
          <p:cNvSpPr/>
          <p:nvPr/>
        </p:nvSpPr>
        <p:spPr>
          <a:xfrm>
            <a:off x="388080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7" name=""/>
          <p:cNvSpPr/>
          <p:nvPr/>
        </p:nvSpPr>
        <p:spPr>
          <a:xfrm>
            <a:off x="3880800" y="1758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8" name=""/>
          <p:cNvSpPr/>
          <p:nvPr/>
        </p:nvSpPr>
        <p:spPr>
          <a:xfrm>
            <a:off x="3885480" y="176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9" name=""/>
          <p:cNvSpPr/>
          <p:nvPr/>
        </p:nvSpPr>
        <p:spPr>
          <a:xfrm>
            <a:off x="3885480" y="1773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0" name=""/>
          <p:cNvSpPr/>
          <p:nvPr/>
        </p:nvSpPr>
        <p:spPr>
          <a:xfrm>
            <a:off x="3885480" y="178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1" name=""/>
          <p:cNvSpPr/>
          <p:nvPr/>
        </p:nvSpPr>
        <p:spPr>
          <a:xfrm>
            <a:off x="3885480" y="179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2" name=""/>
          <p:cNvSpPr/>
          <p:nvPr/>
        </p:nvSpPr>
        <p:spPr>
          <a:xfrm>
            <a:off x="3885480" y="179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3" name=""/>
          <p:cNvSpPr/>
          <p:nvPr/>
        </p:nvSpPr>
        <p:spPr>
          <a:xfrm>
            <a:off x="3885480" y="1801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4" name=""/>
          <p:cNvSpPr/>
          <p:nvPr/>
        </p:nvSpPr>
        <p:spPr>
          <a:xfrm>
            <a:off x="3885480" y="1816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5" name=""/>
          <p:cNvSpPr/>
          <p:nvPr/>
        </p:nvSpPr>
        <p:spPr>
          <a:xfrm>
            <a:off x="3885480" y="1820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6" name=""/>
          <p:cNvSpPr/>
          <p:nvPr/>
        </p:nvSpPr>
        <p:spPr>
          <a:xfrm>
            <a:off x="3890160" y="1830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7" name=""/>
          <p:cNvSpPr/>
          <p:nvPr/>
        </p:nvSpPr>
        <p:spPr>
          <a:xfrm flipV="1">
            <a:off x="3894840" y="18208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8" name=""/>
          <p:cNvSpPr/>
          <p:nvPr/>
        </p:nvSpPr>
        <p:spPr>
          <a:xfrm flipV="1">
            <a:off x="3904560" y="1816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9" name=""/>
          <p:cNvSpPr/>
          <p:nvPr/>
        </p:nvSpPr>
        <p:spPr>
          <a:xfrm flipV="1">
            <a:off x="3909240" y="181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0" name=""/>
          <p:cNvSpPr/>
          <p:nvPr/>
        </p:nvSpPr>
        <p:spPr>
          <a:xfrm flipV="1">
            <a:off x="3913920" y="1801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1" name=""/>
          <p:cNvSpPr/>
          <p:nvPr/>
        </p:nvSpPr>
        <p:spPr>
          <a:xfrm flipV="1">
            <a:off x="3918960" y="1797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2" name=""/>
          <p:cNvSpPr/>
          <p:nvPr/>
        </p:nvSpPr>
        <p:spPr>
          <a:xfrm flipV="1">
            <a:off x="3923640" y="1792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3" name=""/>
          <p:cNvSpPr/>
          <p:nvPr/>
        </p:nvSpPr>
        <p:spPr>
          <a:xfrm flipV="1">
            <a:off x="3928320" y="1782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4" name=""/>
          <p:cNvSpPr/>
          <p:nvPr/>
        </p:nvSpPr>
        <p:spPr>
          <a:xfrm flipV="1">
            <a:off x="3933000" y="17780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5" name=""/>
          <p:cNvSpPr/>
          <p:nvPr/>
        </p:nvSpPr>
        <p:spPr>
          <a:xfrm flipV="1">
            <a:off x="3942720" y="177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6" name=""/>
          <p:cNvSpPr/>
          <p:nvPr/>
        </p:nvSpPr>
        <p:spPr>
          <a:xfrm>
            <a:off x="394740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7" name=""/>
          <p:cNvSpPr/>
          <p:nvPr/>
        </p:nvSpPr>
        <p:spPr>
          <a:xfrm>
            <a:off x="3952080" y="177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8" name=""/>
          <p:cNvSpPr/>
          <p:nvPr/>
        </p:nvSpPr>
        <p:spPr>
          <a:xfrm>
            <a:off x="3957120" y="17780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9" name=""/>
          <p:cNvSpPr/>
          <p:nvPr/>
        </p:nvSpPr>
        <p:spPr>
          <a:xfrm>
            <a:off x="3966480" y="1792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0" name=""/>
          <p:cNvSpPr/>
          <p:nvPr/>
        </p:nvSpPr>
        <p:spPr>
          <a:xfrm>
            <a:off x="3971160" y="18068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1" name=""/>
          <p:cNvSpPr/>
          <p:nvPr/>
        </p:nvSpPr>
        <p:spPr>
          <a:xfrm>
            <a:off x="3976200" y="1816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2" name=""/>
          <p:cNvSpPr/>
          <p:nvPr/>
        </p:nvSpPr>
        <p:spPr>
          <a:xfrm>
            <a:off x="3976200" y="1820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3" name=""/>
          <p:cNvSpPr/>
          <p:nvPr/>
        </p:nvSpPr>
        <p:spPr>
          <a:xfrm>
            <a:off x="3980880" y="18306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4" name=""/>
          <p:cNvSpPr/>
          <p:nvPr/>
        </p:nvSpPr>
        <p:spPr>
          <a:xfrm>
            <a:off x="4271760" y="163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5" name=""/>
          <p:cNvSpPr/>
          <p:nvPr/>
        </p:nvSpPr>
        <p:spPr>
          <a:xfrm>
            <a:off x="427644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6" name=""/>
          <p:cNvSpPr/>
          <p:nvPr/>
        </p:nvSpPr>
        <p:spPr>
          <a:xfrm flipH="1">
            <a:off x="4271760" y="163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7" name=""/>
          <p:cNvSpPr/>
          <p:nvPr/>
        </p:nvSpPr>
        <p:spPr>
          <a:xfrm flipH="1">
            <a:off x="4262040" y="1639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8" name=""/>
          <p:cNvSpPr/>
          <p:nvPr/>
        </p:nvSpPr>
        <p:spPr>
          <a:xfrm flipH="1">
            <a:off x="4257360" y="163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9" name=""/>
          <p:cNvSpPr/>
          <p:nvPr/>
        </p:nvSpPr>
        <p:spPr>
          <a:xfrm flipH="1">
            <a:off x="4247640" y="1644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0" name=""/>
          <p:cNvSpPr/>
          <p:nvPr/>
        </p:nvSpPr>
        <p:spPr>
          <a:xfrm flipH="1">
            <a:off x="424296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1" name=""/>
          <p:cNvSpPr/>
          <p:nvPr/>
        </p:nvSpPr>
        <p:spPr>
          <a:xfrm flipH="1">
            <a:off x="4223880" y="1649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2" name=""/>
          <p:cNvSpPr/>
          <p:nvPr/>
        </p:nvSpPr>
        <p:spPr>
          <a:xfrm flipH="1">
            <a:off x="4200120" y="16542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3" name=""/>
          <p:cNvSpPr/>
          <p:nvPr/>
        </p:nvSpPr>
        <p:spPr>
          <a:xfrm flipH="1">
            <a:off x="4190760" y="1654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4" name=""/>
          <p:cNvSpPr/>
          <p:nvPr/>
        </p:nvSpPr>
        <p:spPr>
          <a:xfrm flipH="1" flipV="1">
            <a:off x="4157280" y="164448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5" name=""/>
          <p:cNvSpPr/>
          <p:nvPr/>
        </p:nvSpPr>
        <p:spPr>
          <a:xfrm>
            <a:off x="440028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6" name=""/>
          <p:cNvSpPr/>
          <p:nvPr/>
        </p:nvSpPr>
        <p:spPr>
          <a:xfrm>
            <a:off x="4400280" y="163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7" name=""/>
          <p:cNvSpPr/>
          <p:nvPr/>
        </p:nvSpPr>
        <p:spPr>
          <a:xfrm>
            <a:off x="440496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8" name=""/>
          <p:cNvSpPr/>
          <p:nvPr/>
        </p:nvSpPr>
        <p:spPr>
          <a:xfrm>
            <a:off x="4404960" y="1644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9" name=""/>
          <p:cNvSpPr/>
          <p:nvPr/>
        </p:nvSpPr>
        <p:spPr>
          <a:xfrm>
            <a:off x="4404960" y="16495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0" name=""/>
          <p:cNvSpPr/>
          <p:nvPr/>
        </p:nvSpPr>
        <p:spPr>
          <a:xfrm>
            <a:off x="4410000" y="1668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1" name=""/>
          <p:cNvSpPr/>
          <p:nvPr/>
        </p:nvSpPr>
        <p:spPr>
          <a:xfrm>
            <a:off x="4414680" y="168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2" name=""/>
          <p:cNvSpPr/>
          <p:nvPr/>
        </p:nvSpPr>
        <p:spPr>
          <a:xfrm>
            <a:off x="4414680" y="16970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3" name=""/>
          <p:cNvSpPr/>
          <p:nvPr/>
        </p:nvSpPr>
        <p:spPr>
          <a:xfrm>
            <a:off x="4419360" y="1725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4" name=""/>
          <p:cNvSpPr/>
          <p:nvPr/>
        </p:nvSpPr>
        <p:spPr>
          <a:xfrm>
            <a:off x="4424040" y="1735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5" name=""/>
          <p:cNvSpPr/>
          <p:nvPr/>
        </p:nvSpPr>
        <p:spPr>
          <a:xfrm>
            <a:off x="442908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6" name=""/>
          <p:cNvSpPr/>
          <p:nvPr/>
        </p:nvSpPr>
        <p:spPr>
          <a:xfrm>
            <a:off x="442908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7" name=""/>
          <p:cNvSpPr/>
          <p:nvPr/>
        </p:nvSpPr>
        <p:spPr>
          <a:xfrm flipV="1">
            <a:off x="4429080" y="174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8" name=""/>
          <p:cNvSpPr/>
          <p:nvPr/>
        </p:nvSpPr>
        <p:spPr>
          <a:xfrm flipV="1">
            <a:off x="4429080" y="17161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9" name=""/>
          <p:cNvSpPr/>
          <p:nvPr/>
        </p:nvSpPr>
        <p:spPr>
          <a:xfrm flipV="1">
            <a:off x="4429080" y="1701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0" name=""/>
          <p:cNvSpPr/>
          <p:nvPr/>
        </p:nvSpPr>
        <p:spPr>
          <a:xfrm flipV="1">
            <a:off x="4429080" y="16876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1" name=""/>
          <p:cNvSpPr/>
          <p:nvPr/>
        </p:nvSpPr>
        <p:spPr>
          <a:xfrm flipV="1">
            <a:off x="4429080" y="1630440"/>
            <a:ext cx="46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2" name=""/>
          <p:cNvSpPr/>
          <p:nvPr/>
        </p:nvSpPr>
        <p:spPr>
          <a:xfrm flipV="1">
            <a:off x="4433760" y="16160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3" name=""/>
          <p:cNvSpPr/>
          <p:nvPr/>
        </p:nvSpPr>
        <p:spPr>
          <a:xfrm flipV="1">
            <a:off x="4433760" y="1606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4" name=""/>
          <p:cNvSpPr/>
          <p:nvPr/>
        </p:nvSpPr>
        <p:spPr>
          <a:xfrm flipV="1">
            <a:off x="4433760" y="1596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5" name=""/>
          <p:cNvSpPr/>
          <p:nvPr/>
        </p:nvSpPr>
        <p:spPr>
          <a:xfrm flipV="1">
            <a:off x="4433760" y="1582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6" name=""/>
          <p:cNvSpPr/>
          <p:nvPr/>
        </p:nvSpPr>
        <p:spPr>
          <a:xfrm>
            <a:off x="4443120" y="15825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7" name=""/>
          <p:cNvSpPr/>
          <p:nvPr/>
        </p:nvSpPr>
        <p:spPr>
          <a:xfrm>
            <a:off x="4452840" y="1596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8" name=""/>
          <p:cNvSpPr/>
          <p:nvPr/>
        </p:nvSpPr>
        <p:spPr>
          <a:xfrm>
            <a:off x="4457520" y="1606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9" name=""/>
          <p:cNvSpPr/>
          <p:nvPr/>
        </p:nvSpPr>
        <p:spPr>
          <a:xfrm>
            <a:off x="4462200" y="161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0" name=""/>
          <p:cNvSpPr/>
          <p:nvPr/>
        </p:nvSpPr>
        <p:spPr>
          <a:xfrm>
            <a:off x="4462200" y="1620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1" name=""/>
          <p:cNvSpPr/>
          <p:nvPr/>
        </p:nvSpPr>
        <p:spPr>
          <a:xfrm>
            <a:off x="4467240" y="163044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2" name=""/>
          <p:cNvSpPr/>
          <p:nvPr/>
        </p:nvSpPr>
        <p:spPr>
          <a:xfrm>
            <a:off x="4481280" y="1654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3" name=""/>
          <p:cNvSpPr/>
          <p:nvPr/>
        </p:nvSpPr>
        <p:spPr>
          <a:xfrm>
            <a:off x="4486320" y="1658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4" name=""/>
          <p:cNvSpPr/>
          <p:nvPr/>
        </p:nvSpPr>
        <p:spPr>
          <a:xfrm>
            <a:off x="4491000" y="16635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5" name=""/>
          <p:cNvSpPr/>
          <p:nvPr/>
        </p:nvSpPr>
        <p:spPr>
          <a:xfrm flipV="1">
            <a:off x="4500360" y="16635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6" name=""/>
          <p:cNvSpPr/>
          <p:nvPr/>
        </p:nvSpPr>
        <p:spPr>
          <a:xfrm flipV="1">
            <a:off x="4510080" y="16588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7" name=""/>
          <p:cNvSpPr/>
          <p:nvPr/>
        </p:nvSpPr>
        <p:spPr>
          <a:xfrm flipV="1">
            <a:off x="459108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8" name=""/>
          <p:cNvSpPr/>
          <p:nvPr/>
        </p:nvSpPr>
        <p:spPr>
          <a:xfrm flipH="1">
            <a:off x="458640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9" name=""/>
          <p:cNvSpPr/>
          <p:nvPr/>
        </p:nvSpPr>
        <p:spPr>
          <a:xfrm flipH="1">
            <a:off x="4581360" y="1568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0" name=""/>
          <p:cNvSpPr/>
          <p:nvPr/>
        </p:nvSpPr>
        <p:spPr>
          <a:xfrm flipH="1">
            <a:off x="457668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1" name=""/>
          <p:cNvSpPr/>
          <p:nvPr/>
        </p:nvSpPr>
        <p:spPr>
          <a:xfrm flipH="1">
            <a:off x="457200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2" name=""/>
          <p:cNvSpPr/>
          <p:nvPr/>
        </p:nvSpPr>
        <p:spPr>
          <a:xfrm flipH="1">
            <a:off x="456732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3" name=""/>
          <p:cNvSpPr/>
          <p:nvPr/>
        </p:nvSpPr>
        <p:spPr>
          <a:xfrm flipH="1">
            <a:off x="4562640" y="156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4" name=""/>
          <p:cNvSpPr/>
          <p:nvPr/>
        </p:nvSpPr>
        <p:spPr>
          <a:xfrm>
            <a:off x="456264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5" name=""/>
          <p:cNvSpPr/>
          <p:nvPr/>
        </p:nvSpPr>
        <p:spPr>
          <a:xfrm flipH="1">
            <a:off x="4557600" y="1577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6" name=""/>
          <p:cNvSpPr/>
          <p:nvPr/>
        </p:nvSpPr>
        <p:spPr>
          <a:xfrm>
            <a:off x="4557600" y="158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7" name=""/>
          <p:cNvSpPr/>
          <p:nvPr/>
        </p:nvSpPr>
        <p:spPr>
          <a:xfrm>
            <a:off x="4557600" y="1587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8" name=""/>
          <p:cNvSpPr/>
          <p:nvPr/>
        </p:nvSpPr>
        <p:spPr>
          <a:xfrm flipH="1">
            <a:off x="4552920" y="159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9" name=""/>
          <p:cNvSpPr/>
          <p:nvPr/>
        </p:nvSpPr>
        <p:spPr>
          <a:xfrm>
            <a:off x="4552920" y="160164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0" name=""/>
          <p:cNvSpPr/>
          <p:nvPr/>
        </p:nvSpPr>
        <p:spPr>
          <a:xfrm>
            <a:off x="4557600" y="1649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1" name=""/>
          <p:cNvSpPr/>
          <p:nvPr/>
        </p:nvSpPr>
        <p:spPr>
          <a:xfrm>
            <a:off x="4557600" y="16588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2" name=""/>
          <p:cNvSpPr/>
          <p:nvPr/>
        </p:nvSpPr>
        <p:spPr>
          <a:xfrm>
            <a:off x="4572000" y="167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3" name=""/>
          <p:cNvSpPr/>
          <p:nvPr/>
        </p:nvSpPr>
        <p:spPr>
          <a:xfrm flipV="1">
            <a:off x="4576680" y="1673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4" name=""/>
          <p:cNvSpPr/>
          <p:nvPr/>
        </p:nvSpPr>
        <p:spPr>
          <a:xfrm flipV="1">
            <a:off x="4586400" y="16635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5" name=""/>
          <p:cNvSpPr/>
          <p:nvPr/>
        </p:nvSpPr>
        <p:spPr>
          <a:xfrm flipV="1">
            <a:off x="4600440" y="1658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6" name=""/>
          <p:cNvSpPr/>
          <p:nvPr/>
        </p:nvSpPr>
        <p:spPr>
          <a:xfrm flipV="1">
            <a:off x="4605480" y="1649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7" name=""/>
          <p:cNvSpPr/>
          <p:nvPr/>
        </p:nvSpPr>
        <p:spPr>
          <a:xfrm flipV="1">
            <a:off x="4610160" y="162072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8" name=""/>
          <p:cNvSpPr/>
          <p:nvPr/>
        </p:nvSpPr>
        <p:spPr>
          <a:xfrm flipV="1">
            <a:off x="4624560" y="1611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9" name=""/>
          <p:cNvSpPr/>
          <p:nvPr/>
        </p:nvSpPr>
        <p:spPr>
          <a:xfrm flipV="1">
            <a:off x="4629240" y="160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0" name=""/>
          <p:cNvSpPr/>
          <p:nvPr/>
        </p:nvSpPr>
        <p:spPr>
          <a:xfrm flipV="1">
            <a:off x="4629240" y="1582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1" name=""/>
          <p:cNvSpPr/>
          <p:nvPr/>
        </p:nvSpPr>
        <p:spPr>
          <a:xfrm flipV="1">
            <a:off x="4633920" y="157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2" name=""/>
          <p:cNvSpPr/>
          <p:nvPr/>
        </p:nvSpPr>
        <p:spPr>
          <a:xfrm flipV="1">
            <a:off x="463392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3" name=""/>
          <p:cNvSpPr/>
          <p:nvPr/>
        </p:nvSpPr>
        <p:spPr>
          <a:xfrm flipV="1">
            <a:off x="4633920" y="1563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4" name=""/>
          <p:cNvSpPr/>
          <p:nvPr/>
        </p:nvSpPr>
        <p:spPr>
          <a:xfrm flipH="1">
            <a:off x="4633920" y="156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5" name=""/>
          <p:cNvSpPr/>
          <p:nvPr/>
        </p:nvSpPr>
        <p:spPr>
          <a:xfrm>
            <a:off x="4633920" y="1563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6" name=""/>
          <p:cNvSpPr/>
          <p:nvPr/>
        </p:nvSpPr>
        <p:spPr>
          <a:xfrm>
            <a:off x="463392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7" name=""/>
          <p:cNvSpPr/>
          <p:nvPr/>
        </p:nvSpPr>
        <p:spPr>
          <a:xfrm>
            <a:off x="4633920" y="157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8" name=""/>
          <p:cNvSpPr/>
          <p:nvPr/>
        </p:nvSpPr>
        <p:spPr>
          <a:xfrm>
            <a:off x="4633920" y="158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9" name=""/>
          <p:cNvSpPr/>
          <p:nvPr/>
        </p:nvSpPr>
        <p:spPr>
          <a:xfrm>
            <a:off x="463392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0" name=""/>
          <p:cNvSpPr/>
          <p:nvPr/>
        </p:nvSpPr>
        <p:spPr>
          <a:xfrm>
            <a:off x="4633920" y="1592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1" name=""/>
          <p:cNvSpPr/>
          <p:nvPr/>
        </p:nvSpPr>
        <p:spPr>
          <a:xfrm>
            <a:off x="4633920" y="160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2" name=""/>
          <p:cNvSpPr/>
          <p:nvPr/>
        </p:nvSpPr>
        <p:spPr>
          <a:xfrm>
            <a:off x="4638600" y="161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3" name=""/>
          <p:cNvSpPr/>
          <p:nvPr/>
        </p:nvSpPr>
        <p:spPr>
          <a:xfrm>
            <a:off x="4638600" y="161604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4" name=""/>
          <p:cNvSpPr/>
          <p:nvPr/>
        </p:nvSpPr>
        <p:spPr>
          <a:xfrm>
            <a:off x="4657680" y="16254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5" name=""/>
          <p:cNvSpPr/>
          <p:nvPr/>
        </p:nvSpPr>
        <p:spPr>
          <a:xfrm flipV="1">
            <a:off x="4667400" y="16254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6" name=""/>
          <p:cNvSpPr/>
          <p:nvPr/>
        </p:nvSpPr>
        <p:spPr>
          <a:xfrm>
            <a:off x="4739040" y="154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7" name=""/>
          <p:cNvSpPr/>
          <p:nvPr/>
        </p:nvSpPr>
        <p:spPr>
          <a:xfrm>
            <a:off x="474372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8" name=""/>
          <p:cNvSpPr/>
          <p:nvPr/>
        </p:nvSpPr>
        <p:spPr>
          <a:xfrm>
            <a:off x="474372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9" name=""/>
          <p:cNvSpPr/>
          <p:nvPr/>
        </p:nvSpPr>
        <p:spPr>
          <a:xfrm>
            <a:off x="474840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0" name=""/>
          <p:cNvSpPr/>
          <p:nvPr/>
        </p:nvSpPr>
        <p:spPr>
          <a:xfrm>
            <a:off x="474840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1" name=""/>
          <p:cNvSpPr/>
          <p:nvPr/>
        </p:nvSpPr>
        <p:spPr>
          <a:xfrm>
            <a:off x="474840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2" name=""/>
          <p:cNvSpPr/>
          <p:nvPr/>
        </p:nvSpPr>
        <p:spPr>
          <a:xfrm>
            <a:off x="4748400" y="1573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3" name=""/>
          <p:cNvSpPr/>
          <p:nvPr/>
        </p:nvSpPr>
        <p:spPr>
          <a:xfrm>
            <a:off x="4748400" y="159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4" name=""/>
          <p:cNvSpPr/>
          <p:nvPr/>
        </p:nvSpPr>
        <p:spPr>
          <a:xfrm>
            <a:off x="4748400" y="1596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5" name=""/>
          <p:cNvSpPr/>
          <p:nvPr/>
        </p:nvSpPr>
        <p:spPr>
          <a:xfrm>
            <a:off x="4748400" y="161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6" name=""/>
          <p:cNvSpPr/>
          <p:nvPr/>
        </p:nvSpPr>
        <p:spPr>
          <a:xfrm>
            <a:off x="4748400" y="162072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7" name=""/>
          <p:cNvSpPr/>
          <p:nvPr/>
        </p:nvSpPr>
        <p:spPr>
          <a:xfrm>
            <a:off x="4753080" y="1649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8" name=""/>
          <p:cNvSpPr/>
          <p:nvPr/>
        </p:nvSpPr>
        <p:spPr>
          <a:xfrm>
            <a:off x="4753080" y="16686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9" name=""/>
          <p:cNvSpPr/>
          <p:nvPr/>
        </p:nvSpPr>
        <p:spPr>
          <a:xfrm>
            <a:off x="4757760" y="16923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0" name=""/>
          <p:cNvSpPr/>
          <p:nvPr/>
        </p:nvSpPr>
        <p:spPr>
          <a:xfrm>
            <a:off x="4762800" y="17067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1" name=""/>
          <p:cNvSpPr/>
          <p:nvPr/>
        </p:nvSpPr>
        <p:spPr>
          <a:xfrm>
            <a:off x="4767480" y="17496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2" name=""/>
          <p:cNvSpPr/>
          <p:nvPr/>
        </p:nvSpPr>
        <p:spPr>
          <a:xfrm>
            <a:off x="4767480" y="1763640"/>
            <a:ext cx="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3" name=""/>
          <p:cNvSpPr/>
          <p:nvPr/>
        </p:nvSpPr>
        <p:spPr>
          <a:xfrm>
            <a:off x="4767480" y="1811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4" name=""/>
          <p:cNvSpPr/>
          <p:nvPr/>
        </p:nvSpPr>
        <p:spPr>
          <a:xfrm>
            <a:off x="4767480" y="1825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5" name=""/>
          <p:cNvSpPr/>
          <p:nvPr/>
        </p:nvSpPr>
        <p:spPr>
          <a:xfrm flipH="1">
            <a:off x="4757760" y="18352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6" name=""/>
          <p:cNvSpPr/>
          <p:nvPr/>
        </p:nvSpPr>
        <p:spPr>
          <a:xfrm flipH="1">
            <a:off x="4753080" y="1859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7" name=""/>
          <p:cNvSpPr/>
          <p:nvPr/>
        </p:nvSpPr>
        <p:spPr>
          <a:xfrm flipH="1">
            <a:off x="4748400" y="1864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8" name=""/>
          <p:cNvSpPr/>
          <p:nvPr/>
        </p:nvSpPr>
        <p:spPr>
          <a:xfrm flipH="1" flipV="1">
            <a:off x="4734000" y="18590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9" name=""/>
          <p:cNvSpPr/>
          <p:nvPr/>
        </p:nvSpPr>
        <p:spPr>
          <a:xfrm flipH="1" flipV="1">
            <a:off x="4719960" y="184500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0" name=""/>
          <p:cNvSpPr/>
          <p:nvPr/>
        </p:nvSpPr>
        <p:spPr>
          <a:xfrm flipH="1" flipV="1">
            <a:off x="4714920" y="18352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1" name=""/>
          <p:cNvSpPr/>
          <p:nvPr/>
        </p:nvSpPr>
        <p:spPr>
          <a:xfrm flipH="1" flipV="1">
            <a:off x="4705560" y="179712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2" name=""/>
          <p:cNvSpPr/>
          <p:nvPr/>
        </p:nvSpPr>
        <p:spPr>
          <a:xfrm flipV="1">
            <a:off x="4705560" y="1787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3" name=""/>
          <p:cNvSpPr/>
          <p:nvPr/>
        </p:nvSpPr>
        <p:spPr>
          <a:xfrm flipV="1">
            <a:off x="4705560" y="175428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4" name=""/>
          <p:cNvSpPr/>
          <p:nvPr/>
        </p:nvSpPr>
        <p:spPr>
          <a:xfrm>
            <a:off x="482472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5" name=""/>
          <p:cNvSpPr/>
          <p:nvPr/>
        </p:nvSpPr>
        <p:spPr>
          <a:xfrm>
            <a:off x="4824720" y="163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6" name=""/>
          <p:cNvSpPr/>
          <p:nvPr/>
        </p:nvSpPr>
        <p:spPr>
          <a:xfrm>
            <a:off x="482940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7" name=""/>
          <p:cNvSpPr/>
          <p:nvPr/>
        </p:nvSpPr>
        <p:spPr>
          <a:xfrm>
            <a:off x="4829400" y="163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8" name=""/>
          <p:cNvSpPr/>
          <p:nvPr/>
        </p:nvSpPr>
        <p:spPr>
          <a:xfrm>
            <a:off x="4829400" y="163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9" name=""/>
          <p:cNvSpPr/>
          <p:nvPr/>
        </p:nvSpPr>
        <p:spPr>
          <a:xfrm>
            <a:off x="4829400" y="16444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0" name=""/>
          <p:cNvSpPr/>
          <p:nvPr/>
        </p:nvSpPr>
        <p:spPr>
          <a:xfrm>
            <a:off x="4834080" y="16635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1" name=""/>
          <p:cNvSpPr/>
          <p:nvPr/>
        </p:nvSpPr>
        <p:spPr>
          <a:xfrm>
            <a:off x="4839120" y="1677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2" name=""/>
          <p:cNvSpPr/>
          <p:nvPr/>
        </p:nvSpPr>
        <p:spPr>
          <a:xfrm>
            <a:off x="4843800" y="16826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3" name=""/>
          <p:cNvSpPr/>
          <p:nvPr/>
        </p:nvSpPr>
        <p:spPr>
          <a:xfrm>
            <a:off x="4858200" y="168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4" name=""/>
          <p:cNvSpPr/>
          <p:nvPr/>
        </p:nvSpPr>
        <p:spPr>
          <a:xfrm flipV="1">
            <a:off x="4862880" y="166356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5" name=""/>
          <p:cNvSpPr/>
          <p:nvPr/>
        </p:nvSpPr>
        <p:spPr>
          <a:xfrm flipV="1">
            <a:off x="4881960" y="16542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6" name=""/>
          <p:cNvSpPr/>
          <p:nvPr/>
        </p:nvSpPr>
        <p:spPr>
          <a:xfrm flipV="1">
            <a:off x="4891320" y="16351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7" name=""/>
          <p:cNvSpPr/>
          <p:nvPr/>
        </p:nvSpPr>
        <p:spPr>
          <a:xfrm flipV="1">
            <a:off x="4901040" y="16254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8" name=""/>
          <p:cNvSpPr/>
          <p:nvPr/>
        </p:nvSpPr>
        <p:spPr>
          <a:xfrm flipV="1">
            <a:off x="4910400" y="1616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9" name=""/>
          <p:cNvSpPr/>
          <p:nvPr/>
        </p:nvSpPr>
        <p:spPr>
          <a:xfrm flipV="1">
            <a:off x="4915080" y="15922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0" name=""/>
          <p:cNvSpPr/>
          <p:nvPr/>
        </p:nvSpPr>
        <p:spPr>
          <a:xfrm flipV="1">
            <a:off x="4924800" y="1582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1" name=""/>
          <p:cNvSpPr/>
          <p:nvPr/>
        </p:nvSpPr>
        <p:spPr>
          <a:xfrm flipV="1">
            <a:off x="4929480" y="15685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2" name=""/>
          <p:cNvSpPr/>
          <p:nvPr/>
        </p:nvSpPr>
        <p:spPr>
          <a:xfrm flipH="1">
            <a:off x="4929480" y="156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3" name=""/>
          <p:cNvSpPr/>
          <p:nvPr/>
        </p:nvSpPr>
        <p:spPr>
          <a:xfrm>
            <a:off x="492948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4" name=""/>
          <p:cNvSpPr/>
          <p:nvPr/>
        </p:nvSpPr>
        <p:spPr>
          <a:xfrm flipH="1">
            <a:off x="4924800" y="157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5" name=""/>
          <p:cNvSpPr/>
          <p:nvPr/>
        </p:nvSpPr>
        <p:spPr>
          <a:xfrm>
            <a:off x="4924800" y="158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6" name=""/>
          <p:cNvSpPr/>
          <p:nvPr/>
        </p:nvSpPr>
        <p:spPr>
          <a:xfrm flipH="1">
            <a:off x="4920120" y="1587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7" name=""/>
          <p:cNvSpPr/>
          <p:nvPr/>
        </p:nvSpPr>
        <p:spPr>
          <a:xfrm>
            <a:off x="4920120" y="159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8" name=""/>
          <p:cNvSpPr/>
          <p:nvPr/>
        </p:nvSpPr>
        <p:spPr>
          <a:xfrm>
            <a:off x="4920120" y="160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9" name=""/>
          <p:cNvSpPr/>
          <p:nvPr/>
        </p:nvSpPr>
        <p:spPr>
          <a:xfrm>
            <a:off x="4920120" y="16113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0" name=""/>
          <p:cNvSpPr/>
          <p:nvPr/>
        </p:nvSpPr>
        <p:spPr>
          <a:xfrm>
            <a:off x="4924800" y="1630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1" name=""/>
          <p:cNvSpPr/>
          <p:nvPr/>
        </p:nvSpPr>
        <p:spPr>
          <a:xfrm>
            <a:off x="4929480" y="163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2" name=""/>
          <p:cNvSpPr/>
          <p:nvPr/>
        </p:nvSpPr>
        <p:spPr>
          <a:xfrm>
            <a:off x="4934160" y="1635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3" name=""/>
          <p:cNvSpPr/>
          <p:nvPr/>
        </p:nvSpPr>
        <p:spPr>
          <a:xfrm>
            <a:off x="4939200" y="163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4" name=""/>
          <p:cNvSpPr/>
          <p:nvPr/>
        </p:nvSpPr>
        <p:spPr>
          <a:xfrm flipV="1">
            <a:off x="4943880" y="16254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5" name=""/>
          <p:cNvSpPr/>
          <p:nvPr/>
        </p:nvSpPr>
        <p:spPr>
          <a:xfrm flipV="1">
            <a:off x="4958280" y="1620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6" name=""/>
          <p:cNvSpPr/>
          <p:nvPr/>
        </p:nvSpPr>
        <p:spPr>
          <a:xfrm flipV="1">
            <a:off x="4962960" y="16016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7" name=""/>
          <p:cNvSpPr/>
          <p:nvPr/>
        </p:nvSpPr>
        <p:spPr>
          <a:xfrm flipV="1">
            <a:off x="4982040" y="1592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8" name=""/>
          <p:cNvSpPr/>
          <p:nvPr/>
        </p:nvSpPr>
        <p:spPr>
          <a:xfrm flipV="1">
            <a:off x="4986720" y="1582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9" name=""/>
          <p:cNvSpPr/>
          <p:nvPr/>
        </p:nvSpPr>
        <p:spPr>
          <a:xfrm flipV="1">
            <a:off x="4991400" y="157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0" name=""/>
          <p:cNvSpPr/>
          <p:nvPr/>
        </p:nvSpPr>
        <p:spPr>
          <a:xfrm flipV="1">
            <a:off x="4991400" y="1573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1" name=""/>
          <p:cNvSpPr/>
          <p:nvPr/>
        </p:nvSpPr>
        <p:spPr>
          <a:xfrm flipV="1">
            <a:off x="499644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2" name=""/>
          <p:cNvSpPr/>
          <p:nvPr/>
        </p:nvSpPr>
        <p:spPr>
          <a:xfrm>
            <a:off x="4996440" y="156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3" name=""/>
          <p:cNvSpPr/>
          <p:nvPr/>
        </p:nvSpPr>
        <p:spPr>
          <a:xfrm>
            <a:off x="500112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4" name=""/>
          <p:cNvSpPr/>
          <p:nvPr/>
        </p:nvSpPr>
        <p:spPr>
          <a:xfrm>
            <a:off x="5001120" y="1573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5" name=""/>
          <p:cNvSpPr/>
          <p:nvPr/>
        </p:nvSpPr>
        <p:spPr>
          <a:xfrm>
            <a:off x="5005800" y="158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6" name=""/>
          <p:cNvSpPr/>
          <p:nvPr/>
        </p:nvSpPr>
        <p:spPr>
          <a:xfrm>
            <a:off x="5005800" y="1592280"/>
            <a:ext cx="46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7" name=""/>
          <p:cNvSpPr/>
          <p:nvPr/>
        </p:nvSpPr>
        <p:spPr>
          <a:xfrm>
            <a:off x="5010480" y="1625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8" name=""/>
          <p:cNvSpPr/>
          <p:nvPr/>
        </p:nvSpPr>
        <p:spPr>
          <a:xfrm>
            <a:off x="5010480" y="163044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9" name=""/>
          <p:cNvSpPr/>
          <p:nvPr/>
        </p:nvSpPr>
        <p:spPr>
          <a:xfrm>
            <a:off x="5020200" y="16444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0" name=""/>
          <p:cNvSpPr/>
          <p:nvPr/>
        </p:nvSpPr>
        <p:spPr>
          <a:xfrm flipV="1">
            <a:off x="5029560" y="16444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1" name=""/>
          <p:cNvSpPr/>
          <p:nvPr/>
        </p:nvSpPr>
        <p:spPr>
          <a:xfrm>
            <a:off x="5105880" y="156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2" name=""/>
          <p:cNvSpPr/>
          <p:nvPr/>
        </p:nvSpPr>
        <p:spPr>
          <a:xfrm flipH="1">
            <a:off x="5105880" y="156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3" name=""/>
          <p:cNvSpPr/>
          <p:nvPr/>
        </p:nvSpPr>
        <p:spPr>
          <a:xfrm flipV="1">
            <a:off x="510588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4" name=""/>
          <p:cNvSpPr/>
          <p:nvPr/>
        </p:nvSpPr>
        <p:spPr>
          <a:xfrm flipH="1">
            <a:off x="510120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5" name=""/>
          <p:cNvSpPr/>
          <p:nvPr/>
        </p:nvSpPr>
        <p:spPr>
          <a:xfrm flipH="1" flipV="1">
            <a:off x="5096520" y="155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6" name=""/>
          <p:cNvSpPr/>
          <p:nvPr/>
        </p:nvSpPr>
        <p:spPr>
          <a:xfrm flipH="1">
            <a:off x="5091480" y="1554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7" name=""/>
          <p:cNvSpPr/>
          <p:nvPr/>
        </p:nvSpPr>
        <p:spPr>
          <a:xfrm flipH="1">
            <a:off x="5086800" y="155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8" name=""/>
          <p:cNvSpPr/>
          <p:nvPr/>
        </p:nvSpPr>
        <p:spPr>
          <a:xfrm>
            <a:off x="508680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9" name=""/>
          <p:cNvSpPr/>
          <p:nvPr/>
        </p:nvSpPr>
        <p:spPr>
          <a:xfrm flipH="1">
            <a:off x="5082120" y="1563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0" name=""/>
          <p:cNvSpPr/>
          <p:nvPr/>
        </p:nvSpPr>
        <p:spPr>
          <a:xfrm>
            <a:off x="508212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1" name=""/>
          <p:cNvSpPr/>
          <p:nvPr/>
        </p:nvSpPr>
        <p:spPr>
          <a:xfrm>
            <a:off x="5082120" y="1573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2" name=""/>
          <p:cNvSpPr/>
          <p:nvPr/>
        </p:nvSpPr>
        <p:spPr>
          <a:xfrm flipH="1">
            <a:off x="5077440" y="1582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3" name=""/>
          <p:cNvSpPr/>
          <p:nvPr/>
        </p:nvSpPr>
        <p:spPr>
          <a:xfrm>
            <a:off x="5077440" y="1587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4" name=""/>
          <p:cNvSpPr/>
          <p:nvPr/>
        </p:nvSpPr>
        <p:spPr>
          <a:xfrm>
            <a:off x="5077440" y="159696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5" name=""/>
          <p:cNvSpPr/>
          <p:nvPr/>
        </p:nvSpPr>
        <p:spPr>
          <a:xfrm>
            <a:off x="507744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6" name=""/>
          <p:cNvSpPr/>
          <p:nvPr/>
        </p:nvSpPr>
        <p:spPr>
          <a:xfrm>
            <a:off x="5077440" y="1635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7" name=""/>
          <p:cNvSpPr/>
          <p:nvPr/>
        </p:nvSpPr>
        <p:spPr>
          <a:xfrm>
            <a:off x="5082120" y="164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8" name=""/>
          <p:cNvSpPr/>
          <p:nvPr/>
        </p:nvSpPr>
        <p:spPr>
          <a:xfrm>
            <a:off x="5082120" y="16542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9" name=""/>
          <p:cNvSpPr/>
          <p:nvPr/>
        </p:nvSpPr>
        <p:spPr>
          <a:xfrm>
            <a:off x="5096520" y="1658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0" name=""/>
          <p:cNvSpPr/>
          <p:nvPr/>
        </p:nvSpPr>
        <p:spPr>
          <a:xfrm flipV="1">
            <a:off x="5101200" y="16444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1" name=""/>
          <p:cNvSpPr/>
          <p:nvPr/>
        </p:nvSpPr>
        <p:spPr>
          <a:xfrm flipV="1">
            <a:off x="5115600" y="1635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2" name=""/>
          <p:cNvSpPr/>
          <p:nvPr/>
        </p:nvSpPr>
        <p:spPr>
          <a:xfrm flipV="1">
            <a:off x="5120280" y="16113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3" name=""/>
          <p:cNvSpPr/>
          <p:nvPr/>
        </p:nvSpPr>
        <p:spPr>
          <a:xfrm flipV="1">
            <a:off x="5139360" y="160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4" name=""/>
          <p:cNvSpPr/>
          <p:nvPr/>
        </p:nvSpPr>
        <p:spPr>
          <a:xfrm flipV="1">
            <a:off x="5144040" y="1596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5" name=""/>
          <p:cNvSpPr/>
          <p:nvPr/>
        </p:nvSpPr>
        <p:spPr>
          <a:xfrm flipV="1">
            <a:off x="5144040" y="15778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6" name=""/>
          <p:cNvSpPr/>
          <p:nvPr/>
        </p:nvSpPr>
        <p:spPr>
          <a:xfrm flipV="1">
            <a:off x="515376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7" name=""/>
          <p:cNvSpPr/>
          <p:nvPr/>
        </p:nvSpPr>
        <p:spPr>
          <a:xfrm>
            <a:off x="5153760" y="1573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8" name=""/>
          <p:cNvSpPr/>
          <p:nvPr/>
        </p:nvSpPr>
        <p:spPr>
          <a:xfrm>
            <a:off x="515844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9" name=""/>
          <p:cNvSpPr/>
          <p:nvPr/>
        </p:nvSpPr>
        <p:spPr>
          <a:xfrm flipH="1">
            <a:off x="5153760" y="157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0" name=""/>
          <p:cNvSpPr/>
          <p:nvPr/>
        </p:nvSpPr>
        <p:spPr>
          <a:xfrm>
            <a:off x="5153760" y="15778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1" name=""/>
          <p:cNvSpPr/>
          <p:nvPr/>
        </p:nvSpPr>
        <p:spPr>
          <a:xfrm flipH="1">
            <a:off x="5148720" y="16016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2" name=""/>
          <p:cNvSpPr/>
          <p:nvPr/>
        </p:nvSpPr>
        <p:spPr>
          <a:xfrm>
            <a:off x="5148720" y="16160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3" name=""/>
          <p:cNvSpPr/>
          <p:nvPr/>
        </p:nvSpPr>
        <p:spPr>
          <a:xfrm>
            <a:off x="5148720" y="163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4" name=""/>
          <p:cNvSpPr/>
          <p:nvPr/>
        </p:nvSpPr>
        <p:spPr>
          <a:xfrm>
            <a:off x="5148720" y="1635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5" name=""/>
          <p:cNvSpPr/>
          <p:nvPr/>
        </p:nvSpPr>
        <p:spPr>
          <a:xfrm>
            <a:off x="5153760" y="163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6" name=""/>
          <p:cNvSpPr/>
          <p:nvPr/>
        </p:nvSpPr>
        <p:spPr>
          <a:xfrm flipV="1">
            <a:off x="520128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7" name=""/>
          <p:cNvSpPr/>
          <p:nvPr/>
        </p:nvSpPr>
        <p:spPr>
          <a:xfrm>
            <a:off x="5201280" y="1573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8" name=""/>
          <p:cNvSpPr/>
          <p:nvPr/>
        </p:nvSpPr>
        <p:spPr>
          <a:xfrm flipV="1">
            <a:off x="5205960" y="1568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9" name=""/>
          <p:cNvSpPr/>
          <p:nvPr/>
        </p:nvSpPr>
        <p:spPr>
          <a:xfrm flipV="1">
            <a:off x="5211000" y="1563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0" name=""/>
          <p:cNvSpPr/>
          <p:nvPr/>
        </p:nvSpPr>
        <p:spPr>
          <a:xfrm flipV="1">
            <a:off x="5215680" y="155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1" name=""/>
          <p:cNvSpPr/>
          <p:nvPr/>
        </p:nvSpPr>
        <p:spPr>
          <a:xfrm>
            <a:off x="5220360" y="155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2" name=""/>
          <p:cNvSpPr/>
          <p:nvPr/>
        </p:nvSpPr>
        <p:spPr>
          <a:xfrm flipV="1">
            <a:off x="5225040" y="1554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3" name=""/>
          <p:cNvSpPr/>
          <p:nvPr/>
        </p:nvSpPr>
        <p:spPr>
          <a:xfrm flipV="1">
            <a:off x="5234760" y="15444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4" name=""/>
          <p:cNvSpPr/>
          <p:nvPr/>
        </p:nvSpPr>
        <p:spPr>
          <a:xfrm flipV="1">
            <a:off x="5253840" y="1539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5" name=""/>
          <p:cNvSpPr/>
          <p:nvPr/>
        </p:nvSpPr>
        <p:spPr>
          <a:xfrm>
            <a:off x="5263200" y="153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6" name=""/>
          <p:cNvSpPr/>
          <p:nvPr/>
        </p:nvSpPr>
        <p:spPr>
          <a:xfrm>
            <a:off x="5277600" y="153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7" name=""/>
          <p:cNvSpPr/>
          <p:nvPr/>
        </p:nvSpPr>
        <p:spPr>
          <a:xfrm>
            <a:off x="5282280" y="1539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8" name=""/>
          <p:cNvSpPr/>
          <p:nvPr/>
        </p:nvSpPr>
        <p:spPr>
          <a:xfrm>
            <a:off x="5286960" y="1554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9" name=""/>
          <p:cNvSpPr/>
          <p:nvPr/>
        </p:nvSpPr>
        <p:spPr>
          <a:xfrm>
            <a:off x="5286960" y="1563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0" name=""/>
          <p:cNvSpPr/>
          <p:nvPr/>
        </p:nvSpPr>
        <p:spPr>
          <a:xfrm flipH="1">
            <a:off x="5282280" y="15732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1" name=""/>
          <p:cNvSpPr/>
          <p:nvPr/>
        </p:nvSpPr>
        <p:spPr>
          <a:xfrm flipH="1">
            <a:off x="5277600" y="1606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2" name=""/>
          <p:cNvSpPr/>
          <p:nvPr/>
        </p:nvSpPr>
        <p:spPr>
          <a:xfrm>
            <a:off x="5277600" y="1630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3" name=""/>
          <p:cNvSpPr/>
          <p:nvPr/>
        </p:nvSpPr>
        <p:spPr>
          <a:xfrm flipH="1">
            <a:off x="5272920" y="16398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4" name=""/>
          <p:cNvSpPr/>
          <p:nvPr/>
        </p:nvSpPr>
        <p:spPr>
          <a:xfrm>
            <a:off x="5272920" y="1663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5" name=""/>
          <p:cNvSpPr/>
          <p:nvPr/>
        </p:nvSpPr>
        <p:spPr>
          <a:xfrm>
            <a:off x="527292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6" name=""/>
          <p:cNvSpPr/>
          <p:nvPr/>
        </p:nvSpPr>
        <p:spPr>
          <a:xfrm flipV="1">
            <a:off x="5272920" y="166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7" name=""/>
          <p:cNvSpPr/>
          <p:nvPr/>
        </p:nvSpPr>
        <p:spPr>
          <a:xfrm flipH="1" flipV="1">
            <a:off x="5330160" y="155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8" name=""/>
          <p:cNvSpPr/>
          <p:nvPr/>
        </p:nvSpPr>
        <p:spPr>
          <a:xfrm flipH="1" flipV="1">
            <a:off x="5325120" y="1549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9" name=""/>
          <p:cNvSpPr/>
          <p:nvPr/>
        </p:nvSpPr>
        <p:spPr>
          <a:xfrm flipH="1" flipV="1">
            <a:off x="5320440" y="1544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0" name=""/>
          <p:cNvSpPr/>
          <p:nvPr/>
        </p:nvSpPr>
        <p:spPr>
          <a:xfrm flipH="1" flipV="1">
            <a:off x="5315760" y="153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1" name=""/>
          <p:cNvSpPr/>
          <p:nvPr/>
        </p:nvSpPr>
        <p:spPr>
          <a:xfrm flipH="1">
            <a:off x="5311080" y="153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2" name=""/>
          <p:cNvSpPr/>
          <p:nvPr/>
        </p:nvSpPr>
        <p:spPr>
          <a:xfrm flipH="1">
            <a:off x="5306040" y="1539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3" name=""/>
          <p:cNvSpPr/>
          <p:nvPr/>
        </p:nvSpPr>
        <p:spPr>
          <a:xfrm>
            <a:off x="5306040" y="153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4" name=""/>
          <p:cNvSpPr/>
          <p:nvPr/>
        </p:nvSpPr>
        <p:spPr>
          <a:xfrm>
            <a:off x="5306040" y="1544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5" name=""/>
          <p:cNvSpPr/>
          <p:nvPr/>
        </p:nvSpPr>
        <p:spPr>
          <a:xfrm flipH="1">
            <a:off x="5301360" y="1549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6" name=""/>
          <p:cNvSpPr/>
          <p:nvPr/>
        </p:nvSpPr>
        <p:spPr>
          <a:xfrm>
            <a:off x="530136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7" name=""/>
          <p:cNvSpPr/>
          <p:nvPr/>
        </p:nvSpPr>
        <p:spPr>
          <a:xfrm>
            <a:off x="5301360" y="1563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8" name=""/>
          <p:cNvSpPr/>
          <p:nvPr/>
        </p:nvSpPr>
        <p:spPr>
          <a:xfrm>
            <a:off x="5301360" y="1573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9" name=""/>
          <p:cNvSpPr/>
          <p:nvPr/>
        </p:nvSpPr>
        <p:spPr>
          <a:xfrm>
            <a:off x="5301360" y="15825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0" name=""/>
          <p:cNvSpPr/>
          <p:nvPr/>
        </p:nvSpPr>
        <p:spPr>
          <a:xfrm>
            <a:off x="5306040" y="16113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1" name=""/>
          <p:cNvSpPr/>
          <p:nvPr/>
        </p:nvSpPr>
        <p:spPr>
          <a:xfrm>
            <a:off x="5311080" y="162072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2" name=""/>
          <p:cNvSpPr/>
          <p:nvPr/>
        </p:nvSpPr>
        <p:spPr>
          <a:xfrm>
            <a:off x="5325120" y="16444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3" name=""/>
          <p:cNvSpPr/>
          <p:nvPr/>
        </p:nvSpPr>
        <p:spPr>
          <a:xfrm>
            <a:off x="5334840" y="164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4" name=""/>
          <p:cNvSpPr/>
          <p:nvPr/>
        </p:nvSpPr>
        <p:spPr>
          <a:xfrm flipV="1">
            <a:off x="5339520" y="1635120"/>
            <a:ext cx="381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5" name=""/>
          <p:cNvSpPr/>
          <p:nvPr/>
        </p:nvSpPr>
        <p:spPr>
          <a:xfrm>
            <a:off x="1039320" y="239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6" name=""/>
          <p:cNvSpPr/>
          <p:nvPr/>
        </p:nvSpPr>
        <p:spPr>
          <a:xfrm>
            <a:off x="1044000" y="2397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7" name=""/>
          <p:cNvSpPr/>
          <p:nvPr/>
        </p:nvSpPr>
        <p:spPr>
          <a:xfrm>
            <a:off x="1048680" y="2397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8" name=""/>
          <p:cNvSpPr/>
          <p:nvPr/>
        </p:nvSpPr>
        <p:spPr>
          <a:xfrm flipV="1">
            <a:off x="1053720" y="239292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9" name=""/>
          <p:cNvSpPr/>
          <p:nvPr/>
        </p:nvSpPr>
        <p:spPr>
          <a:xfrm>
            <a:off x="1067760" y="2392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0" name=""/>
          <p:cNvSpPr/>
          <p:nvPr/>
        </p:nvSpPr>
        <p:spPr>
          <a:xfrm flipV="1">
            <a:off x="1072800" y="23835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1" name=""/>
          <p:cNvSpPr/>
          <p:nvPr/>
        </p:nvSpPr>
        <p:spPr>
          <a:xfrm>
            <a:off x="1086840" y="2383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2" name=""/>
          <p:cNvSpPr/>
          <p:nvPr/>
        </p:nvSpPr>
        <p:spPr>
          <a:xfrm>
            <a:off x="1091880" y="2383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3" name=""/>
          <p:cNvSpPr/>
          <p:nvPr/>
        </p:nvSpPr>
        <p:spPr>
          <a:xfrm flipV="1">
            <a:off x="1096560" y="2378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4" name=""/>
          <p:cNvSpPr/>
          <p:nvPr/>
        </p:nvSpPr>
        <p:spPr>
          <a:xfrm>
            <a:off x="1105920" y="2378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5" name=""/>
          <p:cNvSpPr/>
          <p:nvPr/>
        </p:nvSpPr>
        <p:spPr>
          <a:xfrm>
            <a:off x="1110960" y="2383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6" name=""/>
          <p:cNvSpPr/>
          <p:nvPr/>
        </p:nvSpPr>
        <p:spPr>
          <a:xfrm>
            <a:off x="1115640" y="2383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7" name=""/>
          <p:cNvSpPr/>
          <p:nvPr/>
        </p:nvSpPr>
        <p:spPr>
          <a:xfrm>
            <a:off x="1115640" y="2388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8" name=""/>
          <p:cNvSpPr/>
          <p:nvPr/>
        </p:nvSpPr>
        <p:spPr>
          <a:xfrm>
            <a:off x="1120320" y="2392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9" name=""/>
          <p:cNvSpPr/>
          <p:nvPr/>
        </p:nvSpPr>
        <p:spPr>
          <a:xfrm>
            <a:off x="1125000" y="2397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0" name=""/>
          <p:cNvSpPr/>
          <p:nvPr/>
        </p:nvSpPr>
        <p:spPr>
          <a:xfrm>
            <a:off x="1130040" y="239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1" name=""/>
          <p:cNvSpPr/>
          <p:nvPr/>
        </p:nvSpPr>
        <p:spPr>
          <a:xfrm>
            <a:off x="1130040" y="240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2" name=""/>
          <p:cNvSpPr/>
          <p:nvPr/>
        </p:nvSpPr>
        <p:spPr>
          <a:xfrm>
            <a:off x="1134720" y="2402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3" name=""/>
          <p:cNvSpPr/>
          <p:nvPr/>
        </p:nvSpPr>
        <p:spPr>
          <a:xfrm>
            <a:off x="113940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4" name=""/>
          <p:cNvSpPr/>
          <p:nvPr/>
        </p:nvSpPr>
        <p:spPr>
          <a:xfrm>
            <a:off x="1139400" y="2412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5" name=""/>
          <p:cNvSpPr/>
          <p:nvPr/>
        </p:nvSpPr>
        <p:spPr>
          <a:xfrm flipH="1">
            <a:off x="1134720" y="2417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6" name=""/>
          <p:cNvSpPr/>
          <p:nvPr/>
        </p:nvSpPr>
        <p:spPr>
          <a:xfrm flipH="1">
            <a:off x="1130040" y="2426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7" name=""/>
          <p:cNvSpPr/>
          <p:nvPr/>
        </p:nvSpPr>
        <p:spPr>
          <a:xfrm flipH="1">
            <a:off x="1125000" y="24310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8" name=""/>
          <p:cNvSpPr/>
          <p:nvPr/>
        </p:nvSpPr>
        <p:spPr>
          <a:xfrm flipH="1">
            <a:off x="1115640" y="24454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9" name=""/>
          <p:cNvSpPr/>
          <p:nvPr/>
        </p:nvSpPr>
        <p:spPr>
          <a:xfrm flipH="1">
            <a:off x="1096560" y="245988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0" name=""/>
          <p:cNvSpPr/>
          <p:nvPr/>
        </p:nvSpPr>
        <p:spPr>
          <a:xfrm>
            <a:off x="1096560" y="2488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1" name=""/>
          <p:cNvSpPr/>
          <p:nvPr/>
        </p:nvSpPr>
        <p:spPr>
          <a:xfrm flipH="1">
            <a:off x="1091880" y="2498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2" name=""/>
          <p:cNvSpPr/>
          <p:nvPr/>
        </p:nvSpPr>
        <p:spPr>
          <a:xfrm flipH="1">
            <a:off x="1086840" y="2507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3" name=""/>
          <p:cNvSpPr/>
          <p:nvPr/>
        </p:nvSpPr>
        <p:spPr>
          <a:xfrm flipH="1">
            <a:off x="1082160" y="2512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4" name=""/>
          <p:cNvSpPr/>
          <p:nvPr/>
        </p:nvSpPr>
        <p:spPr>
          <a:xfrm flipH="1">
            <a:off x="1077480" y="2526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5" name=""/>
          <p:cNvSpPr/>
          <p:nvPr/>
        </p:nvSpPr>
        <p:spPr>
          <a:xfrm>
            <a:off x="1077480" y="2540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6" name=""/>
          <p:cNvSpPr/>
          <p:nvPr/>
        </p:nvSpPr>
        <p:spPr>
          <a:xfrm>
            <a:off x="1077480" y="25502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7" name=""/>
          <p:cNvSpPr/>
          <p:nvPr/>
        </p:nvSpPr>
        <p:spPr>
          <a:xfrm>
            <a:off x="1086840" y="2555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8" name=""/>
          <p:cNvSpPr/>
          <p:nvPr/>
        </p:nvSpPr>
        <p:spPr>
          <a:xfrm flipV="1">
            <a:off x="1096560" y="25552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9" name=""/>
          <p:cNvSpPr/>
          <p:nvPr/>
        </p:nvSpPr>
        <p:spPr>
          <a:xfrm>
            <a:off x="1120320" y="2555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0" name=""/>
          <p:cNvSpPr/>
          <p:nvPr/>
        </p:nvSpPr>
        <p:spPr>
          <a:xfrm>
            <a:off x="1125000" y="2555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1" name=""/>
          <p:cNvSpPr/>
          <p:nvPr/>
        </p:nvSpPr>
        <p:spPr>
          <a:xfrm flipV="1">
            <a:off x="1134720" y="25502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2" name=""/>
          <p:cNvSpPr/>
          <p:nvPr/>
        </p:nvSpPr>
        <p:spPr>
          <a:xfrm>
            <a:off x="1206000" y="2369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3" name=""/>
          <p:cNvSpPr/>
          <p:nvPr/>
        </p:nvSpPr>
        <p:spPr>
          <a:xfrm>
            <a:off x="1211040" y="237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4" name=""/>
          <p:cNvSpPr/>
          <p:nvPr/>
        </p:nvSpPr>
        <p:spPr>
          <a:xfrm>
            <a:off x="1215720" y="2373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5" name=""/>
          <p:cNvSpPr/>
          <p:nvPr/>
        </p:nvSpPr>
        <p:spPr>
          <a:xfrm>
            <a:off x="1220400" y="2378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6" name=""/>
          <p:cNvSpPr/>
          <p:nvPr/>
        </p:nvSpPr>
        <p:spPr>
          <a:xfrm>
            <a:off x="1225080" y="2383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7" name=""/>
          <p:cNvSpPr/>
          <p:nvPr/>
        </p:nvSpPr>
        <p:spPr>
          <a:xfrm>
            <a:off x="1230120" y="2392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8" name=""/>
          <p:cNvSpPr/>
          <p:nvPr/>
        </p:nvSpPr>
        <p:spPr>
          <a:xfrm>
            <a:off x="1230120" y="2397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9" name=""/>
          <p:cNvSpPr/>
          <p:nvPr/>
        </p:nvSpPr>
        <p:spPr>
          <a:xfrm>
            <a:off x="1234800" y="2407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0" name=""/>
          <p:cNvSpPr/>
          <p:nvPr/>
        </p:nvSpPr>
        <p:spPr>
          <a:xfrm>
            <a:off x="1234800" y="24170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1" name=""/>
          <p:cNvSpPr/>
          <p:nvPr/>
        </p:nvSpPr>
        <p:spPr>
          <a:xfrm>
            <a:off x="1239480" y="2445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2" name=""/>
          <p:cNvSpPr/>
          <p:nvPr/>
        </p:nvSpPr>
        <p:spPr>
          <a:xfrm>
            <a:off x="1239480" y="2459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3" name=""/>
          <p:cNvSpPr/>
          <p:nvPr/>
        </p:nvSpPr>
        <p:spPr>
          <a:xfrm>
            <a:off x="1239480" y="24742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4" name=""/>
          <p:cNvSpPr/>
          <p:nvPr/>
        </p:nvSpPr>
        <p:spPr>
          <a:xfrm>
            <a:off x="1239480" y="2493360"/>
            <a:ext cx="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5" name=""/>
          <p:cNvSpPr/>
          <p:nvPr/>
        </p:nvSpPr>
        <p:spPr>
          <a:xfrm flipH="1">
            <a:off x="1230120" y="251208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6" name=""/>
          <p:cNvSpPr/>
          <p:nvPr/>
        </p:nvSpPr>
        <p:spPr>
          <a:xfrm>
            <a:off x="1230120" y="25502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7" name=""/>
          <p:cNvSpPr/>
          <p:nvPr/>
        </p:nvSpPr>
        <p:spPr>
          <a:xfrm flipH="1">
            <a:off x="1220400" y="25693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8" name=""/>
          <p:cNvSpPr/>
          <p:nvPr/>
        </p:nvSpPr>
        <p:spPr>
          <a:xfrm flipH="1">
            <a:off x="1211040" y="2588400"/>
            <a:ext cx="936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9" name=""/>
          <p:cNvSpPr/>
          <p:nvPr/>
        </p:nvSpPr>
        <p:spPr>
          <a:xfrm flipH="1">
            <a:off x="215028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0" name=""/>
          <p:cNvSpPr/>
          <p:nvPr/>
        </p:nvSpPr>
        <p:spPr>
          <a:xfrm flipH="1">
            <a:off x="2145240" y="2297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1" name=""/>
          <p:cNvSpPr/>
          <p:nvPr/>
        </p:nvSpPr>
        <p:spPr>
          <a:xfrm flipH="1">
            <a:off x="214056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2" name=""/>
          <p:cNvSpPr/>
          <p:nvPr/>
        </p:nvSpPr>
        <p:spPr>
          <a:xfrm flipH="1">
            <a:off x="213588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3" name=""/>
          <p:cNvSpPr/>
          <p:nvPr/>
        </p:nvSpPr>
        <p:spPr>
          <a:xfrm flipH="1">
            <a:off x="2131200" y="230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4" name=""/>
          <p:cNvSpPr/>
          <p:nvPr/>
        </p:nvSpPr>
        <p:spPr>
          <a:xfrm flipH="1" flipV="1">
            <a:off x="2126160" y="2297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5" name=""/>
          <p:cNvSpPr/>
          <p:nvPr/>
        </p:nvSpPr>
        <p:spPr>
          <a:xfrm flipH="1">
            <a:off x="212148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6" name=""/>
          <p:cNvSpPr/>
          <p:nvPr/>
        </p:nvSpPr>
        <p:spPr>
          <a:xfrm flipH="1">
            <a:off x="211680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7" name=""/>
          <p:cNvSpPr/>
          <p:nvPr/>
        </p:nvSpPr>
        <p:spPr>
          <a:xfrm flipH="1" flipV="1">
            <a:off x="2112120" y="2292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8" name=""/>
          <p:cNvSpPr/>
          <p:nvPr/>
        </p:nvSpPr>
        <p:spPr>
          <a:xfrm flipH="1" flipV="1">
            <a:off x="2102400" y="2288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9" name=""/>
          <p:cNvSpPr/>
          <p:nvPr/>
        </p:nvSpPr>
        <p:spPr>
          <a:xfrm flipH="1">
            <a:off x="209772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0" name=""/>
          <p:cNvSpPr/>
          <p:nvPr/>
        </p:nvSpPr>
        <p:spPr>
          <a:xfrm flipH="1">
            <a:off x="2078640" y="22881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1" name=""/>
          <p:cNvSpPr/>
          <p:nvPr/>
        </p:nvSpPr>
        <p:spPr>
          <a:xfrm flipH="1">
            <a:off x="207396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2" name=""/>
          <p:cNvSpPr/>
          <p:nvPr/>
        </p:nvSpPr>
        <p:spPr>
          <a:xfrm flipH="1">
            <a:off x="2054880" y="22881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3" name=""/>
          <p:cNvSpPr/>
          <p:nvPr/>
        </p:nvSpPr>
        <p:spPr>
          <a:xfrm flipH="1">
            <a:off x="2045160" y="2297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4" name=""/>
          <p:cNvSpPr/>
          <p:nvPr/>
        </p:nvSpPr>
        <p:spPr>
          <a:xfrm flipH="1">
            <a:off x="2026080" y="22978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5" name=""/>
          <p:cNvSpPr/>
          <p:nvPr/>
        </p:nvSpPr>
        <p:spPr>
          <a:xfrm flipH="1">
            <a:off x="2021400" y="230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6" name=""/>
          <p:cNvSpPr/>
          <p:nvPr/>
        </p:nvSpPr>
        <p:spPr>
          <a:xfrm flipH="1">
            <a:off x="2016720" y="2311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7" name=""/>
          <p:cNvSpPr/>
          <p:nvPr/>
        </p:nvSpPr>
        <p:spPr>
          <a:xfrm flipH="1">
            <a:off x="2007000" y="23119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8" name=""/>
          <p:cNvSpPr/>
          <p:nvPr/>
        </p:nvSpPr>
        <p:spPr>
          <a:xfrm flipH="1">
            <a:off x="1997640" y="2316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9" name=""/>
          <p:cNvSpPr/>
          <p:nvPr/>
        </p:nvSpPr>
        <p:spPr>
          <a:xfrm flipH="1">
            <a:off x="1992960" y="231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0" name=""/>
          <p:cNvSpPr/>
          <p:nvPr/>
        </p:nvSpPr>
        <p:spPr>
          <a:xfrm flipH="1">
            <a:off x="1978560" y="2316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1" name=""/>
          <p:cNvSpPr/>
          <p:nvPr/>
        </p:nvSpPr>
        <p:spPr>
          <a:xfrm flipH="1">
            <a:off x="1973880" y="231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2" name=""/>
          <p:cNvSpPr/>
          <p:nvPr/>
        </p:nvSpPr>
        <p:spPr>
          <a:xfrm flipH="1">
            <a:off x="1968840" y="2321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3" name=""/>
          <p:cNvSpPr/>
          <p:nvPr/>
        </p:nvSpPr>
        <p:spPr>
          <a:xfrm flipH="1">
            <a:off x="1964160" y="232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4" name=""/>
          <p:cNvSpPr/>
          <p:nvPr/>
        </p:nvSpPr>
        <p:spPr>
          <a:xfrm>
            <a:off x="1964160" y="2331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5" name=""/>
          <p:cNvSpPr/>
          <p:nvPr/>
        </p:nvSpPr>
        <p:spPr>
          <a:xfrm>
            <a:off x="1964160" y="233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6" name=""/>
          <p:cNvSpPr/>
          <p:nvPr/>
        </p:nvSpPr>
        <p:spPr>
          <a:xfrm>
            <a:off x="1964160" y="2340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7" name=""/>
          <p:cNvSpPr/>
          <p:nvPr/>
        </p:nvSpPr>
        <p:spPr>
          <a:xfrm>
            <a:off x="1964160" y="235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8" name=""/>
          <p:cNvSpPr/>
          <p:nvPr/>
        </p:nvSpPr>
        <p:spPr>
          <a:xfrm>
            <a:off x="1964160" y="236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9" name=""/>
          <p:cNvSpPr/>
          <p:nvPr/>
        </p:nvSpPr>
        <p:spPr>
          <a:xfrm>
            <a:off x="1964160" y="23691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0" name=""/>
          <p:cNvSpPr/>
          <p:nvPr/>
        </p:nvSpPr>
        <p:spPr>
          <a:xfrm>
            <a:off x="1973880" y="2388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1" name=""/>
          <p:cNvSpPr/>
          <p:nvPr/>
        </p:nvSpPr>
        <p:spPr>
          <a:xfrm>
            <a:off x="1978560" y="2392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2" name=""/>
          <p:cNvSpPr/>
          <p:nvPr/>
        </p:nvSpPr>
        <p:spPr>
          <a:xfrm>
            <a:off x="1983240" y="239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3" name=""/>
          <p:cNvSpPr/>
          <p:nvPr/>
        </p:nvSpPr>
        <p:spPr>
          <a:xfrm>
            <a:off x="1983240" y="240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4" name=""/>
          <p:cNvSpPr/>
          <p:nvPr/>
        </p:nvSpPr>
        <p:spPr>
          <a:xfrm>
            <a:off x="1987920" y="2402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5" name=""/>
          <p:cNvSpPr/>
          <p:nvPr/>
        </p:nvSpPr>
        <p:spPr>
          <a:xfrm>
            <a:off x="1987920" y="24073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6" name=""/>
          <p:cNvSpPr/>
          <p:nvPr/>
        </p:nvSpPr>
        <p:spPr>
          <a:xfrm>
            <a:off x="1997640" y="2417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7" name=""/>
          <p:cNvSpPr/>
          <p:nvPr/>
        </p:nvSpPr>
        <p:spPr>
          <a:xfrm>
            <a:off x="200700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8" name=""/>
          <p:cNvSpPr/>
          <p:nvPr/>
        </p:nvSpPr>
        <p:spPr>
          <a:xfrm>
            <a:off x="2007000" y="242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9" name=""/>
          <p:cNvSpPr/>
          <p:nvPr/>
        </p:nvSpPr>
        <p:spPr>
          <a:xfrm>
            <a:off x="2007000" y="24310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0" name=""/>
          <p:cNvSpPr/>
          <p:nvPr/>
        </p:nvSpPr>
        <p:spPr>
          <a:xfrm>
            <a:off x="201204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1" name=""/>
          <p:cNvSpPr/>
          <p:nvPr/>
        </p:nvSpPr>
        <p:spPr>
          <a:xfrm>
            <a:off x="2012040" y="2440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2" name=""/>
          <p:cNvSpPr/>
          <p:nvPr/>
        </p:nvSpPr>
        <p:spPr>
          <a:xfrm>
            <a:off x="2016720" y="2445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3" name=""/>
          <p:cNvSpPr/>
          <p:nvPr/>
        </p:nvSpPr>
        <p:spPr>
          <a:xfrm>
            <a:off x="2016720" y="245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4" name=""/>
          <p:cNvSpPr/>
          <p:nvPr/>
        </p:nvSpPr>
        <p:spPr>
          <a:xfrm>
            <a:off x="2016720" y="2459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5" name=""/>
          <p:cNvSpPr/>
          <p:nvPr/>
        </p:nvSpPr>
        <p:spPr>
          <a:xfrm>
            <a:off x="2016720" y="2464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6" name=""/>
          <p:cNvSpPr/>
          <p:nvPr/>
        </p:nvSpPr>
        <p:spPr>
          <a:xfrm flipH="1">
            <a:off x="2012040" y="247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7" name=""/>
          <p:cNvSpPr/>
          <p:nvPr/>
        </p:nvSpPr>
        <p:spPr>
          <a:xfrm>
            <a:off x="2012040" y="247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8" name=""/>
          <p:cNvSpPr/>
          <p:nvPr/>
        </p:nvSpPr>
        <p:spPr>
          <a:xfrm flipH="1">
            <a:off x="2002320" y="24789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9" name=""/>
          <p:cNvSpPr/>
          <p:nvPr/>
        </p:nvSpPr>
        <p:spPr>
          <a:xfrm flipH="1">
            <a:off x="1997640" y="249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0" name=""/>
          <p:cNvSpPr/>
          <p:nvPr/>
        </p:nvSpPr>
        <p:spPr>
          <a:xfrm flipH="1">
            <a:off x="1992960" y="2498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1" name=""/>
          <p:cNvSpPr/>
          <p:nvPr/>
        </p:nvSpPr>
        <p:spPr>
          <a:xfrm flipH="1">
            <a:off x="1987920" y="25120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2" name=""/>
          <p:cNvSpPr/>
          <p:nvPr/>
        </p:nvSpPr>
        <p:spPr>
          <a:xfrm flipH="1">
            <a:off x="1983240" y="2517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3" name=""/>
          <p:cNvSpPr/>
          <p:nvPr/>
        </p:nvSpPr>
        <p:spPr>
          <a:xfrm flipH="1">
            <a:off x="1973880" y="25218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4" name=""/>
          <p:cNvSpPr/>
          <p:nvPr/>
        </p:nvSpPr>
        <p:spPr>
          <a:xfrm flipH="1">
            <a:off x="1959480" y="25362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5" name=""/>
          <p:cNvSpPr/>
          <p:nvPr/>
        </p:nvSpPr>
        <p:spPr>
          <a:xfrm flipH="1">
            <a:off x="1949760" y="25502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6" name=""/>
          <p:cNvSpPr/>
          <p:nvPr/>
        </p:nvSpPr>
        <p:spPr>
          <a:xfrm flipH="1">
            <a:off x="1945080" y="2559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7" name=""/>
          <p:cNvSpPr/>
          <p:nvPr/>
        </p:nvSpPr>
        <p:spPr>
          <a:xfrm flipH="1">
            <a:off x="1940400" y="2569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8" name=""/>
          <p:cNvSpPr/>
          <p:nvPr/>
        </p:nvSpPr>
        <p:spPr>
          <a:xfrm flipH="1">
            <a:off x="1921320" y="257436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9" name=""/>
          <p:cNvSpPr/>
          <p:nvPr/>
        </p:nvSpPr>
        <p:spPr>
          <a:xfrm>
            <a:off x="1921320" y="259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0" name=""/>
          <p:cNvSpPr/>
          <p:nvPr/>
        </p:nvSpPr>
        <p:spPr>
          <a:xfrm flipH="1">
            <a:off x="1911600" y="2598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1" name=""/>
          <p:cNvSpPr/>
          <p:nvPr/>
        </p:nvSpPr>
        <p:spPr>
          <a:xfrm>
            <a:off x="1911600" y="2612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2" name=""/>
          <p:cNvSpPr/>
          <p:nvPr/>
        </p:nvSpPr>
        <p:spPr>
          <a:xfrm flipH="1">
            <a:off x="1906920" y="2617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3" name=""/>
          <p:cNvSpPr/>
          <p:nvPr/>
        </p:nvSpPr>
        <p:spPr>
          <a:xfrm flipH="1">
            <a:off x="1902240" y="2626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4" name=""/>
          <p:cNvSpPr/>
          <p:nvPr/>
        </p:nvSpPr>
        <p:spPr>
          <a:xfrm>
            <a:off x="1902240" y="2636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5" name=""/>
          <p:cNvSpPr/>
          <p:nvPr/>
        </p:nvSpPr>
        <p:spPr>
          <a:xfrm>
            <a:off x="1902240" y="2640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6" name=""/>
          <p:cNvSpPr/>
          <p:nvPr/>
        </p:nvSpPr>
        <p:spPr>
          <a:xfrm>
            <a:off x="1902240" y="2655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7" name=""/>
          <p:cNvSpPr/>
          <p:nvPr/>
        </p:nvSpPr>
        <p:spPr>
          <a:xfrm>
            <a:off x="1902240" y="266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8" name=""/>
          <p:cNvSpPr/>
          <p:nvPr/>
        </p:nvSpPr>
        <p:spPr>
          <a:xfrm>
            <a:off x="1902240" y="2664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9" name=""/>
          <p:cNvSpPr/>
          <p:nvPr/>
        </p:nvSpPr>
        <p:spPr>
          <a:xfrm>
            <a:off x="1906920" y="2679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0" name=""/>
          <p:cNvSpPr/>
          <p:nvPr/>
        </p:nvSpPr>
        <p:spPr>
          <a:xfrm>
            <a:off x="1911600" y="26838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1" name=""/>
          <p:cNvSpPr/>
          <p:nvPr/>
        </p:nvSpPr>
        <p:spPr>
          <a:xfrm>
            <a:off x="1930680" y="2688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2" name=""/>
          <p:cNvSpPr/>
          <p:nvPr/>
        </p:nvSpPr>
        <p:spPr>
          <a:xfrm>
            <a:off x="1940400" y="2688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3" name=""/>
          <p:cNvSpPr/>
          <p:nvPr/>
        </p:nvSpPr>
        <p:spPr>
          <a:xfrm>
            <a:off x="1945080" y="26884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4" name=""/>
          <p:cNvSpPr/>
          <p:nvPr/>
        </p:nvSpPr>
        <p:spPr>
          <a:xfrm>
            <a:off x="1973880" y="26884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5" name=""/>
          <p:cNvSpPr/>
          <p:nvPr/>
        </p:nvSpPr>
        <p:spPr>
          <a:xfrm>
            <a:off x="1992960" y="2688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6" name=""/>
          <p:cNvSpPr/>
          <p:nvPr/>
        </p:nvSpPr>
        <p:spPr>
          <a:xfrm>
            <a:off x="2002320" y="2688480"/>
            <a:ext cx="334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7" name=""/>
          <p:cNvSpPr/>
          <p:nvPr/>
        </p:nvSpPr>
        <p:spPr>
          <a:xfrm>
            <a:off x="2035800" y="2693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8" name=""/>
          <p:cNvSpPr/>
          <p:nvPr/>
        </p:nvSpPr>
        <p:spPr>
          <a:xfrm>
            <a:off x="2045160" y="2693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9" name=""/>
          <p:cNvSpPr/>
          <p:nvPr/>
        </p:nvSpPr>
        <p:spPr>
          <a:xfrm>
            <a:off x="2054880" y="2693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0" name=""/>
          <p:cNvSpPr/>
          <p:nvPr/>
        </p:nvSpPr>
        <p:spPr>
          <a:xfrm>
            <a:off x="2064240" y="26982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1" name=""/>
          <p:cNvSpPr/>
          <p:nvPr/>
        </p:nvSpPr>
        <p:spPr>
          <a:xfrm>
            <a:off x="2088000" y="2698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2" name=""/>
          <p:cNvSpPr/>
          <p:nvPr/>
        </p:nvSpPr>
        <p:spPr>
          <a:xfrm>
            <a:off x="2097720" y="2698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3" name=""/>
          <p:cNvSpPr/>
          <p:nvPr/>
        </p:nvSpPr>
        <p:spPr>
          <a:xfrm>
            <a:off x="2107080" y="2698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4" name=""/>
          <p:cNvSpPr/>
          <p:nvPr/>
        </p:nvSpPr>
        <p:spPr>
          <a:xfrm>
            <a:off x="2126160" y="2698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5" name=""/>
          <p:cNvSpPr/>
          <p:nvPr/>
        </p:nvSpPr>
        <p:spPr>
          <a:xfrm>
            <a:off x="1883160" y="287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6" name=""/>
          <p:cNvSpPr/>
          <p:nvPr/>
        </p:nvSpPr>
        <p:spPr>
          <a:xfrm>
            <a:off x="1883160" y="2883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7" name=""/>
          <p:cNvSpPr/>
          <p:nvPr/>
        </p:nvSpPr>
        <p:spPr>
          <a:xfrm>
            <a:off x="1887840" y="2883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8" name=""/>
          <p:cNvSpPr/>
          <p:nvPr/>
        </p:nvSpPr>
        <p:spPr>
          <a:xfrm>
            <a:off x="1887840" y="288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9" name=""/>
          <p:cNvSpPr/>
          <p:nvPr/>
        </p:nvSpPr>
        <p:spPr>
          <a:xfrm>
            <a:off x="1887840" y="289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0" name=""/>
          <p:cNvSpPr/>
          <p:nvPr/>
        </p:nvSpPr>
        <p:spPr>
          <a:xfrm>
            <a:off x="188784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1" name=""/>
          <p:cNvSpPr/>
          <p:nvPr/>
        </p:nvSpPr>
        <p:spPr>
          <a:xfrm>
            <a:off x="1887840" y="2903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2" name=""/>
          <p:cNvSpPr/>
          <p:nvPr/>
        </p:nvSpPr>
        <p:spPr>
          <a:xfrm>
            <a:off x="1887840" y="290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3" name=""/>
          <p:cNvSpPr/>
          <p:nvPr/>
        </p:nvSpPr>
        <p:spPr>
          <a:xfrm>
            <a:off x="1887840" y="2912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4" name=""/>
          <p:cNvSpPr/>
          <p:nvPr/>
        </p:nvSpPr>
        <p:spPr>
          <a:xfrm flipH="1">
            <a:off x="1883160" y="2927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5" name=""/>
          <p:cNvSpPr/>
          <p:nvPr/>
        </p:nvSpPr>
        <p:spPr>
          <a:xfrm>
            <a:off x="1883160" y="2931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6" name=""/>
          <p:cNvSpPr/>
          <p:nvPr/>
        </p:nvSpPr>
        <p:spPr>
          <a:xfrm>
            <a:off x="1883160" y="2941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7" name=""/>
          <p:cNvSpPr/>
          <p:nvPr/>
        </p:nvSpPr>
        <p:spPr>
          <a:xfrm>
            <a:off x="188316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8" name=""/>
          <p:cNvSpPr/>
          <p:nvPr/>
        </p:nvSpPr>
        <p:spPr>
          <a:xfrm>
            <a:off x="1883160" y="295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9" name=""/>
          <p:cNvSpPr/>
          <p:nvPr/>
        </p:nvSpPr>
        <p:spPr>
          <a:xfrm flipV="1">
            <a:off x="1883160" y="295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0" name=""/>
          <p:cNvSpPr/>
          <p:nvPr/>
        </p:nvSpPr>
        <p:spPr>
          <a:xfrm flipV="1">
            <a:off x="1883160" y="295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1" name=""/>
          <p:cNvSpPr/>
          <p:nvPr/>
        </p:nvSpPr>
        <p:spPr>
          <a:xfrm flipH="1">
            <a:off x="188316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2" name=""/>
          <p:cNvSpPr/>
          <p:nvPr/>
        </p:nvSpPr>
        <p:spPr>
          <a:xfrm flipH="1">
            <a:off x="187848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3" name=""/>
          <p:cNvSpPr/>
          <p:nvPr/>
        </p:nvSpPr>
        <p:spPr>
          <a:xfrm flipV="1">
            <a:off x="187848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4" name=""/>
          <p:cNvSpPr/>
          <p:nvPr/>
        </p:nvSpPr>
        <p:spPr>
          <a:xfrm flipH="1">
            <a:off x="1873440" y="2812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5" name=""/>
          <p:cNvSpPr/>
          <p:nvPr/>
        </p:nvSpPr>
        <p:spPr>
          <a:xfrm flipV="1">
            <a:off x="187344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6" name=""/>
          <p:cNvSpPr/>
          <p:nvPr/>
        </p:nvSpPr>
        <p:spPr>
          <a:xfrm flipV="1">
            <a:off x="1873440" y="280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7" name=""/>
          <p:cNvSpPr/>
          <p:nvPr/>
        </p:nvSpPr>
        <p:spPr>
          <a:xfrm flipH="1">
            <a:off x="1983240" y="2893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8" name=""/>
          <p:cNvSpPr/>
          <p:nvPr/>
        </p:nvSpPr>
        <p:spPr>
          <a:xfrm>
            <a:off x="1983240" y="289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9" name=""/>
          <p:cNvSpPr/>
          <p:nvPr/>
        </p:nvSpPr>
        <p:spPr>
          <a:xfrm flipH="1">
            <a:off x="1978560" y="2898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0" name=""/>
          <p:cNvSpPr/>
          <p:nvPr/>
        </p:nvSpPr>
        <p:spPr>
          <a:xfrm flipH="1">
            <a:off x="1973880" y="2898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1" name=""/>
          <p:cNvSpPr/>
          <p:nvPr/>
        </p:nvSpPr>
        <p:spPr>
          <a:xfrm>
            <a:off x="197388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2" name=""/>
          <p:cNvSpPr/>
          <p:nvPr/>
        </p:nvSpPr>
        <p:spPr>
          <a:xfrm flipH="1">
            <a:off x="1968840" y="2903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3" name=""/>
          <p:cNvSpPr/>
          <p:nvPr/>
        </p:nvSpPr>
        <p:spPr>
          <a:xfrm flipH="1">
            <a:off x="1964160" y="2903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4" name=""/>
          <p:cNvSpPr/>
          <p:nvPr/>
        </p:nvSpPr>
        <p:spPr>
          <a:xfrm flipH="1">
            <a:off x="1959480" y="2903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5" name=""/>
          <p:cNvSpPr/>
          <p:nvPr/>
        </p:nvSpPr>
        <p:spPr>
          <a:xfrm flipH="1">
            <a:off x="1954800" y="2903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6" name=""/>
          <p:cNvSpPr/>
          <p:nvPr/>
        </p:nvSpPr>
        <p:spPr>
          <a:xfrm flipH="1">
            <a:off x="1945080" y="29030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7" name=""/>
          <p:cNvSpPr/>
          <p:nvPr/>
        </p:nvSpPr>
        <p:spPr>
          <a:xfrm flipH="1">
            <a:off x="1940400" y="290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8" name=""/>
          <p:cNvSpPr/>
          <p:nvPr/>
        </p:nvSpPr>
        <p:spPr>
          <a:xfrm flipH="1">
            <a:off x="1935720" y="290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9" name=""/>
          <p:cNvSpPr/>
          <p:nvPr/>
        </p:nvSpPr>
        <p:spPr>
          <a:xfrm flipH="1">
            <a:off x="1930680" y="2908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0" name=""/>
          <p:cNvSpPr/>
          <p:nvPr/>
        </p:nvSpPr>
        <p:spPr>
          <a:xfrm flipH="1">
            <a:off x="199296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1" name=""/>
          <p:cNvSpPr/>
          <p:nvPr/>
        </p:nvSpPr>
        <p:spPr>
          <a:xfrm flipH="1">
            <a:off x="1987920" y="2945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2" name=""/>
          <p:cNvSpPr/>
          <p:nvPr/>
        </p:nvSpPr>
        <p:spPr>
          <a:xfrm flipH="1">
            <a:off x="198324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3" name=""/>
          <p:cNvSpPr/>
          <p:nvPr/>
        </p:nvSpPr>
        <p:spPr>
          <a:xfrm flipH="1">
            <a:off x="1978560" y="294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4" name=""/>
          <p:cNvSpPr/>
          <p:nvPr/>
        </p:nvSpPr>
        <p:spPr>
          <a:xfrm flipH="1">
            <a:off x="1973880" y="2945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5" name=""/>
          <p:cNvSpPr/>
          <p:nvPr/>
        </p:nvSpPr>
        <p:spPr>
          <a:xfrm flipH="1">
            <a:off x="1968840" y="2950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6" name=""/>
          <p:cNvSpPr/>
          <p:nvPr/>
        </p:nvSpPr>
        <p:spPr>
          <a:xfrm flipH="1">
            <a:off x="1964160" y="295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7" name=""/>
          <p:cNvSpPr/>
          <p:nvPr/>
        </p:nvSpPr>
        <p:spPr>
          <a:xfrm flipH="1">
            <a:off x="1959480" y="295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8" name=""/>
          <p:cNvSpPr/>
          <p:nvPr/>
        </p:nvSpPr>
        <p:spPr>
          <a:xfrm flipH="1">
            <a:off x="1930680" y="2955600"/>
            <a:ext cx="288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9" name=""/>
          <p:cNvSpPr/>
          <p:nvPr/>
        </p:nvSpPr>
        <p:spPr>
          <a:xfrm>
            <a:off x="2054880" y="2860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0" name=""/>
          <p:cNvSpPr/>
          <p:nvPr/>
        </p:nvSpPr>
        <p:spPr>
          <a:xfrm>
            <a:off x="2059560" y="2864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1" name=""/>
          <p:cNvSpPr/>
          <p:nvPr/>
        </p:nvSpPr>
        <p:spPr>
          <a:xfrm>
            <a:off x="2059560" y="286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2" name=""/>
          <p:cNvSpPr/>
          <p:nvPr/>
        </p:nvSpPr>
        <p:spPr>
          <a:xfrm flipH="1">
            <a:off x="2054880" y="2874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3" name=""/>
          <p:cNvSpPr/>
          <p:nvPr/>
        </p:nvSpPr>
        <p:spPr>
          <a:xfrm>
            <a:off x="2054880" y="287928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4" name=""/>
          <p:cNvSpPr/>
          <p:nvPr/>
        </p:nvSpPr>
        <p:spPr>
          <a:xfrm flipH="1">
            <a:off x="2049840" y="291276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5" name=""/>
          <p:cNvSpPr/>
          <p:nvPr/>
        </p:nvSpPr>
        <p:spPr>
          <a:xfrm>
            <a:off x="2049840" y="2936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6" name=""/>
          <p:cNvSpPr/>
          <p:nvPr/>
        </p:nvSpPr>
        <p:spPr>
          <a:xfrm flipH="1">
            <a:off x="2045160" y="294588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7" name=""/>
          <p:cNvSpPr/>
          <p:nvPr/>
        </p:nvSpPr>
        <p:spPr>
          <a:xfrm flipH="1">
            <a:off x="2040480" y="29793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8" name=""/>
          <p:cNvSpPr/>
          <p:nvPr/>
        </p:nvSpPr>
        <p:spPr>
          <a:xfrm>
            <a:off x="2012040" y="2121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9" name=""/>
          <p:cNvSpPr/>
          <p:nvPr/>
        </p:nvSpPr>
        <p:spPr>
          <a:xfrm>
            <a:off x="2012040" y="2126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0" name=""/>
          <p:cNvSpPr/>
          <p:nvPr/>
        </p:nvSpPr>
        <p:spPr>
          <a:xfrm>
            <a:off x="2012040" y="213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1" name=""/>
          <p:cNvSpPr/>
          <p:nvPr/>
        </p:nvSpPr>
        <p:spPr>
          <a:xfrm>
            <a:off x="2012040" y="2135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2" name=""/>
          <p:cNvSpPr/>
          <p:nvPr/>
        </p:nvSpPr>
        <p:spPr>
          <a:xfrm>
            <a:off x="2012040" y="214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3" name=""/>
          <p:cNvSpPr/>
          <p:nvPr/>
        </p:nvSpPr>
        <p:spPr>
          <a:xfrm>
            <a:off x="2012040" y="214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4" name=""/>
          <p:cNvSpPr/>
          <p:nvPr/>
        </p:nvSpPr>
        <p:spPr>
          <a:xfrm>
            <a:off x="2012040" y="2149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5" name=""/>
          <p:cNvSpPr/>
          <p:nvPr/>
        </p:nvSpPr>
        <p:spPr>
          <a:xfrm flipV="1">
            <a:off x="2016720" y="2145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6" name=""/>
          <p:cNvSpPr/>
          <p:nvPr/>
        </p:nvSpPr>
        <p:spPr>
          <a:xfrm>
            <a:off x="2021400" y="2145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7" name=""/>
          <p:cNvSpPr/>
          <p:nvPr/>
        </p:nvSpPr>
        <p:spPr>
          <a:xfrm flipV="1">
            <a:off x="2026080" y="214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8" name=""/>
          <p:cNvSpPr/>
          <p:nvPr/>
        </p:nvSpPr>
        <p:spPr>
          <a:xfrm flipV="1">
            <a:off x="2026080" y="21355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9" name=""/>
          <p:cNvSpPr/>
          <p:nvPr/>
        </p:nvSpPr>
        <p:spPr>
          <a:xfrm flipV="1">
            <a:off x="2031120" y="2130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0" name=""/>
          <p:cNvSpPr/>
          <p:nvPr/>
        </p:nvSpPr>
        <p:spPr>
          <a:xfrm flipV="1">
            <a:off x="2035800" y="2126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1" name=""/>
          <p:cNvSpPr/>
          <p:nvPr/>
        </p:nvSpPr>
        <p:spPr>
          <a:xfrm flipV="1">
            <a:off x="2040480" y="2121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2" name=""/>
          <p:cNvSpPr/>
          <p:nvPr/>
        </p:nvSpPr>
        <p:spPr>
          <a:xfrm flipV="1">
            <a:off x="2045160" y="2111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3" name=""/>
          <p:cNvSpPr/>
          <p:nvPr/>
        </p:nvSpPr>
        <p:spPr>
          <a:xfrm flipV="1">
            <a:off x="2049840" y="2107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4" name=""/>
          <p:cNvSpPr/>
          <p:nvPr/>
        </p:nvSpPr>
        <p:spPr>
          <a:xfrm flipV="1">
            <a:off x="2054880" y="2102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5" name=""/>
          <p:cNvSpPr/>
          <p:nvPr/>
        </p:nvSpPr>
        <p:spPr>
          <a:xfrm>
            <a:off x="2064240" y="2102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6" name=""/>
          <p:cNvSpPr/>
          <p:nvPr/>
        </p:nvSpPr>
        <p:spPr>
          <a:xfrm>
            <a:off x="2068920" y="2102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7" name=""/>
          <p:cNvSpPr/>
          <p:nvPr/>
        </p:nvSpPr>
        <p:spPr>
          <a:xfrm>
            <a:off x="2073960" y="2102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8" name=""/>
          <p:cNvSpPr/>
          <p:nvPr/>
        </p:nvSpPr>
        <p:spPr>
          <a:xfrm>
            <a:off x="2078640" y="2107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9" name=""/>
          <p:cNvSpPr/>
          <p:nvPr/>
        </p:nvSpPr>
        <p:spPr>
          <a:xfrm>
            <a:off x="2078640" y="2111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0" name=""/>
          <p:cNvSpPr/>
          <p:nvPr/>
        </p:nvSpPr>
        <p:spPr>
          <a:xfrm>
            <a:off x="2083320" y="2121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1" name=""/>
          <p:cNvSpPr/>
          <p:nvPr/>
        </p:nvSpPr>
        <p:spPr>
          <a:xfrm>
            <a:off x="2083320" y="21308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2" name=""/>
          <p:cNvSpPr/>
          <p:nvPr/>
        </p:nvSpPr>
        <p:spPr>
          <a:xfrm>
            <a:off x="2083320" y="2149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3" name=""/>
          <p:cNvSpPr/>
          <p:nvPr/>
        </p:nvSpPr>
        <p:spPr>
          <a:xfrm>
            <a:off x="2088000" y="21643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4" name=""/>
          <p:cNvSpPr/>
          <p:nvPr/>
        </p:nvSpPr>
        <p:spPr>
          <a:xfrm>
            <a:off x="2093040" y="2173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5" name=""/>
          <p:cNvSpPr/>
          <p:nvPr/>
        </p:nvSpPr>
        <p:spPr>
          <a:xfrm>
            <a:off x="2093040" y="2183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6" name=""/>
          <p:cNvSpPr/>
          <p:nvPr/>
        </p:nvSpPr>
        <p:spPr>
          <a:xfrm>
            <a:off x="244584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7" name=""/>
          <p:cNvSpPr/>
          <p:nvPr/>
        </p:nvSpPr>
        <p:spPr>
          <a:xfrm flipH="1">
            <a:off x="2440800" y="2412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8" name=""/>
          <p:cNvSpPr/>
          <p:nvPr/>
        </p:nvSpPr>
        <p:spPr>
          <a:xfrm flipH="1">
            <a:off x="2436120" y="241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9" name=""/>
          <p:cNvSpPr/>
          <p:nvPr/>
        </p:nvSpPr>
        <p:spPr>
          <a:xfrm>
            <a:off x="2436120" y="2412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0" name=""/>
          <p:cNvSpPr/>
          <p:nvPr/>
        </p:nvSpPr>
        <p:spPr>
          <a:xfrm flipH="1">
            <a:off x="2431440" y="2417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1" name=""/>
          <p:cNvSpPr/>
          <p:nvPr/>
        </p:nvSpPr>
        <p:spPr>
          <a:xfrm>
            <a:off x="2431440" y="2417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2" name=""/>
          <p:cNvSpPr/>
          <p:nvPr/>
        </p:nvSpPr>
        <p:spPr>
          <a:xfrm>
            <a:off x="243144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3" name=""/>
          <p:cNvSpPr/>
          <p:nvPr/>
        </p:nvSpPr>
        <p:spPr>
          <a:xfrm flipH="1">
            <a:off x="2417040" y="24264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4" name=""/>
          <p:cNvSpPr/>
          <p:nvPr/>
        </p:nvSpPr>
        <p:spPr>
          <a:xfrm flipH="1">
            <a:off x="2412360" y="2445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5" name=""/>
          <p:cNvSpPr/>
          <p:nvPr/>
        </p:nvSpPr>
        <p:spPr>
          <a:xfrm flipH="1">
            <a:off x="2407680" y="245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6" name=""/>
          <p:cNvSpPr/>
          <p:nvPr/>
        </p:nvSpPr>
        <p:spPr>
          <a:xfrm flipH="1">
            <a:off x="2393280" y="24598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7" name=""/>
          <p:cNvSpPr/>
          <p:nvPr/>
        </p:nvSpPr>
        <p:spPr>
          <a:xfrm flipH="1">
            <a:off x="2388600" y="2483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8" name=""/>
          <p:cNvSpPr/>
          <p:nvPr/>
        </p:nvSpPr>
        <p:spPr>
          <a:xfrm flipH="1">
            <a:off x="2378880" y="2493360"/>
            <a:ext cx="972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9" name=""/>
          <p:cNvSpPr/>
          <p:nvPr/>
        </p:nvSpPr>
        <p:spPr>
          <a:xfrm flipH="1">
            <a:off x="2374200" y="2512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0" name=""/>
          <p:cNvSpPr/>
          <p:nvPr/>
        </p:nvSpPr>
        <p:spPr>
          <a:xfrm flipH="1">
            <a:off x="2364840" y="251712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1" name=""/>
          <p:cNvSpPr/>
          <p:nvPr/>
        </p:nvSpPr>
        <p:spPr>
          <a:xfrm flipH="1">
            <a:off x="2359800" y="2540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2" name=""/>
          <p:cNvSpPr/>
          <p:nvPr/>
        </p:nvSpPr>
        <p:spPr>
          <a:xfrm>
            <a:off x="2359800" y="254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3" name=""/>
          <p:cNvSpPr/>
          <p:nvPr/>
        </p:nvSpPr>
        <p:spPr>
          <a:xfrm flipH="1">
            <a:off x="2355120" y="2550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4" name=""/>
          <p:cNvSpPr/>
          <p:nvPr/>
        </p:nvSpPr>
        <p:spPr>
          <a:xfrm flipV="1">
            <a:off x="2355120" y="2550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5" name=""/>
          <p:cNvSpPr/>
          <p:nvPr/>
        </p:nvSpPr>
        <p:spPr>
          <a:xfrm>
            <a:off x="235512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6" name=""/>
          <p:cNvSpPr/>
          <p:nvPr/>
        </p:nvSpPr>
        <p:spPr>
          <a:xfrm>
            <a:off x="2355120" y="2440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7" name=""/>
          <p:cNvSpPr/>
          <p:nvPr/>
        </p:nvSpPr>
        <p:spPr>
          <a:xfrm>
            <a:off x="2359800" y="2445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8" name=""/>
          <p:cNvSpPr/>
          <p:nvPr/>
        </p:nvSpPr>
        <p:spPr>
          <a:xfrm>
            <a:off x="2364840" y="2450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9" name=""/>
          <p:cNvSpPr/>
          <p:nvPr/>
        </p:nvSpPr>
        <p:spPr>
          <a:xfrm>
            <a:off x="2364840" y="245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0" name=""/>
          <p:cNvSpPr/>
          <p:nvPr/>
        </p:nvSpPr>
        <p:spPr>
          <a:xfrm>
            <a:off x="2369520" y="2459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1" name=""/>
          <p:cNvSpPr/>
          <p:nvPr/>
        </p:nvSpPr>
        <p:spPr>
          <a:xfrm>
            <a:off x="2369520" y="24645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2" name=""/>
          <p:cNvSpPr/>
          <p:nvPr/>
        </p:nvSpPr>
        <p:spPr>
          <a:xfrm>
            <a:off x="2378880" y="2483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3" name=""/>
          <p:cNvSpPr/>
          <p:nvPr/>
        </p:nvSpPr>
        <p:spPr>
          <a:xfrm>
            <a:off x="2383560" y="249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4" name=""/>
          <p:cNvSpPr/>
          <p:nvPr/>
        </p:nvSpPr>
        <p:spPr>
          <a:xfrm>
            <a:off x="2383560" y="249804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5" name=""/>
          <p:cNvSpPr/>
          <p:nvPr/>
        </p:nvSpPr>
        <p:spPr>
          <a:xfrm>
            <a:off x="2393280" y="2512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6" name=""/>
          <p:cNvSpPr/>
          <p:nvPr/>
        </p:nvSpPr>
        <p:spPr>
          <a:xfrm>
            <a:off x="2393280" y="2521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7" name=""/>
          <p:cNvSpPr/>
          <p:nvPr/>
        </p:nvSpPr>
        <p:spPr>
          <a:xfrm>
            <a:off x="2397960" y="2526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8" name=""/>
          <p:cNvSpPr/>
          <p:nvPr/>
        </p:nvSpPr>
        <p:spPr>
          <a:xfrm>
            <a:off x="2397960" y="2536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9" name=""/>
          <p:cNvSpPr/>
          <p:nvPr/>
        </p:nvSpPr>
        <p:spPr>
          <a:xfrm>
            <a:off x="2397960" y="2540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0" name=""/>
          <p:cNvSpPr/>
          <p:nvPr/>
        </p:nvSpPr>
        <p:spPr>
          <a:xfrm>
            <a:off x="2484000" y="2617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1" name=""/>
          <p:cNvSpPr/>
          <p:nvPr/>
        </p:nvSpPr>
        <p:spPr>
          <a:xfrm>
            <a:off x="2484000" y="262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2" name=""/>
          <p:cNvSpPr/>
          <p:nvPr/>
        </p:nvSpPr>
        <p:spPr>
          <a:xfrm>
            <a:off x="2484000" y="2626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3" name=""/>
          <p:cNvSpPr/>
          <p:nvPr/>
        </p:nvSpPr>
        <p:spPr>
          <a:xfrm>
            <a:off x="2484000" y="2631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4" name=""/>
          <p:cNvSpPr/>
          <p:nvPr/>
        </p:nvSpPr>
        <p:spPr>
          <a:xfrm>
            <a:off x="2488680" y="2636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5" name=""/>
          <p:cNvSpPr/>
          <p:nvPr/>
        </p:nvSpPr>
        <p:spPr>
          <a:xfrm>
            <a:off x="2488680" y="264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6" name=""/>
          <p:cNvSpPr/>
          <p:nvPr/>
        </p:nvSpPr>
        <p:spPr>
          <a:xfrm>
            <a:off x="2488680" y="2650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7" name=""/>
          <p:cNvSpPr/>
          <p:nvPr/>
        </p:nvSpPr>
        <p:spPr>
          <a:xfrm>
            <a:off x="2488680" y="2655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8" name=""/>
          <p:cNvSpPr/>
          <p:nvPr/>
        </p:nvSpPr>
        <p:spPr>
          <a:xfrm>
            <a:off x="2488680" y="2660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9" name=""/>
          <p:cNvSpPr/>
          <p:nvPr/>
        </p:nvSpPr>
        <p:spPr>
          <a:xfrm>
            <a:off x="2493360" y="266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0" name=""/>
          <p:cNvSpPr/>
          <p:nvPr/>
        </p:nvSpPr>
        <p:spPr>
          <a:xfrm flipH="1">
            <a:off x="2488680" y="2669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1" name=""/>
          <p:cNvSpPr/>
          <p:nvPr/>
        </p:nvSpPr>
        <p:spPr>
          <a:xfrm flipV="1">
            <a:off x="2488680" y="266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2" name=""/>
          <p:cNvSpPr/>
          <p:nvPr/>
        </p:nvSpPr>
        <p:spPr>
          <a:xfrm flipH="1">
            <a:off x="2493360" y="2536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3" name=""/>
          <p:cNvSpPr/>
          <p:nvPr/>
        </p:nvSpPr>
        <p:spPr>
          <a:xfrm flipH="1">
            <a:off x="2488680" y="2536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4" name=""/>
          <p:cNvSpPr/>
          <p:nvPr/>
        </p:nvSpPr>
        <p:spPr>
          <a:xfrm flipH="1">
            <a:off x="2779560" y="2488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5" name=""/>
          <p:cNvSpPr/>
          <p:nvPr/>
        </p:nvSpPr>
        <p:spPr>
          <a:xfrm>
            <a:off x="2779560" y="2488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6" name=""/>
          <p:cNvSpPr/>
          <p:nvPr/>
        </p:nvSpPr>
        <p:spPr>
          <a:xfrm flipH="1">
            <a:off x="2774520" y="249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7" name=""/>
          <p:cNvSpPr/>
          <p:nvPr/>
        </p:nvSpPr>
        <p:spPr>
          <a:xfrm flipH="1">
            <a:off x="2769840" y="249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8" name=""/>
          <p:cNvSpPr/>
          <p:nvPr/>
        </p:nvSpPr>
        <p:spPr>
          <a:xfrm flipH="1">
            <a:off x="2765160" y="249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9" name=""/>
          <p:cNvSpPr/>
          <p:nvPr/>
        </p:nvSpPr>
        <p:spPr>
          <a:xfrm flipH="1">
            <a:off x="2760480" y="249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0" name=""/>
          <p:cNvSpPr/>
          <p:nvPr/>
        </p:nvSpPr>
        <p:spPr>
          <a:xfrm flipH="1">
            <a:off x="2755440" y="2498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1" name=""/>
          <p:cNvSpPr/>
          <p:nvPr/>
        </p:nvSpPr>
        <p:spPr>
          <a:xfrm flipH="1">
            <a:off x="2750760" y="249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2" name=""/>
          <p:cNvSpPr/>
          <p:nvPr/>
        </p:nvSpPr>
        <p:spPr>
          <a:xfrm flipH="1">
            <a:off x="2741400" y="2498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3" name=""/>
          <p:cNvSpPr/>
          <p:nvPr/>
        </p:nvSpPr>
        <p:spPr>
          <a:xfrm flipH="1">
            <a:off x="2736360" y="2498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4" name=""/>
          <p:cNvSpPr/>
          <p:nvPr/>
        </p:nvSpPr>
        <p:spPr>
          <a:xfrm flipH="1">
            <a:off x="2731680" y="249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5" name=""/>
          <p:cNvSpPr/>
          <p:nvPr/>
        </p:nvSpPr>
        <p:spPr>
          <a:xfrm flipH="1">
            <a:off x="2722320" y="2498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6" name=""/>
          <p:cNvSpPr/>
          <p:nvPr/>
        </p:nvSpPr>
        <p:spPr>
          <a:xfrm flipH="1">
            <a:off x="2707920" y="24980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7" name=""/>
          <p:cNvSpPr/>
          <p:nvPr/>
        </p:nvSpPr>
        <p:spPr>
          <a:xfrm flipH="1">
            <a:off x="2703240" y="2498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8" name=""/>
          <p:cNvSpPr/>
          <p:nvPr/>
        </p:nvSpPr>
        <p:spPr>
          <a:xfrm flipH="1">
            <a:off x="2693520" y="25027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9" name=""/>
          <p:cNvSpPr/>
          <p:nvPr/>
        </p:nvSpPr>
        <p:spPr>
          <a:xfrm flipH="1">
            <a:off x="2684160" y="2502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0" name=""/>
          <p:cNvSpPr/>
          <p:nvPr/>
        </p:nvSpPr>
        <p:spPr>
          <a:xfrm flipH="1">
            <a:off x="3017880" y="2421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1" name=""/>
          <p:cNvSpPr/>
          <p:nvPr/>
        </p:nvSpPr>
        <p:spPr>
          <a:xfrm>
            <a:off x="3017880" y="242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2" name=""/>
          <p:cNvSpPr/>
          <p:nvPr/>
        </p:nvSpPr>
        <p:spPr>
          <a:xfrm flipH="1">
            <a:off x="3013200" y="2431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3" name=""/>
          <p:cNvSpPr/>
          <p:nvPr/>
        </p:nvSpPr>
        <p:spPr>
          <a:xfrm>
            <a:off x="301320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4" name=""/>
          <p:cNvSpPr/>
          <p:nvPr/>
        </p:nvSpPr>
        <p:spPr>
          <a:xfrm flipH="1">
            <a:off x="2998800" y="24408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5" name=""/>
          <p:cNvSpPr/>
          <p:nvPr/>
        </p:nvSpPr>
        <p:spPr>
          <a:xfrm flipH="1">
            <a:off x="2994120" y="2459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6" name=""/>
          <p:cNvSpPr/>
          <p:nvPr/>
        </p:nvSpPr>
        <p:spPr>
          <a:xfrm flipH="1">
            <a:off x="2989080" y="24645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7" name=""/>
          <p:cNvSpPr/>
          <p:nvPr/>
        </p:nvSpPr>
        <p:spPr>
          <a:xfrm flipH="1">
            <a:off x="2984400" y="247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8" name=""/>
          <p:cNvSpPr/>
          <p:nvPr/>
        </p:nvSpPr>
        <p:spPr>
          <a:xfrm flipH="1">
            <a:off x="2979720" y="2478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9" name=""/>
          <p:cNvSpPr/>
          <p:nvPr/>
        </p:nvSpPr>
        <p:spPr>
          <a:xfrm flipH="1">
            <a:off x="2965320" y="24836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0" name=""/>
          <p:cNvSpPr/>
          <p:nvPr/>
        </p:nvSpPr>
        <p:spPr>
          <a:xfrm flipH="1">
            <a:off x="2955960" y="24980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1" name=""/>
          <p:cNvSpPr/>
          <p:nvPr/>
        </p:nvSpPr>
        <p:spPr>
          <a:xfrm flipH="1">
            <a:off x="2946240" y="25120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2" name=""/>
          <p:cNvSpPr/>
          <p:nvPr/>
        </p:nvSpPr>
        <p:spPr>
          <a:xfrm flipH="1">
            <a:off x="2936880" y="25171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3" name=""/>
          <p:cNvSpPr/>
          <p:nvPr/>
        </p:nvSpPr>
        <p:spPr>
          <a:xfrm flipH="1">
            <a:off x="2931840" y="25264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4" name=""/>
          <p:cNvSpPr/>
          <p:nvPr/>
        </p:nvSpPr>
        <p:spPr>
          <a:xfrm flipH="1">
            <a:off x="2927160" y="2536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5" name=""/>
          <p:cNvSpPr/>
          <p:nvPr/>
        </p:nvSpPr>
        <p:spPr>
          <a:xfrm flipH="1">
            <a:off x="2922480" y="2540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6" name=""/>
          <p:cNvSpPr/>
          <p:nvPr/>
        </p:nvSpPr>
        <p:spPr>
          <a:xfrm>
            <a:off x="2922480" y="2550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7" name=""/>
          <p:cNvSpPr/>
          <p:nvPr/>
        </p:nvSpPr>
        <p:spPr>
          <a:xfrm>
            <a:off x="2927160" y="2555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8" name=""/>
          <p:cNvSpPr/>
          <p:nvPr/>
        </p:nvSpPr>
        <p:spPr>
          <a:xfrm>
            <a:off x="2927160" y="2559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9" name=""/>
          <p:cNvSpPr/>
          <p:nvPr/>
        </p:nvSpPr>
        <p:spPr>
          <a:xfrm>
            <a:off x="2912760" y="2412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0" name=""/>
          <p:cNvSpPr/>
          <p:nvPr/>
        </p:nvSpPr>
        <p:spPr>
          <a:xfrm>
            <a:off x="2917800" y="241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1" name=""/>
          <p:cNvSpPr/>
          <p:nvPr/>
        </p:nvSpPr>
        <p:spPr>
          <a:xfrm>
            <a:off x="2922480" y="241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2" name=""/>
          <p:cNvSpPr/>
          <p:nvPr/>
        </p:nvSpPr>
        <p:spPr>
          <a:xfrm>
            <a:off x="2927160" y="2412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3" name=""/>
          <p:cNvSpPr/>
          <p:nvPr/>
        </p:nvSpPr>
        <p:spPr>
          <a:xfrm>
            <a:off x="2931840" y="2417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4" name=""/>
          <p:cNvSpPr/>
          <p:nvPr/>
        </p:nvSpPr>
        <p:spPr>
          <a:xfrm>
            <a:off x="293688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5" name=""/>
          <p:cNvSpPr/>
          <p:nvPr/>
        </p:nvSpPr>
        <p:spPr>
          <a:xfrm>
            <a:off x="2936880" y="2426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6" name=""/>
          <p:cNvSpPr/>
          <p:nvPr/>
        </p:nvSpPr>
        <p:spPr>
          <a:xfrm>
            <a:off x="2941560" y="2431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7" name=""/>
          <p:cNvSpPr/>
          <p:nvPr/>
        </p:nvSpPr>
        <p:spPr>
          <a:xfrm>
            <a:off x="294624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8" name=""/>
          <p:cNvSpPr/>
          <p:nvPr/>
        </p:nvSpPr>
        <p:spPr>
          <a:xfrm>
            <a:off x="2946240" y="2440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9" name=""/>
          <p:cNvSpPr/>
          <p:nvPr/>
        </p:nvSpPr>
        <p:spPr>
          <a:xfrm>
            <a:off x="2950920" y="2450160"/>
            <a:ext cx="972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0" name=""/>
          <p:cNvSpPr/>
          <p:nvPr/>
        </p:nvSpPr>
        <p:spPr>
          <a:xfrm>
            <a:off x="2960640" y="2478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1" name=""/>
          <p:cNvSpPr/>
          <p:nvPr/>
        </p:nvSpPr>
        <p:spPr>
          <a:xfrm>
            <a:off x="2965320" y="248832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2" name=""/>
          <p:cNvSpPr/>
          <p:nvPr/>
        </p:nvSpPr>
        <p:spPr>
          <a:xfrm>
            <a:off x="2979720" y="2517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3" name=""/>
          <p:cNvSpPr/>
          <p:nvPr/>
        </p:nvSpPr>
        <p:spPr>
          <a:xfrm>
            <a:off x="2984400" y="2526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4" name=""/>
          <p:cNvSpPr/>
          <p:nvPr/>
        </p:nvSpPr>
        <p:spPr>
          <a:xfrm>
            <a:off x="2984400" y="25362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5" name=""/>
          <p:cNvSpPr/>
          <p:nvPr/>
        </p:nvSpPr>
        <p:spPr>
          <a:xfrm>
            <a:off x="2994120" y="2555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6" name=""/>
          <p:cNvSpPr/>
          <p:nvPr/>
        </p:nvSpPr>
        <p:spPr>
          <a:xfrm flipH="1">
            <a:off x="3027240" y="2321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7" name=""/>
          <p:cNvSpPr/>
          <p:nvPr/>
        </p:nvSpPr>
        <p:spPr>
          <a:xfrm>
            <a:off x="3027240" y="2321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8" name=""/>
          <p:cNvSpPr/>
          <p:nvPr/>
        </p:nvSpPr>
        <p:spPr>
          <a:xfrm flipH="1">
            <a:off x="3022560" y="2326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9" name=""/>
          <p:cNvSpPr/>
          <p:nvPr/>
        </p:nvSpPr>
        <p:spPr>
          <a:xfrm>
            <a:off x="3022560" y="2326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0" name=""/>
          <p:cNvSpPr/>
          <p:nvPr/>
        </p:nvSpPr>
        <p:spPr>
          <a:xfrm flipH="1">
            <a:off x="3017880" y="2331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1" name=""/>
          <p:cNvSpPr/>
          <p:nvPr/>
        </p:nvSpPr>
        <p:spPr>
          <a:xfrm flipH="1">
            <a:off x="3013200" y="2331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2" name=""/>
          <p:cNvSpPr/>
          <p:nvPr/>
        </p:nvSpPr>
        <p:spPr>
          <a:xfrm flipH="1">
            <a:off x="2984400" y="233604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3" name=""/>
          <p:cNvSpPr/>
          <p:nvPr/>
        </p:nvSpPr>
        <p:spPr>
          <a:xfrm flipH="1">
            <a:off x="2975040" y="2340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4" name=""/>
          <p:cNvSpPr/>
          <p:nvPr/>
        </p:nvSpPr>
        <p:spPr>
          <a:xfrm flipH="1">
            <a:off x="2955960" y="2340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5" name=""/>
          <p:cNvSpPr/>
          <p:nvPr/>
        </p:nvSpPr>
        <p:spPr>
          <a:xfrm flipH="1">
            <a:off x="2946240" y="23407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6" name=""/>
          <p:cNvSpPr/>
          <p:nvPr/>
        </p:nvSpPr>
        <p:spPr>
          <a:xfrm flipH="1">
            <a:off x="2936880" y="2340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7" name=""/>
          <p:cNvSpPr/>
          <p:nvPr/>
        </p:nvSpPr>
        <p:spPr>
          <a:xfrm flipH="1">
            <a:off x="2908080" y="23407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8" name=""/>
          <p:cNvSpPr/>
          <p:nvPr/>
        </p:nvSpPr>
        <p:spPr>
          <a:xfrm flipH="1">
            <a:off x="2889000" y="2340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9" name=""/>
          <p:cNvSpPr/>
          <p:nvPr/>
        </p:nvSpPr>
        <p:spPr>
          <a:xfrm>
            <a:off x="227412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0" name=""/>
          <p:cNvSpPr/>
          <p:nvPr/>
        </p:nvSpPr>
        <p:spPr>
          <a:xfrm>
            <a:off x="2278800" y="2283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1" name=""/>
          <p:cNvSpPr/>
          <p:nvPr/>
        </p:nvSpPr>
        <p:spPr>
          <a:xfrm>
            <a:off x="2278800" y="228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2" name=""/>
          <p:cNvSpPr/>
          <p:nvPr/>
        </p:nvSpPr>
        <p:spPr>
          <a:xfrm>
            <a:off x="227880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3" name=""/>
          <p:cNvSpPr/>
          <p:nvPr/>
        </p:nvSpPr>
        <p:spPr>
          <a:xfrm>
            <a:off x="2278800" y="229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4" name=""/>
          <p:cNvSpPr/>
          <p:nvPr/>
        </p:nvSpPr>
        <p:spPr>
          <a:xfrm>
            <a:off x="2278800" y="2302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5" name=""/>
          <p:cNvSpPr/>
          <p:nvPr/>
        </p:nvSpPr>
        <p:spPr>
          <a:xfrm>
            <a:off x="2278800" y="230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6" name=""/>
          <p:cNvSpPr/>
          <p:nvPr/>
        </p:nvSpPr>
        <p:spPr>
          <a:xfrm>
            <a:off x="227880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7" name=""/>
          <p:cNvSpPr/>
          <p:nvPr/>
        </p:nvSpPr>
        <p:spPr>
          <a:xfrm>
            <a:off x="2278800" y="231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8" name=""/>
          <p:cNvSpPr/>
          <p:nvPr/>
        </p:nvSpPr>
        <p:spPr>
          <a:xfrm flipH="1">
            <a:off x="2274120" y="2321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9" name=""/>
          <p:cNvSpPr/>
          <p:nvPr/>
        </p:nvSpPr>
        <p:spPr>
          <a:xfrm>
            <a:off x="2274120" y="2326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0" name=""/>
          <p:cNvSpPr/>
          <p:nvPr/>
        </p:nvSpPr>
        <p:spPr>
          <a:xfrm>
            <a:off x="2274120" y="2331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1" name=""/>
          <p:cNvSpPr/>
          <p:nvPr/>
        </p:nvSpPr>
        <p:spPr>
          <a:xfrm>
            <a:off x="2274120" y="2340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2" name=""/>
          <p:cNvSpPr/>
          <p:nvPr/>
        </p:nvSpPr>
        <p:spPr>
          <a:xfrm>
            <a:off x="2274120" y="23500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3" name=""/>
          <p:cNvSpPr/>
          <p:nvPr/>
        </p:nvSpPr>
        <p:spPr>
          <a:xfrm>
            <a:off x="2274120" y="2373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4" name=""/>
          <p:cNvSpPr/>
          <p:nvPr/>
        </p:nvSpPr>
        <p:spPr>
          <a:xfrm>
            <a:off x="2274120" y="238356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5" name=""/>
          <p:cNvSpPr/>
          <p:nvPr/>
        </p:nvSpPr>
        <p:spPr>
          <a:xfrm flipH="1">
            <a:off x="2269440" y="24170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6" name=""/>
          <p:cNvSpPr/>
          <p:nvPr/>
        </p:nvSpPr>
        <p:spPr>
          <a:xfrm>
            <a:off x="2269440" y="2445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7" name=""/>
          <p:cNvSpPr/>
          <p:nvPr/>
        </p:nvSpPr>
        <p:spPr>
          <a:xfrm flipH="1">
            <a:off x="2264400" y="2459880"/>
            <a:ext cx="504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8" name=""/>
          <p:cNvSpPr/>
          <p:nvPr/>
        </p:nvSpPr>
        <p:spPr>
          <a:xfrm>
            <a:off x="2264400" y="2521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9" name=""/>
          <p:cNvSpPr/>
          <p:nvPr/>
        </p:nvSpPr>
        <p:spPr>
          <a:xfrm flipH="1">
            <a:off x="2259720" y="2540880"/>
            <a:ext cx="46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0" name=""/>
          <p:cNvSpPr/>
          <p:nvPr/>
        </p:nvSpPr>
        <p:spPr>
          <a:xfrm>
            <a:off x="2259720" y="2598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1" name=""/>
          <p:cNvSpPr/>
          <p:nvPr/>
        </p:nvSpPr>
        <p:spPr>
          <a:xfrm>
            <a:off x="2259720" y="260748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2" name=""/>
          <p:cNvSpPr/>
          <p:nvPr/>
        </p:nvSpPr>
        <p:spPr>
          <a:xfrm>
            <a:off x="2259720" y="263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3" name=""/>
          <p:cNvSpPr/>
          <p:nvPr/>
        </p:nvSpPr>
        <p:spPr>
          <a:xfrm>
            <a:off x="2259720" y="2636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4" name=""/>
          <p:cNvSpPr/>
          <p:nvPr/>
        </p:nvSpPr>
        <p:spPr>
          <a:xfrm flipH="1">
            <a:off x="313704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5" name=""/>
          <p:cNvSpPr/>
          <p:nvPr/>
        </p:nvSpPr>
        <p:spPr>
          <a:xfrm>
            <a:off x="313704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6" name=""/>
          <p:cNvSpPr/>
          <p:nvPr/>
        </p:nvSpPr>
        <p:spPr>
          <a:xfrm flipH="1">
            <a:off x="3132360" y="2221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7" name=""/>
          <p:cNvSpPr/>
          <p:nvPr/>
        </p:nvSpPr>
        <p:spPr>
          <a:xfrm>
            <a:off x="313236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8" name=""/>
          <p:cNvSpPr/>
          <p:nvPr/>
        </p:nvSpPr>
        <p:spPr>
          <a:xfrm>
            <a:off x="313236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9" name=""/>
          <p:cNvSpPr/>
          <p:nvPr/>
        </p:nvSpPr>
        <p:spPr>
          <a:xfrm flipH="1">
            <a:off x="3127320" y="2245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0" name=""/>
          <p:cNvSpPr/>
          <p:nvPr/>
        </p:nvSpPr>
        <p:spPr>
          <a:xfrm>
            <a:off x="3127320" y="225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1" name=""/>
          <p:cNvSpPr/>
          <p:nvPr/>
        </p:nvSpPr>
        <p:spPr>
          <a:xfrm flipH="1">
            <a:off x="3122640" y="2259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2" name=""/>
          <p:cNvSpPr/>
          <p:nvPr/>
        </p:nvSpPr>
        <p:spPr>
          <a:xfrm>
            <a:off x="3122640" y="2273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3" name=""/>
          <p:cNvSpPr/>
          <p:nvPr/>
        </p:nvSpPr>
        <p:spPr>
          <a:xfrm flipH="1">
            <a:off x="3117960" y="2283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4" name=""/>
          <p:cNvSpPr/>
          <p:nvPr/>
        </p:nvSpPr>
        <p:spPr>
          <a:xfrm>
            <a:off x="3117960" y="2297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5" name=""/>
          <p:cNvSpPr/>
          <p:nvPr/>
        </p:nvSpPr>
        <p:spPr>
          <a:xfrm>
            <a:off x="3117960" y="230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6" name=""/>
          <p:cNvSpPr/>
          <p:nvPr/>
        </p:nvSpPr>
        <p:spPr>
          <a:xfrm>
            <a:off x="3117960" y="2311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7" name=""/>
          <p:cNvSpPr/>
          <p:nvPr/>
        </p:nvSpPr>
        <p:spPr>
          <a:xfrm>
            <a:off x="3117960" y="23216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8" name=""/>
          <p:cNvSpPr/>
          <p:nvPr/>
        </p:nvSpPr>
        <p:spPr>
          <a:xfrm flipH="1">
            <a:off x="3113280" y="23360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9" name=""/>
          <p:cNvSpPr/>
          <p:nvPr/>
        </p:nvSpPr>
        <p:spPr>
          <a:xfrm>
            <a:off x="3113280" y="235980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0" name=""/>
          <p:cNvSpPr/>
          <p:nvPr/>
        </p:nvSpPr>
        <p:spPr>
          <a:xfrm>
            <a:off x="3113280" y="2392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1" name=""/>
          <p:cNvSpPr/>
          <p:nvPr/>
        </p:nvSpPr>
        <p:spPr>
          <a:xfrm>
            <a:off x="3113280" y="2412000"/>
            <a:ext cx="468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2" name=""/>
          <p:cNvSpPr/>
          <p:nvPr/>
        </p:nvSpPr>
        <p:spPr>
          <a:xfrm>
            <a:off x="3117960" y="245520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3" name=""/>
          <p:cNvSpPr/>
          <p:nvPr/>
        </p:nvSpPr>
        <p:spPr>
          <a:xfrm flipH="1">
            <a:off x="3113280" y="25027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4" name=""/>
          <p:cNvSpPr/>
          <p:nvPr/>
        </p:nvSpPr>
        <p:spPr>
          <a:xfrm>
            <a:off x="3113280" y="252648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5" name=""/>
          <p:cNvSpPr/>
          <p:nvPr/>
        </p:nvSpPr>
        <p:spPr>
          <a:xfrm>
            <a:off x="3113280" y="25693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6" name=""/>
          <p:cNvSpPr/>
          <p:nvPr/>
        </p:nvSpPr>
        <p:spPr>
          <a:xfrm flipH="1">
            <a:off x="3108240" y="2588400"/>
            <a:ext cx="504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7" name=""/>
          <p:cNvSpPr/>
          <p:nvPr/>
        </p:nvSpPr>
        <p:spPr>
          <a:xfrm>
            <a:off x="3108240" y="2636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8" name=""/>
          <p:cNvSpPr/>
          <p:nvPr/>
        </p:nvSpPr>
        <p:spPr>
          <a:xfrm>
            <a:off x="3108240" y="2645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9" name=""/>
          <p:cNvSpPr/>
          <p:nvPr/>
        </p:nvSpPr>
        <p:spPr>
          <a:xfrm>
            <a:off x="3108240" y="2655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0" name=""/>
          <p:cNvSpPr/>
          <p:nvPr/>
        </p:nvSpPr>
        <p:spPr>
          <a:xfrm>
            <a:off x="3108240" y="2664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1" name=""/>
          <p:cNvSpPr/>
          <p:nvPr/>
        </p:nvSpPr>
        <p:spPr>
          <a:xfrm>
            <a:off x="3113280" y="2669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2" name=""/>
          <p:cNvSpPr/>
          <p:nvPr/>
        </p:nvSpPr>
        <p:spPr>
          <a:xfrm>
            <a:off x="3113280" y="267444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3" name=""/>
          <p:cNvSpPr/>
          <p:nvPr/>
        </p:nvSpPr>
        <p:spPr>
          <a:xfrm flipH="1">
            <a:off x="3923640" y="2121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4" name=""/>
          <p:cNvSpPr/>
          <p:nvPr/>
        </p:nvSpPr>
        <p:spPr>
          <a:xfrm>
            <a:off x="3923640" y="2126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5" name=""/>
          <p:cNvSpPr/>
          <p:nvPr/>
        </p:nvSpPr>
        <p:spPr>
          <a:xfrm>
            <a:off x="3923640" y="213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6" name=""/>
          <p:cNvSpPr/>
          <p:nvPr/>
        </p:nvSpPr>
        <p:spPr>
          <a:xfrm flipH="1">
            <a:off x="3918960" y="2135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7" name=""/>
          <p:cNvSpPr/>
          <p:nvPr/>
        </p:nvSpPr>
        <p:spPr>
          <a:xfrm>
            <a:off x="3918960" y="214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8" name=""/>
          <p:cNvSpPr/>
          <p:nvPr/>
        </p:nvSpPr>
        <p:spPr>
          <a:xfrm flipH="1">
            <a:off x="3913920" y="2149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9" name=""/>
          <p:cNvSpPr/>
          <p:nvPr/>
        </p:nvSpPr>
        <p:spPr>
          <a:xfrm flipH="1">
            <a:off x="3904560" y="215964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0" name=""/>
          <p:cNvSpPr/>
          <p:nvPr/>
        </p:nvSpPr>
        <p:spPr>
          <a:xfrm flipH="1">
            <a:off x="3899880" y="2188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1" name=""/>
          <p:cNvSpPr/>
          <p:nvPr/>
        </p:nvSpPr>
        <p:spPr>
          <a:xfrm flipH="1">
            <a:off x="3876120" y="2197800"/>
            <a:ext cx="237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2" name=""/>
          <p:cNvSpPr/>
          <p:nvPr/>
        </p:nvSpPr>
        <p:spPr>
          <a:xfrm flipH="1">
            <a:off x="3866400" y="224064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3" name=""/>
          <p:cNvSpPr/>
          <p:nvPr/>
        </p:nvSpPr>
        <p:spPr>
          <a:xfrm flipH="1">
            <a:off x="3857040" y="2254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4" name=""/>
          <p:cNvSpPr/>
          <p:nvPr/>
        </p:nvSpPr>
        <p:spPr>
          <a:xfrm flipH="1">
            <a:off x="3837960" y="2269080"/>
            <a:ext cx="190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5" name=""/>
          <p:cNvSpPr/>
          <p:nvPr/>
        </p:nvSpPr>
        <p:spPr>
          <a:xfrm flipH="1">
            <a:off x="3818880" y="230724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6" name=""/>
          <p:cNvSpPr/>
          <p:nvPr/>
        </p:nvSpPr>
        <p:spPr>
          <a:xfrm flipH="1">
            <a:off x="3804480" y="23500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7" name=""/>
          <p:cNvSpPr/>
          <p:nvPr/>
        </p:nvSpPr>
        <p:spPr>
          <a:xfrm flipH="1">
            <a:off x="3794760" y="237384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8" name=""/>
          <p:cNvSpPr/>
          <p:nvPr/>
        </p:nvSpPr>
        <p:spPr>
          <a:xfrm flipH="1">
            <a:off x="3771000" y="2397960"/>
            <a:ext cx="2376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9" name=""/>
          <p:cNvSpPr/>
          <p:nvPr/>
        </p:nvSpPr>
        <p:spPr>
          <a:xfrm flipH="1">
            <a:off x="3751920" y="2445480"/>
            <a:ext cx="190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0" name=""/>
          <p:cNvSpPr/>
          <p:nvPr/>
        </p:nvSpPr>
        <p:spPr>
          <a:xfrm flipH="1">
            <a:off x="3723480" y="2493360"/>
            <a:ext cx="28440" cy="666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1" name=""/>
          <p:cNvSpPr/>
          <p:nvPr/>
        </p:nvSpPr>
        <p:spPr>
          <a:xfrm flipH="1">
            <a:off x="3704400" y="255996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2" name=""/>
          <p:cNvSpPr/>
          <p:nvPr/>
        </p:nvSpPr>
        <p:spPr>
          <a:xfrm flipH="1">
            <a:off x="3699720" y="26028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3" name=""/>
          <p:cNvSpPr/>
          <p:nvPr/>
        </p:nvSpPr>
        <p:spPr>
          <a:xfrm flipH="1">
            <a:off x="3680640" y="2621880"/>
            <a:ext cx="190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4" name=""/>
          <p:cNvSpPr/>
          <p:nvPr/>
        </p:nvSpPr>
        <p:spPr>
          <a:xfrm flipH="1">
            <a:off x="3675600" y="26791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5" name=""/>
          <p:cNvSpPr/>
          <p:nvPr/>
        </p:nvSpPr>
        <p:spPr>
          <a:xfrm flipH="1">
            <a:off x="3670920" y="2688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6" name=""/>
          <p:cNvSpPr/>
          <p:nvPr/>
        </p:nvSpPr>
        <p:spPr>
          <a:xfrm>
            <a:off x="3670920" y="2693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7" name=""/>
          <p:cNvSpPr/>
          <p:nvPr/>
        </p:nvSpPr>
        <p:spPr>
          <a:xfrm>
            <a:off x="445284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8" name=""/>
          <p:cNvSpPr/>
          <p:nvPr/>
        </p:nvSpPr>
        <p:spPr>
          <a:xfrm flipH="1">
            <a:off x="445284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9" name=""/>
          <p:cNvSpPr/>
          <p:nvPr/>
        </p:nvSpPr>
        <p:spPr>
          <a:xfrm flipH="1">
            <a:off x="444816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0" name=""/>
          <p:cNvSpPr/>
          <p:nvPr/>
        </p:nvSpPr>
        <p:spPr>
          <a:xfrm flipH="1">
            <a:off x="4443120" y="2159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1" name=""/>
          <p:cNvSpPr/>
          <p:nvPr/>
        </p:nvSpPr>
        <p:spPr>
          <a:xfrm flipH="1">
            <a:off x="443844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2" name=""/>
          <p:cNvSpPr/>
          <p:nvPr/>
        </p:nvSpPr>
        <p:spPr>
          <a:xfrm flipH="1">
            <a:off x="4424040" y="21596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3" name=""/>
          <p:cNvSpPr/>
          <p:nvPr/>
        </p:nvSpPr>
        <p:spPr>
          <a:xfrm flipH="1">
            <a:off x="441936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4" name=""/>
          <p:cNvSpPr/>
          <p:nvPr/>
        </p:nvSpPr>
        <p:spPr>
          <a:xfrm flipH="1">
            <a:off x="4386240" y="215964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5" name=""/>
          <p:cNvSpPr/>
          <p:nvPr/>
        </p:nvSpPr>
        <p:spPr>
          <a:xfrm flipH="1">
            <a:off x="4371840" y="2164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6" name=""/>
          <p:cNvSpPr/>
          <p:nvPr/>
        </p:nvSpPr>
        <p:spPr>
          <a:xfrm flipH="1">
            <a:off x="4333680" y="216900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7" name=""/>
          <p:cNvSpPr/>
          <p:nvPr/>
        </p:nvSpPr>
        <p:spPr>
          <a:xfrm flipH="1">
            <a:off x="4323960" y="21736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8" name=""/>
          <p:cNvSpPr/>
          <p:nvPr/>
        </p:nvSpPr>
        <p:spPr>
          <a:xfrm flipH="1">
            <a:off x="4309920" y="21787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9" name=""/>
          <p:cNvSpPr/>
          <p:nvPr/>
        </p:nvSpPr>
        <p:spPr>
          <a:xfrm flipH="1">
            <a:off x="4262040" y="2183400"/>
            <a:ext cx="478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0" name=""/>
          <p:cNvSpPr/>
          <p:nvPr/>
        </p:nvSpPr>
        <p:spPr>
          <a:xfrm flipH="1">
            <a:off x="4252680" y="22165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1" name=""/>
          <p:cNvSpPr/>
          <p:nvPr/>
        </p:nvSpPr>
        <p:spPr>
          <a:xfrm flipH="1">
            <a:off x="4238280" y="22262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2" name=""/>
          <p:cNvSpPr/>
          <p:nvPr/>
        </p:nvSpPr>
        <p:spPr>
          <a:xfrm flipH="1">
            <a:off x="4233600" y="2245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3" name=""/>
          <p:cNvSpPr/>
          <p:nvPr/>
        </p:nvSpPr>
        <p:spPr>
          <a:xfrm>
            <a:off x="423360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4" name=""/>
          <p:cNvSpPr/>
          <p:nvPr/>
        </p:nvSpPr>
        <p:spPr>
          <a:xfrm>
            <a:off x="4233600" y="22546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5" name=""/>
          <p:cNvSpPr/>
          <p:nvPr/>
        </p:nvSpPr>
        <p:spPr>
          <a:xfrm>
            <a:off x="4257360" y="2254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6" name=""/>
          <p:cNvSpPr/>
          <p:nvPr/>
        </p:nvSpPr>
        <p:spPr>
          <a:xfrm>
            <a:off x="4266720" y="2254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7" name=""/>
          <p:cNvSpPr/>
          <p:nvPr/>
        </p:nvSpPr>
        <p:spPr>
          <a:xfrm>
            <a:off x="4271760" y="22546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8" name=""/>
          <p:cNvSpPr/>
          <p:nvPr/>
        </p:nvSpPr>
        <p:spPr>
          <a:xfrm>
            <a:off x="4285800" y="2254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9" name=""/>
          <p:cNvSpPr/>
          <p:nvPr/>
        </p:nvSpPr>
        <p:spPr>
          <a:xfrm>
            <a:off x="4295520" y="22546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0" name=""/>
          <p:cNvSpPr/>
          <p:nvPr/>
        </p:nvSpPr>
        <p:spPr>
          <a:xfrm>
            <a:off x="4314600" y="2259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1" name=""/>
          <p:cNvSpPr/>
          <p:nvPr/>
        </p:nvSpPr>
        <p:spPr>
          <a:xfrm>
            <a:off x="4323960" y="2264400"/>
            <a:ext cx="241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2" name=""/>
          <p:cNvSpPr/>
          <p:nvPr/>
        </p:nvSpPr>
        <p:spPr>
          <a:xfrm>
            <a:off x="4348080" y="2273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3" name=""/>
          <p:cNvSpPr/>
          <p:nvPr/>
        </p:nvSpPr>
        <p:spPr>
          <a:xfrm>
            <a:off x="435276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4" name=""/>
          <p:cNvSpPr/>
          <p:nvPr/>
        </p:nvSpPr>
        <p:spPr>
          <a:xfrm>
            <a:off x="4357440" y="2283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5" name=""/>
          <p:cNvSpPr/>
          <p:nvPr/>
        </p:nvSpPr>
        <p:spPr>
          <a:xfrm>
            <a:off x="4362120" y="2292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6" name=""/>
          <p:cNvSpPr/>
          <p:nvPr/>
        </p:nvSpPr>
        <p:spPr>
          <a:xfrm>
            <a:off x="4362120" y="2302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7" name=""/>
          <p:cNvSpPr/>
          <p:nvPr/>
        </p:nvSpPr>
        <p:spPr>
          <a:xfrm flipH="1">
            <a:off x="4357440" y="2307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8" name=""/>
          <p:cNvSpPr/>
          <p:nvPr/>
        </p:nvSpPr>
        <p:spPr>
          <a:xfrm flipH="1">
            <a:off x="4352760" y="232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9" name=""/>
          <p:cNvSpPr/>
          <p:nvPr/>
        </p:nvSpPr>
        <p:spPr>
          <a:xfrm flipH="1">
            <a:off x="4333680" y="23310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0" name=""/>
          <p:cNvSpPr/>
          <p:nvPr/>
        </p:nvSpPr>
        <p:spPr>
          <a:xfrm flipH="1">
            <a:off x="4323960" y="2340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1" name=""/>
          <p:cNvSpPr/>
          <p:nvPr/>
        </p:nvSpPr>
        <p:spPr>
          <a:xfrm flipH="1">
            <a:off x="4304880" y="23454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2" name=""/>
          <p:cNvSpPr/>
          <p:nvPr/>
        </p:nvSpPr>
        <p:spPr>
          <a:xfrm flipH="1">
            <a:off x="4295520" y="2359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3" name=""/>
          <p:cNvSpPr/>
          <p:nvPr/>
        </p:nvSpPr>
        <p:spPr>
          <a:xfrm flipH="1">
            <a:off x="4262040" y="2364480"/>
            <a:ext cx="334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4" name=""/>
          <p:cNvSpPr/>
          <p:nvPr/>
        </p:nvSpPr>
        <p:spPr>
          <a:xfrm flipH="1">
            <a:off x="4252680" y="23882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5" name=""/>
          <p:cNvSpPr/>
          <p:nvPr/>
        </p:nvSpPr>
        <p:spPr>
          <a:xfrm flipH="1">
            <a:off x="4223880" y="2397960"/>
            <a:ext cx="288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6" name=""/>
          <p:cNvSpPr/>
          <p:nvPr/>
        </p:nvSpPr>
        <p:spPr>
          <a:xfrm flipH="1">
            <a:off x="4209840" y="242640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7" name=""/>
          <p:cNvSpPr/>
          <p:nvPr/>
        </p:nvSpPr>
        <p:spPr>
          <a:xfrm flipH="1">
            <a:off x="4204800" y="2440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8" name=""/>
          <p:cNvSpPr/>
          <p:nvPr/>
        </p:nvSpPr>
        <p:spPr>
          <a:xfrm flipH="1">
            <a:off x="4200120" y="2450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9" name=""/>
          <p:cNvSpPr/>
          <p:nvPr/>
        </p:nvSpPr>
        <p:spPr>
          <a:xfrm flipH="1">
            <a:off x="4195440" y="2455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0" name=""/>
          <p:cNvSpPr/>
          <p:nvPr/>
        </p:nvSpPr>
        <p:spPr>
          <a:xfrm flipH="1">
            <a:off x="4190760" y="2464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1" name=""/>
          <p:cNvSpPr/>
          <p:nvPr/>
        </p:nvSpPr>
        <p:spPr>
          <a:xfrm>
            <a:off x="4190760" y="247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2" name=""/>
          <p:cNvSpPr/>
          <p:nvPr/>
        </p:nvSpPr>
        <p:spPr>
          <a:xfrm>
            <a:off x="4190760" y="2483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3" name=""/>
          <p:cNvSpPr/>
          <p:nvPr/>
        </p:nvSpPr>
        <p:spPr>
          <a:xfrm>
            <a:off x="4195440" y="24933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4" name=""/>
          <p:cNvSpPr/>
          <p:nvPr/>
        </p:nvSpPr>
        <p:spPr>
          <a:xfrm>
            <a:off x="4204800" y="25027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5" name=""/>
          <p:cNvSpPr/>
          <p:nvPr/>
        </p:nvSpPr>
        <p:spPr>
          <a:xfrm>
            <a:off x="4219200" y="25120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6" name=""/>
          <p:cNvSpPr/>
          <p:nvPr/>
        </p:nvSpPr>
        <p:spPr>
          <a:xfrm>
            <a:off x="4228920" y="251712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7" name=""/>
          <p:cNvSpPr/>
          <p:nvPr/>
        </p:nvSpPr>
        <p:spPr>
          <a:xfrm>
            <a:off x="4252680" y="25264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8" name=""/>
          <p:cNvSpPr/>
          <p:nvPr/>
        </p:nvSpPr>
        <p:spPr>
          <a:xfrm>
            <a:off x="4266720" y="252648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9" name=""/>
          <p:cNvSpPr/>
          <p:nvPr/>
        </p:nvSpPr>
        <p:spPr>
          <a:xfrm>
            <a:off x="4295520" y="25311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0" name=""/>
          <p:cNvSpPr/>
          <p:nvPr/>
        </p:nvSpPr>
        <p:spPr>
          <a:xfrm>
            <a:off x="4323960" y="2531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1" name=""/>
          <p:cNvSpPr/>
          <p:nvPr/>
        </p:nvSpPr>
        <p:spPr>
          <a:xfrm>
            <a:off x="4333680" y="2531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2" name=""/>
          <p:cNvSpPr/>
          <p:nvPr/>
        </p:nvSpPr>
        <p:spPr>
          <a:xfrm>
            <a:off x="4343040" y="2531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3" name=""/>
          <p:cNvSpPr/>
          <p:nvPr/>
        </p:nvSpPr>
        <p:spPr>
          <a:xfrm flipV="1">
            <a:off x="4352760" y="25264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4" name=""/>
          <p:cNvSpPr/>
          <p:nvPr/>
        </p:nvSpPr>
        <p:spPr>
          <a:xfrm flipV="1">
            <a:off x="4362120" y="25218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5" name=""/>
          <p:cNvSpPr/>
          <p:nvPr/>
        </p:nvSpPr>
        <p:spPr>
          <a:xfrm>
            <a:off x="4171680" y="2788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6" name=""/>
          <p:cNvSpPr/>
          <p:nvPr/>
        </p:nvSpPr>
        <p:spPr>
          <a:xfrm>
            <a:off x="4171680" y="2793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7" name=""/>
          <p:cNvSpPr/>
          <p:nvPr/>
        </p:nvSpPr>
        <p:spPr>
          <a:xfrm flipH="1">
            <a:off x="4166640" y="2798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8" name=""/>
          <p:cNvSpPr/>
          <p:nvPr/>
        </p:nvSpPr>
        <p:spPr>
          <a:xfrm>
            <a:off x="4166640" y="280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9" name=""/>
          <p:cNvSpPr/>
          <p:nvPr/>
        </p:nvSpPr>
        <p:spPr>
          <a:xfrm>
            <a:off x="416664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0" name=""/>
          <p:cNvSpPr/>
          <p:nvPr/>
        </p:nvSpPr>
        <p:spPr>
          <a:xfrm flipH="1">
            <a:off x="4161960" y="28126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1" name=""/>
          <p:cNvSpPr/>
          <p:nvPr/>
        </p:nvSpPr>
        <p:spPr>
          <a:xfrm>
            <a:off x="4161960" y="2831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2" name=""/>
          <p:cNvSpPr/>
          <p:nvPr/>
        </p:nvSpPr>
        <p:spPr>
          <a:xfrm flipH="1">
            <a:off x="4176360" y="2683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3" name=""/>
          <p:cNvSpPr/>
          <p:nvPr/>
        </p:nvSpPr>
        <p:spPr>
          <a:xfrm flipH="1">
            <a:off x="4171680" y="2688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4" name=""/>
          <p:cNvSpPr/>
          <p:nvPr/>
        </p:nvSpPr>
        <p:spPr>
          <a:xfrm>
            <a:off x="4171680" y="2688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5" name=""/>
          <p:cNvSpPr/>
          <p:nvPr/>
        </p:nvSpPr>
        <p:spPr>
          <a:xfrm flipH="1">
            <a:off x="4166640" y="2693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6" name=""/>
          <p:cNvSpPr/>
          <p:nvPr/>
        </p:nvSpPr>
        <p:spPr>
          <a:xfrm flipH="1" flipV="1">
            <a:off x="4161960" y="2688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7" name=""/>
          <p:cNvSpPr/>
          <p:nvPr/>
        </p:nvSpPr>
        <p:spPr>
          <a:xfrm flipH="1">
            <a:off x="4295520" y="2736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8" name=""/>
          <p:cNvSpPr/>
          <p:nvPr/>
        </p:nvSpPr>
        <p:spPr>
          <a:xfrm flipH="1">
            <a:off x="4290840" y="2736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9" name=""/>
          <p:cNvSpPr/>
          <p:nvPr/>
        </p:nvSpPr>
        <p:spPr>
          <a:xfrm flipH="1">
            <a:off x="4285800" y="2741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0" name=""/>
          <p:cNvSpPr/>
          <p:nvPr/>
        </p:nvSpPr>
        <p:spPr>
          <a:xfrm flipH="1">
            <a:off x="4281120" y="2741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1" name=""/>
          <p:cNvSpPr/>
          <p:nvPr/>
        </p:nvSpPr>
        <p:spPr>
          <a:xfrm flipH="1">
            <a:off x="4276440" y="2741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2" name=""/>
          <p:cNvSpPr/>
          <p:nvPr/>
        </p:nvSpPr>
        <p:spPr>
          <a:xfrm flipH="1">
            <a:off x="4266720" y="2741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3" name=""/>
          <p:cNvSpPr/>
          <p:nvPr/>
        </p:nvSpPr>
        <p:spPr>
          <a:xfrm flipH="1">
            <a:off x="4262040" y="2741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4" name=""/>
          <p:cNvSpPr/>
          <p:nvPr/>
        </p:nvSpPr>
        <p:spPr>
          <a:xfrm flipH="1">
            <a:off x="4247640" y="27410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5" name=""/>
          <p:cNvSpPr/>
          <p:nvPr/>
        </p:nvSpPr>
        <p:spPr>
          <a:xfrm flipH="1">
            <a:off x="4242960" y="274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6" name=""/>
          <p:cNvSpPr/>
          <p:nvPr/>
        </p:nvSpPr>
        <p:spPr>
          <a:xfrm flipH="1">
            <a:off x="4238280" y="274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7" name=""/>
          <p:cNvSpPr/>
          <p:nvPr/>
        </p:nvSpPr>
        <p:spPr>
          <a:xfrm flipH="1">
            <a:off x="4233600" y="274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8" name=""/>
          <p:cNvSpPr/>
          <p:nvPr/>
        </p:nvSpPr>
        <p:spPr>
          <a:xfrm flipH="1">
            <a:off x="4228920" y="274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9" name=""/>
          <p:cNvSpPr/>
          <p:nvPr/>
        </p:nvSpPr>
        <p:spPr>
          <a:xfrm flipH="1">
            <a:off x="4223880" y="2745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0" name=""/>
          <p:cNvSpPr/>
          <p:nvPr/>
        </p:nvSpPr>
        <p:spPr>
          <a:xfrm flipH="1">
            <a:off x="4214520" y="27457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1" name=""/>
          <p:cNvSpPr/>
          <p:nvPr/>
        </p:nvSpPr>
        <p:spPr>
          <a:xfrm flipH="1">
            <a:off x="4290840" y="2798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2" name=""/>
          <p:cNvSpPr/>
          <p:nvPr/>
        </p:nvSpPr>
        <p:spPr>
          <a:xfrm flipH="1">
            <a:off x="4285800" y="2802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3" name=""/>
          <p:cNvSpPr/>
          <p:nvPr/>
        </p:nvSpPr>
        <p:spPr>
          <a:xfrm flipH="1">
            <a:off x="4276440" y="2802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4" name=""/>
          <p:cNvSpPr/>
          <p:nvPr/>
        </p:nvSpPr>
        <p:spPr>
          <a:xfrm flipH="1">
            <a:off x="427176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5" name=""/>
          <p:cNvSpPr/>
          <p:nvPr/>
        </p:nvSpPr>
        <p:spPr>
          <a:xfrm flipH="1">
            <a:off x="4266720" y="2812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6" name=""/>
          <p:cNvSpPr/>
          <p:nvPr/>
        </p:nvSpPr>
        <p:spPr>
          <a:xfrm flipH="1">
            <a:off x="4242960" y="281268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7" name=""/>
          <p:cNvSpPr/>
          <p:nvPr/>
        </p:nvSpPr>
        <p:spPr>
          <a:xfrm flipH="1">
            <a:off x="4223880" y="2822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8" name=""/>
          <p:cNvSpPr/>
          <p:nvPr/>
        </p:nvSpPr>
        <p:spPr>
          <a:xfrm>
            <a:off x="4362120" y="2721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9" name=""/>
          <p:cNvSpPr/>
          <p:nvPr/>
        </p:nvSpPr>
        <p:spPr>
          <a:xfrm>
            <a:off x="4362120" y="2726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0" name=""/>
          <p:cNvSpPr/>
          <p:nvPr/>
        </p:nvSpPr>
        <p:spPr>
          <a:xfrm>
            <a:off x="4362120" y="273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1" name=""/>
          <p:cNvSpPr/>
          <p:nvPr/>
        </p:nvSpPr>
        <p:spPr>
          <a:xfrm>
            <a:off x="4362120" y="2736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2" name=""/>
          <p:cNvSpPr/>
          <p:nvPr/>
        </p:nvSpPr>
        <p:spPr>
          <a:xfrm>
            <a:off x="4362120" y="2745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3" name=""/>
          <p:cNvSpPr/>
          <p:nvPr/>
        </p:nvSpPr>
        <p:spPr>
          <a:xfrm>
            <a:off x="4362120" y="2755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4" name=""/>
          <p:cNvSpPr/>
          <p:nvPr/>
        </p:nvSpPr>
        <p:spPr>
          <a:xfrm flipH="1">
            <a:off x="4357440" y="276012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5" name=""/>
          <p:cNvSpPr/>
          <p:nvPr/>
        </p:nvSpPr>
        <p:spPr>
          <a:xfrm flipH="1">
            <a:off x="4352760" y="2793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6" name=""/>
          <p:cNvSpPr/>
          <p:nvPr/>
        </p:nvSpPr>
        <p:spPr>
          <a:xfrm>
            <a:off x="4352760" y="279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7" name=""/>
          <p:cNvSpPr/>
          <p:nvPr/>
        </p:nvSpPr>
        <p:spPr>
          <a:xfrm flipH="1">
            <a:off x="4338360" y="280764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8" name=""/>
          <p:cNvSpPr/>
          <p:nvPr/>
        </p:nvSpPr>
        <p:spPr>
          <a:xfrm>
            <a:off x="4266720" y="202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9" name=""/>
          <p:cNvSpPr/>
          <p:nvPr/>
        </p:nvSpPr>
        <p:spPr>
          <a:xfrm>
            <a:off x="4266720" y="2026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0" name=""/>
          <p:cNvSpPr/>
          <p:nvPr/>
        </p:nvSpPr>
        <p:spPr>
          <a:xfrm>
            <a:off x="4266720" y="2030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1" name=""/>
          <p:cNvSpPr/>
          <p:nvPr/>
        </p:nvSpPr>
        <p:spPr>
          <a:xfrm>
            <a:off x="4266720" y="2035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2" name=""/>
          <p:cNvSpPr/>
          <p:nvPr/>
        </p:nvSpPr>
        <p:spPr>
          <a:xfrm>
            <a:off x="4266720" y="204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3" name=""/>
          <p:cNvSpPr/>
          <p:nvPr/>
        </p:nvSpPr>
        <p:spPr>
          <a:xfrm>
            <a:off x="4266720" y="204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4" name=""/>
          <p:cNvSpPr/>
          <p:nvPr/>
        </p:nvSpPr>
        <p:spPr>
          <a:xfrm>
            <a:off x="4266720" y="2049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5" name=""/>
          <p:cNvSpPr/>
          <p:nvPr/>
        </p:nvSpPr>
        <p:spPr>
          <a:xfrm>
            <a:off x="4266720" y="2059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6" name=""/>
          <p:cNvSpPr/>
          <p:nvPr/>
        </p:nvSpPr>
        <p:spPr>
          <a:xfrm>
            <a:off x="4266720" y="2073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7" name=""/>
          <p:cNvSpPr/>
          <p:nvPr/>
        </p:nvSpPr>
        <p:spPr>
          <a:xfrm>
            <a:off x="4266720" y="2083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8" name=""/>
          <p:cNvSpPr/>
          <p:nvPr/>
        </p:nvSpPr>
        <p:spPr>
          <a:xfrm>
            <a:off x="4266720" y="208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9" name=""/>
          <p:cNvSpPr/>
          <p:nvPr/>
        </p:nvSpPr>
        <p:spPr>
          <a:xfrm>
            <a:off x="4266720" y="2092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0" name=""/>
          <p:cNvSpPr/>
          <p:nvPr/>
        </p:nvSpPr>
        <p:spPr>
          <a:xfrm flipV="1">
            <a:off x="4271760" y="2088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1" name=""/>
          <p:cNvSpPr/>
          <p:nvPr/>
        </p:nvSpPr>
        <p:spPr>
          <a:xfrm flipV="1">
            <a:off x="4281120" y="2083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2" name=""/>
          <p:cNvSpPr/>
          <p:nvPr/>
        </p:nvSpPr>
        <p:spPr>
          <a:xfrm flipV="1">
            <a:off x="4285800" y="20642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3" name=""/>
          <p:cNvSpPr/>
          <p:nvPr/>
        </p:nvSpPr>
        <p:spPr>
          <a:xfrm flipV="1">
            <a:off x="4304880" y="2059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4" name=""/>
          <p:cNvSpPr/>
          <p:nvPr/>
        </p:nvSpPr>
        <p:spPr>
          <a:xfrm flipV="1">
            <a:off x="4309920" y="2040480"/>
            <a:ext cx="1404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5" name=""/>
          <p:cNvSpPr/>
          <p:nvPr/>
        </p:nvSpPr>
        <p:spPr>
          <a:xfrm flipV="1">
            <a:off x="4323960" y="2035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6" name=""/>
          <p:cNvSpPr/>
          <p:nvPr/>
        </p:nvSpPr>
        <p:spPr>
          <a:xfrm flipV="1">
            <a:off x="4329000" y="2030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7" name=""/>
          <p:cNvSpPr/>
          <p:nvPr/>
        </p:nvSpPr>
        <p:spPr>
          <a:xfrm>
            <a:off x="4338360" y="2030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8" name=""/>
          <p:cNvSpPr/>
          <p:nvPr/>
        </p:nvSpPr>
        <p:spPr>
          <a:xfrm>
            <a:off x="4343040" y="2035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9" name=""/>
          <p:cNvSpPr/>
          <p:nvPr/>
        </p:nvSpPr>
        <p:spPr>
          <a:xfrm>
            <a:off x="4343040" y="20404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0" name=""/>
          <p:cNvSpPr/>
          <p:nvPr/>
        </p:nvSpPr>
        <p:spPr>
          <a:xfrm>
            <a:off x="4348080" y="2054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1" name=""/>
          <p:cNvSpPr/>
          <p:nvPr/>
        </p:nvSpPr>
        <p:spPr>
          <a:xfrm>
            <a:off x="4352760" y="206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2" name=""/>
          <p:cNvSpPr/>
          <p:nvPr/>
        </p:nvSpPr>
        <p:spPr>
          <a:xfrm>
            <a:off x="4352760" y="206892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3" name=""/>
          <p:cNvSpPr/>
          <p:nvPr/>
        </p:nvSpPr>
        <p:spPr>
          <a:xfrm>
            <a:off x="467208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4" name=""/>
          <p:cNvSpPr/>
          <p:nvPr/>
        </p:nvSpPr>
        <p:spPr>
          <a:xfrm flipH="1">
            <a:off x="4667400" y="220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5" name=""/>
          <p:cNvSpPr/>
          <p:nvPr/>
        </p:nvSpPr>
        <p:spPr>
          <a:xfrm>
            <a:off x="466740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6" name=""/>
          <p:cNvSpPr/>
          <p:nvPr/>
        </p:nvSpPr>
        <p:spPr>
          <a:xfrm flipH="1">
            <a:off x="4662720" y="221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7" name=""/>
          <p:cNvSpPr/>
          <p:nvPr/>
        </p:nvSpPr>
        <p:spPr>
          <a:xfrm>
            <a:off x="466272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8" name=""/>
          <p:cNvSpPr/>
          <p:nvPr/>
        </p:nvSpPr>
        <p:spPr>
          <a:xfrm flipH="1">
            <a:off x="4657680" y="2216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9" name=""/>
          <p:cNvSpPr/>
          <p:nvPr/>
        </p:nvSpPr>
        <p:spPr>
          <a:xfrm>
            <a:off x="465768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0" name=""/>
          <p:cNvSpPr/>
          <p:nvPr/>
        </p:nvSpPr>
        <p:spPr>
          <a:xfrm flipH="1">
            <a:off x="4653000" y="2221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1" name=""/>
          <p:cNvSpPr/>
          <p:nvPr/>
        </p:nvSpPr>
        <p:spPr>
          <a:xfrm flipH="1">
            <a:off x="4643640" y="22262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2" name=""/>
          <p:cNvSpPr/>
          <p:nvPr/>
        </p:nvSpPr>
        <p:spPr>
          <a:xfrm flipH="1">
            <a:off x="4638600" y="22406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3" name=""/>
          <p:cNvSpPr/>
          <p:nvPr/>
        </p:nvSpPr>
        <p:spPr>
          <a:xfrm flipH="1">
            <a:off x="4633920" y="225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4" name=""/>
          <p:cNvSpPr/>
          <p:nvPr/>
        </p:nvSpPr>
        <p:spPr>
          <a:xfrm flipH="1">
            <a:off x="4624560" y="2254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5" name=""/>
          <p:cNvSpPr/>
          <p:nvPr/>
        </p:nvSpPr>
        <p:spPr>
          <a:xfrm>
            <a:off x="4624560" y="2269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6" name=""/>
          <p:cNvSpPr/>
          <p:nvPr/>
        </p:nvSpPr>
        <p:spPr>
          <a:xfrm flipH="1">
            <a:off x="4619520" y="2278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7" name=""/>
          <p:cNvSpPr/>
          <p:nvPr/>
        </p:nvSpPr>
        <p:spPr>
          <a:xfrm flipH="1">
            <a:off x="4614840" y="2288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8" name=""/>
          <p:cNvSpPr/>
          <p:nvPr/>
        </p:nvSpPr>
        <p:spPr>
          <a:xfrm flipH="1">
            <a:off x="4610160" y="2297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9" name=""/>
          <p:cNvSpPr/>
          <p:nvPr/>
        </p:nvSpPr>
        <p:spPr>
          <a:xfrm flipH="1">
            <a:off x="4605480" y="2316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0" name=""/>
          <p:cNvSpPr/>
          <p:nvPr/>
        </p:nvSpPr>
        <p:spPr>
          <a:xfrm flipH="1">
            <a:off x="4600440" y="23263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1" name=""/>
          <p:cNvSpPr/>
          <p:nvPr/>
        </p:nvSpPr>
        <p:spPr>
          <a:xfrm>
            <a:off x="4600440" y="23500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2" name=""/>
          <p:cNvSpPr/>
          <p:nvPr/>
        </p:nvSpPr>
        <p:spPr>
          <a:xfrm>
            <a:off x="4600440" y="2373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3" name=""/>
          <p:cNvSpPr/>
          <p:nvPr/>
        </p:nvSpPr>
        <p:spPr>
          <a:xfrm>
            <a:off x="4600440" y="2383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4" name=""/>
          <p:cNvSpPr/>
          <p:nvPr/>
        </p:nvSpPr>
        <p:spPr>
          <a:xfrm>
            <a:off x="4600440" y="24026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5" name=""/>
          <p:cNvSpPr/>
          <p:nvPr/>
        </p:nvSpPr>
        <p:spPr>
          <a:xfrm>
            <a:off x="4610160" y="2421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6" name=""/>
          <p:cNvSpPr/>
          <p:nvPr/>
        </p:nvSpPr>
        <p:spPr>
          <a:xfrm>
            <a:off x="4614840" y="2431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7" name=""/>
          <p:cNvSpPr/>
          <p:nvPr/>
        </p:nvSpPr>
        <p:spPr>
          <a:xfrm>
            <a:off x="4619520" y="24408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8" name=""/>
          <p:cNvSpPr/>
          <p:nvPr/>
        </p:nvSpPr>
        <p:spPr>
          <a:xfrm>
            <a:off x="4633920" y="24552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9" name=""/>
          <p:cNvSpPr/>
          <p:nvPr/>
        </p:nvSpPr>
        <p:spPr>
          <a:xfrm>
            <a:off x="4648320" y="24645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0" name=""/>
          <p:cNvSpPr/>
          <p:nvPr/>
        </p:nvSpPr>
        <p:spPr>
          <a:xfrm flipH="1">
            <a:off x="489636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1" name=""/>
          <p:cNvSpPr/>
          <p:nvPr/>
        </p:nvSpPr>
        <p:spPr>
          <a:xfrm>
            <a:off x="489636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2" name=""/>
          <p:cNvSpPr/>
          <p:nvPr/>
        </p:nvSpPr>
        <p:spPr>
          <a:xfrm flipH="1">
            <a:off x="4891320" y="2283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3" name=""/>
          <p:cNvSpPr/>
          <p:nvPr/>
        </p:nvSpPr>
        <p:spPr>
          <a:xfrm flipH="1">
            <a:off x="4881960" y="2288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4" name=""/>
          <p:cNvSpPr/>
          <p:nvPr/>
        </p:nvSpPr>
        <p:spPr>
          <a:xfrm>
            <a:off x="488196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5" name=""/>
          <p:cNvSpPr/>
          <p:nvPr/>
        </p:nvSpPr>
        <p:spPr>
          <a:xfrm flipH="1">
            <a:off x="4872240" y="2297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6" name=""/>
          <p:cNvSpPr/>
          <p:nvPr/>
        </p:nvSpPr>
        <p:spPr>
          <a:xfrm flipH="1">
            <a:off x="4862880" y="23072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7" name=""/>
          <p:cNvSpPr/>
          <p:nvPr/>
        </p:nvSpPr>
        <p:spPr>
          <a:xfrm flipH="1">
            <a:off x="4858200" y="2316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8" name=""/>
          <p:cNvSpPr/>
          <p:nvPr/>
        </p:nvSpPr>
        <p:spPr>
          <a:xfrm flipH="1">
            <a:off x="4848480" y="23263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9" name=""/>
          <p:cNvSpPr/>
          <p:nvPr/>
        </p:nvSpPr>
        <p:spPr>
          <a:xfrm>
            <a:off x="4848480" y="233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0" name=""/>
          <p:cNvSpPr/>
          <p:nvPr/>
        </p:nvSpPr>
        <p:spPr>
          <a:xfrm flipH="1">
            <a:off x="484380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1" name=""/>
          <p:cNvSpPr/>
          <p:nvPr/>
        </p:nvSpPr>
        <p:spPr>
          <a:xfrm flipH="1">
            <a:off x="4834080" y="23500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2" name=""/>
          <p:cNvSpPr/>
          <p:nvPr/>
        </p:nvSpPr>
        <p:spPr>
          <a:xfrm flipH="1">
            <a:off x="4824720" y="23691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3" name=""/>
          <p:cNvSpPr/>
          <p:nvPr/>
        </p:nvSpPr>
        <p:spPr>
          <a:xfrm>
            <a:off x="4824720" y="2383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4" name=""/>
          <p:cNvSpPr/>
          <p:nvPr/>
        </p:nvSpPr>
        <p:spPr>
          <a:xfrm flipH="1">
            <a:off x="4820040" y="2388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5" name=""/>
          <p:cNvSpPr/>
          <p:nvPr/>
        </p:nvSpPr>
        <p:spPr>
          <a:xfrm flipH="1">
            <a:off x="4815000" y="2402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6" name=""/>
          <p:cNvSpPr/>
          <p:nvPr/>
        </p:nvSpPr>
        <p:spPr>
          <a:xfrm>
            <a:off x="481500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7" name=""/>
          <p:cNvSpPr/>
          <p:nvPr/>
        </p:nvSpPr>
        <p:spPr>
          <a:xfrm>
            <a:off x="4843800" y="228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8" name=""/>
          <p:cNvSpPr/>
          <p:nvPr/>
        </p:nvSpPr>
        <p:spPr>
          <a:xfrm>
            <a:off x="4843800" y="2292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9" name=""/>
          <p:cNvSpPr/>
          <p:nvPr/>
        </p:nvSpPr>
        <p:spPr>
          <a:xfrm>
            <a:off x="484848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0" name=""/>
          <p:cNvSpPr/>
          <p:nvPr/>
        </p:nvSpPr>
        <p:spPr>
          <a:xfrm>
            <a:off x="4848480" y="22978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1" name=""/>
          <p:cNvSpPr/>
          <p:nvPr/>
        </p:nvSpPr>
        <p:spPr>
          <a:xfrm>
            <a:off x="485820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2" name=""/>
          <p:cNvSpPr/>
          <p:nvPr/>
        </p:nvSpPr>
        <p:spPr>
          <a:xfrm>
            <a:off x="4858200" y="231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3" name=""/>
          <p:cNvSpPr/>
          <p:nvPr/>
        </p:nvSpPr>
        <p:spPr>
          <a:xfrm>
            <a:off x="4858200" y="2321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4" name=""/>
          <p:cNvSpPr/>
          <p:nvPr/>
        </p:nvSpPr>
        <p:spPr>
          <a:xfrm>
            <a:off x="4862880" y="2331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5" name=""/>
          <p:cNvSpPr/>
          <p:nvPr/>
        </p:nvSpPr>
        <p:spPr>
          <a:xfrm>
            <a:off x="486288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6" name=""/>
          <p:cNvSpPr/>
          <p:nvPr/>
        </p:nvSpPr>
        <p:spPr>
          <a:xfrm>
            <a:off x="4867560" y="2350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7" name=""/>
          <p:cNvSpPr/>
          <p:nvPr/>
        </p:nvSpPr>
        <p:spPr>
          <a:xfrm>
            <a:off x="4872240" y="23691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8" name=""/>
          <p:cNvSpPr/>
          <p:nvPr/>
        </p:nvSpPr>
        <p:spPr>
          <a:xfrm>
            <a:off x="4877280" y="2388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9" name=""/>
          <p:cNvSpPr/>
          <p:nvPr/>
        </p:nvSpPr>
        <p:spPr>
          <a:xfrm>
            <a:off x="4877280" y="2397960"/>
            <a:ext cx="93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0" name=""/>
          <p:cNvSpPr/>
          <p:nvPr/>
        </p:nvSpPr>
        <p:spPr>
          <a:xfrm flipH="1">
            <a:off x="4996440" y="2364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1" name=""/>
          <p:cNvSpPr/>
          <p:nvPr/>
        </p:nvSpPr>
        <p:spPr>
          <a:xfrm>
            <a:off x="4991400" y="250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2" name=""/>
          <p:cNvSpPr/>
          <p:nvPr/>
        </p:nvSpPr>
        <p:spPr>
          <a:xfrm>
            <a:off x="4991400" y="250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3" name=""/>
          <p:cNvSpPr/>
          <p:nvPr/>
        </p:nvSpPr>
        <p:spPr>
          <a:xfrm>
            <a:off x="4991400" y="2512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4" name=""/>
          <p:cNvSpPr/>
          <p:nvPr/>
        </p:nvSpPr>
        <p:spPr>
          <a:xfrm>
            <a:off x="4991400" y="251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5" name=""/>
          <p:cNvSpPr/>
          <p:nvPr/>
        </p:nvSpPr>
        <p:spPr>
          <a:xfrm>
            <a:off x="4991400" y="2521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6" name=""/>
          <p:cNvSpPr/>
          <p:nvPr/>
        </p:nvSpPr>
        <p:spPr>
          <a:xfrm flipH="1">
            <a:off x="4986720" y="2526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7" name=""/>
          <p:cNvSpPr/>
          <p:nvPr/>
        </p:nvSpPr>
        <p:spPr>
          <a:xfrm>
            <a:off x="4986720" y="252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8" name=""/>
          <p:cNvSpPr/>
          <p:nvPr/>
        </p:nvSpPr>
        <p:spPr>
          <a:xfrm>
            <a:off x="4986720" y="2531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9" name=""/>
          <p:cNvSpPr/>
          <p:nvPr/>
        </p:nvSpPr>
        <p:spPr>
          <a:xfrm>
            <a:off x="4986720" y="2540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0" name=""/>
          <p:cNvSpPr/>
          <p:nvPr/>
        </p:nvSpPr>
        <p:spPr>
          <a:xfrm>
            <a:off x="5239440" y="237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1" name=""/>
          <p:cNvSpPr/>
          <p:nvPr/>
        </p:nvSpPr>
        <p:spPr>
          <a:xfrm flipH="1">
            <a:off x="5234760" y="2383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2" name=""/>
          <p:cNvSpPr/>
          <p:nvPr/>
        </p:nvSpPr>
        <p:spPr>
          <a:xfrm flipH="1">
            <a:off x="5230080" y="2383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3" name=""/>
          <p:cNvSpPr/>
          <p:nvPr/>
        </p:nvSpPr>
        <p:spPr>
          <a:xfrm flipH="1">
            <a:off x="5225040" y="2388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4" name=""/>
          <p:cNvSpPr/>
          <p:nvPr/>
        </p:nvSpPr>
        <p:spPr>
          <a:xfrm flipH="1">
            <a:off x="5220360" y="2388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5" name=""/>
          <p:cNvSpPr/>
          <p:nvPr/>
        </p:nvSpPr>
        <p:spPr>
          <a:xfrm flipH="1">
            <a:off x="5215680" y="2392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6" name=""/>
          <p:cNvSpPr/>
          <p:nvPr/>
        </p:nvSpPr>
        <p:spPr>
          <a:xfrm flipH="1">
            <a:off x="5205960" y="2392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7" name=""/>
          <p:cNvSpPr/>
          <p:nvPr/>
        </p:nvSpPr>
        <p:spPr>
          <a:xfrm flipH="1">
            <a:off x="5201280" y="2392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8" name=""/>
          <p:cNvSpPr/>
          <p:nvPr/>
        </p:nvSpPr>
        <p:spPr>
          <a:xfrm flipH="1">
            <a:off x="5186880" y="2392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9" name=""/>
          <p:cNvSpPr/>
          <p:nvPr/>
        </p:nvSpPr>
        <p:spPr>
          <a:xfrm flipH="1">
            <a:off x="5182200" y="2392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0" name=""/>
          <p:cNvSpPr/>
          <p:nvPr/>
        </p:nvSpPr>
        <p:spPr>
          <a:xfrm flipH="1" flipV="1">
            <a:off x="5177520" y="2388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1" name=""/>
          <p:cNvSpPr/>
          <p:nvPr/>
        </p:nvSpPr>
        <p:spPr>
          <a:xfrm flipH="1">
            <a:off x="5172840" y="2388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2" name=""/>
          <p:cNvSpPr/>
          <p:nvPr/>
        </p:nvSpPr>
        <p:spPr>
          <a:xfrm flipH="1" flipV="1">
            <a:off x="5163120" y="2378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3" name=""/>
          <p:cNvSpPr/>
          <p:nvPr/>
        </p:nvSpPr>
        <p:spPr>
          <a:xfrm flipH="1">
            <a:off x="5439600" y="226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4" name=""/>
          <p:cNvSpPr/>
          <p:nvPr/>
        </p:nvSpPr>
        <p:spPr>
          <a:xfrm flipH="1">
            <a:off x="5434920" y="227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5" name=""/>
          <p:cNvSpPr/>
          <p:nvPr/>
        </p:nvSpPr>
        <p:spPr>
          <a:xfrm flipH="1">
            <a:off x="5430240" y="227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6" name=""/>
          <p:cNvSpPr/>
          <p:nvPr/>
        </p:nvSpPr>
        <p:spPr>
          <a:xfrm>
            <a:off x="543024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7" name=""/>
          <p:cNvSpPr/>
          <p:nvPr/>
        </p:nvSpPr>
        <p:spPr>
          <a:xfrm flipH="1">
            <a:off x="5425200" y="227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8" name=""/>
          <p:cNvSpPr/>
          <p:nvPr/>
        </p:nvSpPr>
        <p:spPr>
          <a:xfrm flipH="1">
            <a:off x="542052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9" name=""/>
          <p:cNvSpPr/>
          <p:nvPr/>
        </p:nvSpPr>
        <p:spPr>
          <a:xfrm>
            <a:off x="542052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0" name=""/>
          <p:cNvSpPr/>
          <p:nvPr/>
        </p:nvSpPr>
        <p:spPr>
          <a:xfrm flipH="1">
            <a:off x="5415840" y="228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1" name=""/>
          <p:cNvSpPr/>
          <p:nvPr/>
        </p:nvSpPr>
        <p:spPr>
          <a:xfrm flipH="1">
            <a:off x="5406480" y="22881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2" name=""/>
          <p:cNvSpPr/>
          <p:nvPr/>
        </p:nvSpPr>
        <p:spPr>
          <a:xfrm flipH="1">
            <a:off x="5401440" y="2297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3" name=""/>
          <p:cNvSpPr/>
          <p:nvPr/>
        </p:nvSpPr>
        <p:spPr>
          <a:xfrm flipH="1">
            <a:off x="5392080" y="2302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4" name=""/>
          <p:cNvSpPr/>
          <p:nvPr/>
        </p:nvSpPr>
        <p:spPr>
          <a:xfrm flipH="1">
            <a:off x="5382360" y="23169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5" name=""/>
          <p:cNvSpPr/>
          <p:nvPr/>
        </p:nvSpPr>
        <p:spPr>
          <a:xfrm flipH="1">
            <a:off x="537768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6" name=""/>
          <p:cNvSpPr/>
          <p:nvPr/>
        </p:nvSpPr>
        <p:spPr>
          <a:xfrm flipH="1">
            <a:off x="5373000" y="2350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7" name=""/>
          <p:cNvSpPr/>
          <p:nvPr/>
        </p:nvSpPr>
        <p:spPr>
          <a:xfrm flipH="1">
            <a:off x="5368320" y="2369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8" name=""/>
          <p:cNvSpPr/>
          <p:nvPr/>
        </p:nvSpPr>
        <p:spPr>
          <a:xfrm>
            <a:off x="5368320" y="237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9" name=""/>
          <p:cNvSpPr/>
          <p:nvPr/>
        </p:nvSpPr>
        <p:spPr>
          <a:xfrm flipV="1">
            <a:off x="5373000" y="2369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0" name=""/>
          <p:cNvSpPr/>
          <p:nvPr/>
        </p:nvSpPr>
        <p:spPr>
          <a:xfrm>
            <a:off x="538740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1" name=""/>
          <p:cNvSpPr/>
          <p:nvPr/>
        </p:nvSpPr>
        <p:spPr>
          <a:xfrm>
            <a:off x="538740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2" name=""/>
          <p:cNvSpPr/>
          <p:nvPr/>
        </p:nvSpPr>
        <p:spPr>
          <a:xfrm>
            <a:off x="5387400" y="225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3" name=""/>
          <p:cNvSpPr/>
          <p:nvPr/>
        </p:nvSpPr>
        <p:spPr>
          <a:xfrm>
            <a:off x="538740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4" name=""/>
          <p:cNvSpPr/>
          <p:nvPr/>
        </p:nvSpPr>
        <p:spPr>
          <a:xfrm>
            <a:off x="5387400" y="225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5" name=""/>
          <p:cNvSpPr/>
          <p:nvPr/>
        </p:nvSpPr>
        <p:spPr>
          <a:xfrm>
            <a:off x="5387400" y="226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6" name=""/>
          <p:cNvSpPr/>
          <p:nvPr/>
        </p:nvSpPr>
        <p:spPr>
          <a:xfrm>
            <a:off x="5387400" y="2269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7" name=""/>
          <p:cNvSpPr/>
          <p:nvPr/>
        </p:nvSpPr>
        <p:spPr>
          <a:xfrm>
            <a:off x="5392080" y="2283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8" name=""/>
          <p:cNvSpPr/>
          <p:nvPr/>
        </p:nvSpPr>
        <p:spPr>
          <a:xfrm>
            <a:off x="5392080" y="229284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9" name=""/>
          <p:cNvSpPr/>
          <p:nvPr/>
        </p:nvSpPr>
        <p:spPr>
          <a:xfrm>
            <a:off x="5396760" y="2316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0" name=""/>
          <p:cNvSpPr/>
          <p:nvPr/>
        </p:nvSpPr>
        <p:spPr>
          <a:xfrm>
            <a:off x="5396760" y="232632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1" name=""/>
          <p:cNvSpPr/>
          <p:nvPr/>
        </p:nvSpPr>
        <p:spPr>
          <a:xfrm>
            <a:off x="5406480" y="235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2" name=""/>
          <p:cNvSpPr/>
          <p:nvPr/>
        </p:nvSpPr>
        <p:spPr>
          <a:xfrm>
            <a:off x="5406480" y="2354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3" name=""/>
          <p:cNvSpPr/>
          <p:nvPr/>
        </p:nvSpPr>
        <p:spPr>
          <a:xfrm>
            <a:off x="5411160" y="2364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4" name=""/>
          <p:cNvSpPr/>
          <p:nvPr/>
        </p:nvSpPr>
        <p:spPr>
          <a:xfrm flipH="1">
            <a:off x="545400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5" name=""/>
          <p:cNvSpPr/>
          <p:nvPr/>
        </p:nvSpPr>
        <p:spPr>
          <a:xfrm flipH="1">
            <a:off x="544932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6" name=""/>
          <p:cNvSpPr/>
          <p:nvPr/>
        </p:nvSpPr>
        <p:spPr>
          <a:xfrm flipH="1">
            <a:off x="5444280" y="2159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7" name=""/>
          <p:cNvSpPr/>
          <p:nvPr/>
        </p:nvSpPr>
        <p:spPr>
          <a:xfrm flipH="1">
            <a:off x="5439600" y="2164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8" name=""/>
          <p:cNvSpPr/>
          <p:nvPr/>
        </p:nvSpPr>
        <p:spPr>
          <a:xfrm flipH="1">
            <a:off x="5434920" y="2164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9" name=""/>
          <p:cNvSpPr/>
          <p:nvPr/>
        </p:nvSpPr>
        <p:spPr>
          <a:xfrm flipH="1">
            <a:off x="5411160" y="21690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0" name=""/>
          <p:cNvSpPr/>
          <p:nvPr/>
        </p:nvSpPr>
        <p:spPr>
          <a:xfrm flipH="1">
            <a:off x="5401440" y="21736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1" name=""/>
          <p:cNvSpPr/>
          <p:nvPr/>
        </p:nvSpPr>
        <p:spPr>
          <a:xfrm flipH="1">
            <a:off x="5396760" y="217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2" name=""/>
          <p:cNvSpPr/>
          <p:nvPr/>
        </p:nvSpPr>
        <p:spPr>
          <a:xfrm flipH="1">
            <a:off x="5387400" y="2178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3" name=""/>
          <p:cNvSpPr/>
          <p:nvPr/>
        </p:nvSpPr>
        <p:spPr>
          <a:xfrm flipH="1">
            <a:off x="5373000" y="21787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4" name=""/>
          <p:cNvSpPr/>
          <p:nvPr/>
        </p:nvSpPr>
        <p:spPr>
          <a:xfrm flipH="1">
            <a:off x="5363280" y="2183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5" name=""/>
          <p:cNvSpPr/>
          <p:nvPr/>
        </p:nvSpPr>
        <p:spPr>
          <a:xfrm flipH="1">
            <a:off x="5358600" y="2183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6" name=""/>
          <p:cNvSpPr/>
          <p:nvPr/>
        </p:nvSpPr>
        <p:spPr>
          <a:xfrm flipH="1">
            <a:off x="5344200" y="2183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7" name=""/>
          <p:cNvSpPr/>
          <p:nvPr/>
        </p:nvSpPr>
        <p:spPr>
          <a:xfrm>
            <a:off x="5568480" y="214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8" name=""/>
          <p:cNvSpPr/>
          <p:nvPr/>
        </p:nvSpPr>
        <p:spPr>
          <a:xfrm>
            <a:off x="5568480" y="2145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9" name=""/>
          <p:cNvSpPr/>
          <p:nvPr/>
        </p:nvSpPr>
        <p:spPr>
          <a:xfrm>
            <a:off x="5573160" y="214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0" name=""/>
          <p:cNvSpPr/>
          <p:nvPr/>
        </p:nvSpPr>
        <p:spPr>
          <a:xfrm>
            <a:off x="5573160" y="2154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1" name=""/>
          <p:cNvSpPr/>
          <p:nvPr/>
        </p:nvSpPr>
        <p:spPr>
          <a:xfrm>
            <a:off x="5577840" y="215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2" name=""/>
          <p:cNvSpPr/>
          <p:nvPr/>
        </p:nvSpPr>
        <p:spPr>
          <a:xfrm>
            <a:off x="557784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3" name=""/>
          <p:cNvSpPr/>
          <p:nvPr/>
        </p:nvSpPr>
        <p:spPr>
          <a:xfrm>
            <a:off x="5577840" y="2169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4" name=""/>
          <p:cNvSpPr/>
          <p:nvPr/>
        </p:nvSpPr>
        <p:spPr>
          <a:xfrm>
            <a:off x="5577840" y="2178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5" name=""/>
          <p:cNvSpPr/>
          <p:nvPr/>
        </p:nvSpPr>
        <p:spPr>
          <a:xfrm>
            <a:off x="5582880" y="2183400"/>
            <a:ext cx="46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6" name=""/>
          <p:cNvSpPr/>
          <p:nvPr/>
        </p:nvSpPr>
        <p:spPr>
          <a:xfrm>
            <a:off x="5587560" y="2216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7" name=""/>
          <p:cNvSpPr/>
          <p:nvPr/>
        </p:nvSpPr>
        <p:spPr>
          <a:xfrm>
            <a:off x="5587560" y="223092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8" name=""/>
          <p:cNvSpPr/>
          <p:nvPr/>
        </p:nvSpPr>
        <p:spPr>
          <a:xfrm>
            <a:off x="5592240" y="2273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9" name=""/>
          <p:cNvSpPr/>
          <p:nvPr/>
        </p:nvSpPr>
        <p:spPr>
          <a:xfrm>
            <a:off x="5592240" y="2288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0" name=""/>
          <p:cNvSpPr/>
          <p:nvPr/>
        </p:nvSpPr>
        <p:spPr>
          <a:xfrm flipH="1">
            <a:off x="5582880" y="2302560"/>
            <a:ext cx="936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1" name=""/>
          <p:cNvSpPr/>
          <p:nvPr/>
        </p:nvSpPr>
        <p:spPr>
          <a:xfrm>
            <a:off x="5582880" y="2359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2" name=""/>
          <p:cNvSpPr/>
          <p:nvPr/>
        </p:nvSpPr>
        <p:spPr>
          <a:xfrm flipH="1">
            <a:off x="5577840" y="2369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3" name=""/>
          <p:cNvSpPr/>
          <p:nvPr/>
        </p:nvSpPr>
        <p:spPr>
          <a:xfrm flipH="1">
            <a:off x="5558760" y="237888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4" name=""/>
          <p:cNvSpPr/>
          <p:nvPr/>
        </p:nvSpPr>
        <p:spPr>
          <a:xfrm flipH="1">
            <a:off x="5544720" y="239292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5" name=""/>
          <p:cNvSpPr/>
          <p:nvPr/>
        </p:nvSpPr>
        <p:spPr>
          <a:xfrm flipV="1">
            <a:off x="5635080" y="201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6" name=""/>
          <p:cNvSpPr/>
          <p:nvPr/>
        </p:nvSpPr>
        <p:spPr>
          <a:xfrm>
            <a:off x="5635080" y="2016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7" name=""/>
          <p:cNvSpPr/>
          <p:nvPr/>
        </p:nvSpPr>
        <p:spPr>
          <a:xfrm flipV="1">
            <a:off x="5639760" y="2011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8" name=""/>
          <p:cNvSpPr/>
          <p:nvPr/>
        </p:nvSpPr>
        <p:spPr>
          <a:xfrm flipV="1">
            <a:off x="5644800" y="2007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9" name=""/>
          <p:cNvSpPr/>
          <p:nvPr/>
        </p:nvSpPr>
        <p:spPr>
          <a:xfrm>
            <a:off x="5644800" y="2007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0" name=""/>
          <p:cNvSpPr/>
          <p:nvPr/>
        </p:nvSpPr>
        <p:spPr>
          <a:xfrm flipV="1">
            <a:off x="5649480" y="2002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1" name=""/>
          <p:cNvSpPr/>
          <p:nvPr/>
        </p:nvSpPr>
        <p:spPr>
          <a:xfrm>
            <a:off x="5658840" y="2002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2" name=""/>
          <p:cNvSpPr/>
          <p:nvPr/>
        </p:nvSpPr>
        <p:spPr>
          <a:xfrm>
            <a:off x="5668560" y="200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3" name=""/>
          <p:cNvSpPr/>
          <p:nvPr/>
        </p:nvSpPr>
        <p:spPr>
          <a:xfrm>
            <a:off x="5673240" y="2002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4" name=""/>
          <p:cNvSpPr/>
          <p:nvPr/>
        </p:nvSpPr>
        <p:spPr>
          <a:xfrm>
            <a:off x="5687640" y="2007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5" name=""/>
          <p:cNvSpPr/>
          <p:nvPr/>
        </p:nvSpPr>
        <p:spPr>
          <a:xfrm>
            <a:off x="5692320" y="2011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6" name=""/>
          <p:cNvSpPr/>
          <p:nvPr/>
        </p:nvSpPr>
        <p:spPr>
          <a:xfrm>
            <a:off x="5697000" y="202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7" name=""/>
          <p:cNvSpPr/>
          <p:nvPr/>
        </p:nvSpPr>
        <p:spPr>
          <a:xfrm flipH="1">
            <a:off x="5687640" y="2026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8" name=""/>
          <p:cNvSpPr/>
          <p:nvPr/>
        </p:nvSpPr>
        <p:spPr>
          <a:xfrm>
            <a:off x="5687640" y="204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9" name=""/>
          <p:cNvSpPr/>
          <p:nvPr/>
        </p:nvSpPr>
        <p:spPr>
          <a:xfrm flipH="1">
            <a:off x="5677920" y="204516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0" name=""/>
          <p:cNvSpPr/>
          <p:nvPr/>
        </p:nvSpPr>
        <p:spPr>
          <a:xfrm>
            <a:off x="5677920" y="2059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1" name=""/>
          <p:cNvSpPr/>
          <p:nvPr/>
        </p:nvSpPr>
        <p:spPr>
          <a:xfrm flipH="1">
            <a:off x="5668560" y="20689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2" name=""/>
          <p:cNvSpPr/>
          <p:nvPr/>
        </p:nvSpPr>
        <p:spPr>
          <a:xfrm>
            <a:off x="5668560" y="2083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3" name=""/>
          <p:cNvSpPr/>
          <p:nvPr/>
        </p:nvSpPr>
        <p:spPr>
          <a:xfrm>
            <a:off x="5668560" y="208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4" name=""/>
          <p:cNvSpPr/>
          <p:nvPr/>
        </p:nvSpPr>
        <p:spPr>
          <a:xfrm flipH="1">
            <a:off x="5663880" y="2092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5" name=""/>
          <p:cNvSpPr/>
          <p:nvPr/>
        </p:nvSpPr>
        <p:spPr>
          <a:xfrm>
            <a:off x="5663880" y="2102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6" name=""/>
          <p:cNvSpPr/>
          <p:nvPr/>
        </p:nvSpPr>
        <p:spPr>
          <a:xfrm>
            <a:off x="5668560" y="2107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7" name=""/>
          <p:cNvSpPr/>
          <p:nvPr/>
        </p:nvSpPr>
        <p:spPr>
          <a:xfrm>
            <a:off x="5668560" y="2111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8" name=""/>
          <p:cNvSpPr/>
          <p:nvPr/>
        </p:nvSpPr>
        <p:spPr>
          <a:xfrm>
            <a:off x="5677920" y="2116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9" name=""/>
          <p:cNvSpPr/>
          <p:nvPr/>
        </p:nvSpPr>
        <p:spPr>
          <a:xfrm>
            <a:off x="5677920" y="2121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0" name=""/>
          <p:cNvSpPr/>
          <p:nvPr/>
        </p:nvSpPr>
        <p:spPr>
          <a:xfrm>
            <a:off x="5687640" y="21214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1" name=""/>
          <p:cNvSpPr/>
          <p:nvPr/>
        </p:nvSpPr>
        <p:spPr>
          <a:xfrm>
            <a:off x="5702040" y="213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2" name=""/>
          <p:cNvSpPr/>
          <p:nvPr/>
        </p:nvSpPr>
        <p:spPr>
          <a:xfrm>
            <a:off x="5706720" y="21308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3" name=""/>
          <p:cNvSpPr/>
          <p:nvPr/>
        </p:nvSpPr>
        <p:spPr>
          <a:xfrm>
            <a:off x="1086840" y="3441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4" name=""/>
          <p:cNvSpPr/>
          <p:nvPr/>
        </p:nvSpPr>
        <p:spPr>
          <a:xfrm flipV="1">
            <a:off x="1091880" y="3436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5" name=""/>
          <p:cNvSpPr/>
          <p:nvPr/>
        </p:nvSpPr>
        <p:spPr>
          <a:xfrm>
            <a:off x="1091880" y="3436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6" name=""/>
          <p:cNvSpPr/>
          <p:nvPr/>
        </p:nvSpPr>
        <p:spPr>
          <a:xfrm flipV="1">
            <a:off x="1101240" y="343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7" name=""/>
          <p:cNvSpPr/>
          <p:nvPr/>
        </p:nvSpPr>
        <p:spPr>
          <a:xfrm>
            <a:off x="1101240" y="343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8" name=""/>
          <p:cNvSpPr/>
          <p:nvPr/>
        </p:nvSpPr>
        <p:spPr>
          <a:xfrm flipV="1">
            <a:off x="1105920" y="3422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9" name=""/>
          <p:cNvSpPr/>
          <p:nvPr/>
        </p:nvSpPr>
        <p:spPr>
          <a:xfrm flipV="1">
            <a:off x="1115640" y="3417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0" name=""/>
          <p:cNvSpPr/>
          <p:nvPr/>
        </p:nvSpPr>
        <p:spPr>
          <a:xfrm>
            <a:off x="1120320" y="341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1" name=""/>
          <p:cNvSpPr/>
          <p:nvPr/>
        </p:nvSpPr>
        <p:spPr>
          <a:xfrm>
            <a:off x="1125000" y="3417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2" name=""/>
          <p:cNvSpPr/>
          <p:nvPr/>
        </p:nvSpPr>
        <p:spPr>
          <a:xfrm flipV="1">
            <a:off x="1130040" y="3413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3" name=""/>
          <p:cNvSpPr/>
          <p:nvPr/>
        </p:nvSpPr>
        <p:spPr>
          <a:xfrm>
            <a:off x="1134720" y="3413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4" name=""/>
          <p:cNvSpPr/>
          <p:nvPr/>
        </p:nvSpPr>
        <p:spPr>
          <a:xfrm>
            <a:off x="1139400" y="3417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5" name=""/>
          <p:cNvSpPr/>
          <p:nvPr/>
        </p:nvSpPr>
        <p:spPr>
          <a:xfrm>
            <a:off x="1144080" y="34228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6" name=""/>
          <p:cNvSpPr/>
          <p:nvPr/>
        </p:nvSpPr>
        <p:spPr>
          <a:xfrm flipH="1">
            <a:off x="1144080" y="34369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7" name=""/>
          <p:cNvSpPr/>
          <p:nvPr/>
        </p:nvSpPr>
        <p:spPr>
          <a:xfrm>
            <a:off x="1144080" y="3441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8" name=""/>
          <p:cNvSpPr/>
          <p:nvPr/>
        </p:nvSpPr>
        <p:spPr>
          <a:xfrm flipH="1">
            <a:off x="1139400" y="3451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9" name=""/>
          <p:cNvSpPr/>
          <p:nvPr/>
        </p:nvSpPr>
        <p:spPr>
          <a:xfrm flipH="1">
            <a:off x="1130040" y="34657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0" name=""/>
          <p:cNvSpPr/>
          <p:nvPr/>
        </p:nvSpPr>
        <p:spPr>
          <a:xfrm flipH="1">
            <a:off x="1125000" y="3484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1" name=""/>
          <p:cNvSpPr/>
          <p:nvPr/>
        </p:nvSpPr>
        <p:spPr>
          <a:xfrm flipH="1">
            <a:off x="1120320" y="3494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2" name=""/>
          <p:cNvSpPr/>
          <p:nvPr/>
        </p:nvSpPr>
        <p:spPr>
          <a:xfrm flipH="1">
            <a:off x="1105920" y="34992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3" name=""/>
          <p:cNvSpPr/>
          <p:nvPr/>
        </p:nvSpPr>
        <p:spPr>
          <a:xfrm flipH="1">
            <a:off x="1101240" y="3513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4" name=""/>
          <p:cNvSpPr/>
          <p:nvPr/>
        </p:nvSpPr>
        <p:spPr>
          <a:xfrm>
            <a:off x="1101240" y="351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5" name=""/>
          <p:cNvSpPr/>
          <p:nvPr/>
        </p:nvSpPr>
        <p:spPr>
          <a:xfrm>
            <a:off x="1101240" y="3522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6" name=""/>
          <p:cNvSpPr/>
          <p:nvPr/>
        </p:nvSpPr>
        <p:spPr>
          <a:xfrm>
            <a:off x="1105920" y="3522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7" name=""/>
          <p:cNvSpPr/>
          <p:nvPr/>
        </p:nvSpPr>
        <p:spPr>
          <a:xfrm>
            <a:off x="1110960" y="352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8" name=""/>
          <p:cNvSpPr/>
          <p:nvPr/>
        </p:nvSpPr>
        <p:spPr>
          <a:xfrm>
            <a:off x="1115640" y="352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9" name=""/>
          <p:cNvSpPr/>
          <p:nvPr/>
        </p:nvSpPr>
        <p:spPr>
          <a:xfrm>
            <a:off x="1120320" y="352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0" name=""/>
          <p:cNvSpPr/>
          <p:nvPr/>
        </p:nvSpPr>
        <p:spPr>
          <a:xfrm>
            <a:off x="1125000" y="3527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1" name=""/>
          <p:cNvSpPr/>
          <p:nvPr/>
        </p:nvSpPr>
        <p:spPr>
          <a:xfrm>
            <a:off x="1130040" y="353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2" name=""/>
          <p:cNvSpPr/>
          <p:nvPr/>
        </p:nvSpPr>
        <p:spPr>
          <a:xfrm>
            <a:off x="1134720" y="353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3" name=""/>
          <p:cNvSpPr/>
          <p:nvPr/>
        </p:nvSpPr>
        <p:spPr>
          <a:xfrm>
            <a:off x="1139400" y="35370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4" name=""/>
          <p:cNvSpPr/>
          <p:nvPr/>
        </p:nvSpPr>
        <p:spPr>
          <a:xfrm>
            <a:off x="1153800" y="3546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5" name=""/>
          <p:cNvSpPr/>
          <p:nvPr/>
        </p:nvSpPr>
        <p:spPr>
          <a:xfrm>
            <a:off x="1158480" y="356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6" name=""/>
          <p:cNvSpPr/>
          <p:nvPr/>
        </p:nvSpPr>
        <p:spPr>
          <a:xfrm>
            <a:off x="1158480" y="3565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7" name=""/>
          <p:cNvSpPr/>
          <p:nvPr/>
        </p:nvSpPr>
        <p:spPr>
          <a:xfrm>
            <a:off x="1158480" y="358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8" name=""/>
          <p:cNvSpPr/>
          <p:nvPr/>
        </p:nvSpPr>
        <p:spPr>
          <a:xfrm flipH="1">
            <a:off x="1144080" y="35895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9" name=""/>
          <p:cNvSpPr/>
          <p:nvPr/>
        </p:nvSpPr>
        <p:spPr>
          <a:xfrm flipH="1">
            <a:off x="1139400" y="3613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0" name=""/>
          <p:cNvSpPr/>
          <p:nvPr/>
        </p:nvSpPr>
        <p:spPr>
          <a:xfrm flipH="1">
            <a:off x="1130040" y="3618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1" name=""/>
          <p:cNvSpPr/>
          <p:nvPr/>
        </p:nvSpPr>
        <p:spPr>
          <a:xfrm flipH="1">
            <a:off x="1125000" y="3623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2" name=""/>
          <p:cNvSpPr/>
          <p:nvPr/>
        </p:nvSpPr>
        <p:spPr>
          <a:xfrm flipH="1">
            <a:off x="1120320" y="3627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3" name=""/>
          <p:cNvSpPr/>
          <p:nvPr/>
        </p:nvSpPr>
        <p:spPr>
          <a:xfrm flipH="1">
            <a:off x="1101240" y="36324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4" name=""/>
          <p:cNvSpPr/>
          <p:nvPr/>
        </p:nvSpPr>
        <p:spPr>
          <a:xfrm flipH="1" flipV="1">
            <a:off x="1072800" y="3613320"/>
            <a:ext cx="284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5" name=""/>
          <p:cNvSpPr/>
          <p:nvPr/>
        </p:nvSpPr>
        <p:spPr>
          <a:xfrm>
            <a:off x="1196640" y="3355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6" name=""/>
          <p:cNvSpPr/>
          <p:nvPr/>
        </p:nvSpPr>
        <p:spPr>
          <a:xfrm>
            <a:off x="1201320" y="3355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7" name=""/>
          <p:cNvSpPr/>
          <p:nvPr/>
        </p:nvSpPr>
        <p:spPr>
          <a:xfrm>
            <a:off x="1206000" y="33609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8" name=""/>
          <p:cNvSpPr/>
          <p:nvPr/>
        </p:nvSpPr>
        <p:spPr>
          <a:xfrm>
            <a:off x="1215720" y="337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9" name=""/>
          <p:cNvSpPr/>
          <p:nvPr/>
        </p:nvSpPr>
        <p:spPr>
          <a:xfrm>
            <a:off x="1220400" y="3375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0" name=""/>
          <p:cNvSpPr/>
          <p:nvPr/>
        </p:nvSpPr>
        <p:spPr>
          <a:xfrm>
            <a:off x="1225080" y="3384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1" name=""/>
          <p:cNvSpPr/>
          <p:nvPr/>
        </p:nvSpPr>
        <p:spPr>
          <a:xfrm>
            <a:off x="1230120" y="3394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2" name=""/>
          <p:cNvSpPr/>
          <p:nvPr/>
        </p:nvSpPr>
        <p:spPr>
          <a:xfrm>
            <a:off x="1230120" y="340848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3" name=""/>
          <p:cNvSpPr/>
          <p:nvPr/>
        </p:nvSpPr>
        <p:spPr>
          <a:xfrm>
            <a:off x="1234800" y="3436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4" name=""/>
          <p:cNvSpPr/>
          <p:nvPr/>
        </p:nvSpPr>
        <p:spPr>
          <a:xfrm>
            <a:off x="1234800" y="34560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5" name=""/>
          <p:cNvSpPr/>
          <p:nvPr/>
        </p:nvSpPr>
        <p:spPr>
          <a:xfrm>
            <a:off x="1234800" y="347508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6" name=""/>
          <p:cNvSpPr/>
          <p:nvPr/>
        </p:nvSpPr>
        <p:spPr>
          <a:xfrm flipH="1">
            <a:off x="1230120" y="349920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7" name=""/>
          <p:cNvSpPr/>
          <p:nvPr/>
        </p:nvSpPr>
        <p:spPr>
          <a:xfrm flipH="1">
            <a:off x="1220400" y="3542040"/>
            <a:ext cx="972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8" name=""/>
          <p:cNvSpPr/>
          <p:nvPr/>
        </p:nvSpPr>
        <p:spPr>
          <a:xfrm flipH="1">
            <a:off x="1211040" y="358956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9" name=""/>
          <p:cNvSpPr/>
          <p:nvPr/>
        </p:nvSpPr>
        <p:spPr>
          <a:xfrm flipH="1">
            <a:off x="1196640" y="3613320"/>
            <a:ext cx="1440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0" name=""/>
          <p:cNvSpPr/>
          <p:nvPr/>
        </p:nvSpPr>
        <p:spPr>
          <a:xfrm flipH="1">
            <a:off x="1177560" y="366120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1" name=""/>
          <p:cNvSpPr/>
          <p:nvPr/>
        </p:nvSpPr>
        <p:spPr>
          <a:xfrm flipH="1">
            <a:off x="1149120" y="3704040"/>
            <a:ext cx="2844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2" name=""/>
          <p:cNvSpPr/>
          <p:nvPr/>
        </p:nvSpPr>
        <p:spPr>
          <a:xfrm>
            <a:off x="2054880" y="3303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3" name=""/>
          <p:cNvSpPr/>
          <p:nvPr/>
        </p:nvSpPr>
        <p:spPr>
          <a:xfrm flipH="1">
            <a:off x="2049840" y="3308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4" name=""/>
          <p:cNvSpPr/>
          <p:nvPr/>
        </p:nvSpPr>
        <p:spPr>
          <a:xfrm flipH="1">
            <a:off x="2045160" y="3308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5" name=""/>
          <p:cNvSpPr/>
          <p:nvPr/>
        </p:nvSpPr>
        <p:spPr>
          <a:xfrm flipH="1">
            <a:off x="2040480" y="3308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6" name=""/>
          <p:cNvSpPr/>
          <p:nvPr/>
        </p:nvSpPr>
        <p:spPr>
          <a:xfrm flipH="1">
            <a:off x="2035800" y="331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7" name=""/>
          <p:cNvSpPr/>
          <p:nvPr/>
        </p:nvSpPr>
        <p:spPr>
          <a:xfrm flipH="1">
            <a:off x="2031120" y="331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8" name=""/>
          <p:cNvSpPr/>
          <p:nvPr/>
        </p:nvSpPr>
        <p:spPr>
          <a:xfrm flipH="1">
            <a:off x="2021400" y="3313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9" name=""/>
          <p:cNvSpPr/>
          <p:nvPr/>
        </p:nvSpPr>
        <p:spPr>
          <a:xfrm flipH="1">
            <a:off x="1997640" y="33130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0" name=""/>
          <p:cNvSpPr/>
          <p:nvPr/>
        </p:nvSpPr>
        <p:spPr>
          <a:xfrm flipH="1">
            <a:off x="1978560" y="33177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1" name=""/>
          <p:cNvSpPr/>
          <p:nvPr/>
        </p:nvSpPr>
        <p:spPr>
          <a:xfrm flipH="1">
            <a:off x="1968840" y="3322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2" name=""/>
          <p:cNvSpPr/>
          <p:nvPr/>
        </p:nvSpPr>
        <p:spPr>
          <a:xfrm flipH="1">
            <a:off x="1940400" y="33228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3" name=""/>
          <p:cNvSpPr/>
          <p:nvPr/>
        </p:nvSpPr>
        <p:spPr>
          <a:xfrm flipH="1">
            <a:off x="1930680" y="3322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4" name=""/>
          <p:cNvSpPr/>
          <p:nvPr/>
        </p:nvSpPr>
        <p:spPr>
          <a:xfrm flipH="1">
            <a:off x="1916640" y="33228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5" name=""/>
          <p:cNvSpPr/>
          <p:nvPr/>
        </p:nvSpPr>
        <p:spPr>
          <a:xfrm flipH="1">
            <a:off x="1911600" y="3327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6" name=""/>
          <p:cNvSpPr/>
          <p:nvPr/>
        </p:nvSpPr>
        <p:spPr>
          <a:xfrm flipH="1">
            <a:off x="1902240" y="3327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7" name=""/>
          <p:cNvSpPr/>
          <p:nvPr/>
        </p:nvSpPr>
        <p:spPr>
          <a:xfrm flipH="1">
            <a:off x="1897560" y="3327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8" name=""/>
          <p:cNvSpPr/>
          <p:nvPr/>
        </p:nvSpPr>
        <p:spPr>
          <a:xfrm flipH="1">
            <a:off x="1892520" y="3327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9" name=""/>
          <p:cNvSpPr/>
          <p:nvPr/>
        </p:nvSpPr>
        <p:spPr>
          <a:xfrm flipH="1">
            <a:off x="188784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0" name=""/>
          <p:cNvSpPr/>
          <p:nvPr/>
        </p:nvSpPr>
        <p:spPr>
          <a:xfrm flipH="1">
            <a:off x="1883160" y="3332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1" name=""/>
          <p:cNvSpPr/>
          <p:nvPr/>
        </p:nvSpPr>
        <p:spPr>
          <a:xfrm flipH="1">
            <a:off x="1878480" y="3336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2" name=""/>
          <p:cNvSpPr/>
          <p:nvPr/>
        </p:nvSpPr>
        <p:spPr>
          <a:xfrm flipH="1">
            <a:off x="1873440" y="3336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3" name=""/>
          <p:cNvSpPr/>
          <p:nvPr/>
        </p:nvSpPr>
        <p:spPr>
          <a:xfrm>
            <a:off x="1873440" y="3346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4" name=""/>
          <p:cNvSpPr/>
          <p:nvPr/>
        </p:nvSpPr>
        <p:spPr>
          <a:xfrm>
            <a:off x="1873440" y="335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5" name=""/>
          <p:cNvSpPr/>
          <p:nvPr/>
        </p:nvSpPr>
        <p:spPr>
          <a:xfrm>
            <a:off x="1873440" y="33559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6" name=""/>
          <p:cNvSpPr/>
          <p:nvPr/>
        </p:nvSpPr>
        <p:spPr>
          <a:xfrm>
            <a:off x="1878480" y="3360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7" name=""/>
          <p:cNvSpPr/>
          <p:nvPr/>
        </p:nvSpPr>
        <p:spPr>
          <a:xfrm>
            <a:off x="1883160" y="3370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8" name=""/>
          <p:cNvSpPr/>
          <p:nvPr/>
        </p:nvSpPr>
        <p:spPr>
          <a:xfrm>
            <a:off x="1887840" y="3370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9" name=""/>
          <p:cNvSpPr/>
          <p:nvPr/>
        </p:nvSpPr>
        <p:spPr>
          <a:xfrm>
            <a:off x="1897560" y="33750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0" name=""/>
          <p:cNvSpPr/>
          <p:nvPr/>
        </p:nvSpPr>
        <p:spPr>
          <a:xfrm>
            <a:off x="1906920" y="3380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1" name=""/>
          <p:cNvSpPr/>
          <p:nvPr/>
        </p:nvSpPr>
        <p:spPr>
          <a:xfrm>
            <a:off x="1911600" y="3384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2" name=""/>
          <p:cNvSpPr/>
          <p:nvPr/>
        </p:nvSpPr>
        <p:spPr>
          <a:xfrm>
            <a:off x="1921320" y="3389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3" name=""/>
          <p:cNvSpPr/>
          <p:nvPr/>
        </p:nvSpPr>
        <p:spPr>
          <a:xfrm>
            <a:off x="1930680" y="3394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4" name=""/>
          <p:cNvSpPr/>
          <p:nvPr/>
        </p:nvSpPr>
        <p:spPr>
          <a:xfrm>
            <a:off x="1940400" y="3398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5" name=""/>
          <p:cNvSpPr/>
          <p:nvPr/>
        </p:nvSpPr>
        <p:spPr>
          <a:xfrm>
            <a:off x="1945080" y="3408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6" name=""/>
          <p:cNvSpPr/>
          <p:nvPr/>
        </p:nvSpPr>
        <p:spPr>
          <a:xfrm>
            <a:off x="1949760" y="3413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7" name=""/>
          <p:cNvSpPr/>
          <p:nvPr/>
        </p:nvSpPr>
        <p:spPr>
          <a:xfrm>
            <a:off x="1954800" y="3417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8" name=""/>
          <p:cNvSpPr/>
          <p:nvPr/>
        </p:nvSpPr>
        <p:spPr>
          <a:xfrm>
            <a:off x="1954800" y="3422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9" name=""/>
          <p:cNvSpPr/>
          <p:nvPr/>
        </p:nvSpPr>
        <p:spPr>
          <a:xfrm>
            <a:off x="1954800" y="3427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0" name=""/>
          <p:cNvSpPr/>
          <p:nvPr/>
        </p:nvSpPr>
        <p:spPr>
          <a:xfrm flipH="1">
            <a:off x="1949760" y="34369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1" name=""/>
          <p:cNvSpPr/>
          <p:nvPr/>
        </p:nvSpPr>
        <p:spPr>
          <a:xfrm flipH="1">
            <a:off x="1945080" y="3441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2" name=""/>
          <p:cNvSpPr/>
          <p:nvPr/>
        </p:nvSpPr>
        <p:spPr>
          <a:xfrm flipH="1">
            <a:off x="1940400" y="345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3" name=""/>
          <p:cNvSpPr/>
          <p:nvPr/>
        </p:nvSpPr>
        <p:spPr>
          <a:xfrm flipH="1">
            <a:off x="1930680" y="34560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4" name=""/>
          <p:cNvSpPr/>
          <p:nvPr/>
        </p:nvSpPr>
        <p:spPr>
          <a:xfrm flipH="1">
            <a:off x="1926000" y="3465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5" name=""/>
          <p:cNvSpPr/>
          <p:nvPr/>
        </p:nvSpPr>
        <p:spPr>
          <a:xfrm flipH="1">
            <a:off x="1916640" y="34704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6" name=""/>
          <p:cNvSpPr/>
          <p:nvPr/>
        </p:nvSpPr>
        <p:spPr>
          <a:xfrm flipH="1">
            <a:off x="1897560" y="34801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7" name=""/>
          <p:cNvSpPr/>
          <p:nvPr/>
        </p:nvSpPr>
        <p:spPr>
          <a:xfrm flipH="1">
            <a:off x="1892520" y="3489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8" name=""/>
          <p:cNvSpPr/>
          <p:nvPr/>
        </p:nvSpPr>
        <p:spPr>
          <a:xfrm flipH="1">
            <a:off x="1873440" y="349416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9" name=""/>
          <p:cNvSpPr/>
          <p:nvPr/>
        </p:nvSpPr>
        <p:spPr>
          <a:xfrm flipH="1">
            <a:off x="1868760" y="350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0" name=""/>
          <p:cNvSpPr/>
          <p:nvPr/>
        </p:nvSpPr>
        <p:spPr>
          <a:xfrm flipH="1">
            <a:off x="1849680" y="351324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1" name=""/>
          <p:cNvSpPr/>
          <p:nvPr/>
        </p:nvSpPr>
        <p:spPr>
          <a:xfrm flipH="1">
            <a:off x="1835640" y="352764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2" name=""/>
          <p:cNvSpPr/>
          <p:nvPr/>
        </p:nvSpPr>
        <p:spPr>
          <a:xfrm flipH="1">
            <a:off x="1821240" y="354204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3" name=""/>
          <p:cNvSpPr/>
          <p:nvPr/>
        </p:nvSpPr>
        <p:spPr>
          <a:xfrm flipH="1">
            <a:off x="1811520" y="35560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4" name=""/>
          <p:cNvSpPr/>
          <p:nvPr/>
        </p:nvSpPr>
        <p:spPr>
          <a:xfrm flipH="1">
            <a:off x="1802160" y="35658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5" name=""/>
          <p:cNvSpPr/>
          <p:nvPr/>
        </p:nvSpPr>
        <p:spPr>
          <a:xfrm flipH="1">
            <a:off x="1787760" y="35802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6" name=""/>
          <p:cNvSpPr/>
          <p:nvPr/>
        </p:nvSpPr>
        <p:spPr>
          <a:xfrm flipH="1">
            <a:off x="1783080" y="3594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7" name=""/>
          <p:cNvSpPr/>
          <p:nvPr/>
        </p:nvSpPr>
        <p:spPr>
          <a:xfrm flipH="1">
            <a:off x="1773360" y="36039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8" name=""/>
          <p:cNvSpPr/>
          <p:nvPr/>
        </p:nvSpPr>
        <p:spPr>
          <a:xfrm flipH="1">
            <a:off x="1768680" y="36183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9" name=""/>
          <p:cNvSpPr/>
          <p:nvPr/>
        </p:nvSpPr>
        <p:spPr>
          <a:xfrm>
            <a:off x="1768680" y="3632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0" name=""/>
          <p:cNvSpPr/>
          <p:nvPr/>
        </p:nvSpPr>
        <p:spPr>
          <a:xfrm>
            <a:off x="1768680" y="36374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1" name=""/>
          <p:cNvSpPr/>
          <p:nvPr/>
        </p:nvSpPr>
        <p:spPr>
          <a:xfrm>
            <a:off x="1768680" y="3651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2" name=""/>
          <p:cNvSpPr/>
          <p:nvPr/>
        </p:nvSpPr>
        <p:spPr>
          <a:xfrm>
            <a:off x="1768680" y="366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3" name=""/>
          <p:cNvSpPr/>
          <p:nvPr/>
        </p:nvSpPr>
        <p:spPr>
          <a:xfrm>
            <a:off x="1773360" y="36658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4" name=""/>
          <p:cNvSpPr/>
          <p:nvPr/>
        </p:nvSpPr>
        <p:spPr>
          <a:xfrm>
            <a:off x="1787760" y="36705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5" name=""/>
          <p:cNvSpPr/>
          <p:nvPr/>
        </p:nvSpPr>
        <p:spPr>
          <a:xfrm>
            <a:off x="1806840" y="3675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6" name=""/>
          <p:cNvSpPr/>
          <p:nvPr/>
        </p:nvSpPr>
        <p:spPr>
          <a:xfrm>
            <a:off x="1821240" y="367524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7" name=""/>
          <p:cNvSpPr/>
          <p:nvPr/>
        </p:nvSpPr>
        <p:spPr>
          <a:xfrm>
            <a:off x="1849680" y="36752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8" name=""/>
          <p:cNvSpPr/>
          <p:nvPr/>
        </p:nvSpPr>
        <p:spPr>
          <a:xfrm>
            <a:off x="1873440" y="3675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9" name=""/>
          <p:cNvSpPr/>
          <p:nvPr/>
        </p:nvSpPr>
        <p:spPr>
          <a:xfrm>
            <a:off x="1887840" y="36752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0" name=""/>
          <p:cNvSpPr/>
          <p:nvPr/>
        </p:nvSpPr>
        <p:spPr>
          <a:xfrm>
            <a:off x="1906920" y="3675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1" name=""/>
          <p:cNvSpPr/>
          <p:nvPr/>
        </p:nvSpPr>
        <p:spPr>
          <a:xfrm>
            <a:off x="1916640" y="36752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2" name=""/>
          <p:cNvSpPr/>
          <p:nvPr/>
        </p:nvSpPr>
        <p:spPr>
          <a:xfrm>
            <a:off x="1935720" y="36752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3" name=""/>
          <p:cNvSpPr/>
          <p:nvPr/>
        </p:nvSpPr>
        <p:spPr>
          <a:xfrm>
            <a:off x="1949760" y="36752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4" name=""/>
          <p:cNvSpPr/>
          <p:nvPr/>
        </p:nvSpPr>
        <p:spPr>
          <a:xfrm>
            <a:off x="1697040" y="387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5" name=""/>
          <p:cNvSpPr/>
          <p:nvPr/>
        </p:nvSpPr>
        <p:spPr>
          <a:xfrm>
            <a:off x="1697040" y="388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6" name=""/>
          <p:cNvSpPr/>
          <p:nvPr/>
        </p:nvSpPr>
        <p:spPr>
          <a:xfrm flipH="1">
            <a:off x="1692360" y="3885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7" name=""/>
          <p:cNvSpPr/>
          <p:nvPr/>
        </p:nvSpPr>
        <p:spPr>
          <a:xfrm>
            <a:off x="1692360" y="389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8" name=""/>
          <p:cNvSpPr/>
          <p:nvPr/>
        </p:nvSpPr>
        <p:spPr>
          <a:xfrm>
            <a:off x="1692360" y="389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9" name=""/>
          <p:cNvSpPr/>
          <p:nvPr/>
        </p:nvSpPr>
        <p:spPr>
          <a:xfrm flipH="1">
            <a:off x="1687680" y="3904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0" name=""/>
          <p:cNvSpPr/>
          <p:nvPr/>
        </p:nvSpPr>
        <p:spPr>
          <a:xfrm flipH="1">
            <a:off x="1683000" y="391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1" name=""/>
          <p:cNvSpPr/>
          <p:nvPr/>
        </p:nvSpPr>
        <p:spPr>
          <a:xfrm>
            <a:off x="1683000" y="391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2" name=""/>
          <p:cNvSpPr/>
          <p:nvPr/>
        </p:nvSpPr>
        <p:spPr>
          <a:xfrm flipV="1">
            <a:off x="1721160" y="376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3" name=""/>
          <p:cNvSpPr/>
          <p:nvPr/>
        </p:nvSpPr>
        <p:spPr>
          <a:xfrm>
            <a:off x="1721160" y="376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4" name=""/>
          <p:cNvSpPr/>
          <p:nvPr/>
        </p:nvSpPr>
        <p:spPr>
          <a:xfrm flipH="1">
            <a:off x="1716120" y="37706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5" name=""/>
          <p:cNvSpPr/>
          <p:nvPr/>
        </p:nvSpPr>
        <p:spPr>
          <a:xfrm>
            <a:off x="1811520" y="386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6" name=""/>
          <p:cNvSpPr/>
          <p:nvPr/>
        </p:nvSpPr>
        <p:spPr>
          <a:xfrm flipH="1">
            <a:off x="1806840" y="3870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7" name=""/>
          <p:cNvSpPr/>
          <p:nvPr/>
        </p:nvSpPr>
        <p:spPr>
          <a:xfrm>
            <a:off x="1806840" y="3870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8" name=""/>
          <p:cNvSpPr/>
          <p:nvPr/>
        </p:nvSpPr>
        <p:spPr>
          <a:xfrm flipH="1">
            <a:off x="180216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9" name=""/>
          <p:cNvSpPr/>
          <p:nvPr/>
        </p:nvSpPr>
        <p:spPr>
          <a:xfrm flipH="1">
            <a:off x="179748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0" name=""/>
          <p:cNvSpPr/>
          <p:nvPr/>
        </p:nvSpPr>
        <p:spPr>
          <a:xfrm flipH="1">
            <a:off x="1783080" y="3875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1" name=""/>
          <p:cNvSpPr/>
          <p:nvPr/>
        </p:nvSpPr>
        <p:spPr>
          <a:xfrm flipH="1">
            <a:off x="1773360" y="3875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2" name=""/>
          <p:cNvSpPr/>
          <p:nvPr/>
        </p:nvSpPr>
        <p:spPr>
          <a:xfrm flipH="1">
            <a:off x="176868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3" name=""/>
          <p:cNvSpPr/>
          <p:nvPr/>
        </p:nvSpPr>
        <p:spPr>
          <a:xfrm flipH="1">
            <a:off x="176400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4" name=""/>
          <p:cNvSpPr/>
          <p:nvPr/>
        </p:nvSpPr>
        <p:spPr>
          <a:xfrm flipH="1">
            <a:off x="1749600" y="3875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5" name=""/>
          <p:cNvSpPr/>
          <p:nvPr/>
        </p:nvSpPr>
        <p:spPr>
          <a:xfrm flipH="1">
            <a:off x="174492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6" name=""/>
          <p:cNvSpPr/>
          <p:nvPr/>
        </p:nvSpPr>
        <p:spPr>
          <a:xfrm flipH="1">
            <a:off x="174024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7" name=""/>
          <p:cNvSpPr/>
          <p:nvPr/>
        </p:nvSpPr>
        <p:spPr>
          <a:xfrm flipH="1">
            <a:off x="1735200" y="3875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8" name=""/>
          <p:cNvSpPr/>
          <p:nvPr/>
        </p:nvSpPr>
        <p:spPr>
          <a:xfrm flipH="1">
            <a:off x="1825920" y="393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9" name=""/>
          <p:cNvSpPr/>
          <p:nvPr/>
        </p:nvSpPr>
        <p:spPr>
          <a:xfrm flipH="1">
            <a:off x="1821240" y="393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0" name=""/>
          <p:cNvSpPr/>
          <p:nvPr/>
        </p:nvSpPr>
        <p:spPr>
          <a:xfrm flipH="1">
            <a:off x="1816560" y="393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1" name=""/>
          <p:cNvSpPr/>
          <p:nvPr/>
        </p:nvSpPr>
        <p:spPr>
          <a:xfrm flipH="1">
            <a:off x="1811520" y="3937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2" name=""/>
          <p:cNvSpPr/>
          <p:nvPr/>
        </p:nvSpPr>
        <p:spPr>
          <a:xfrm flipH="1">
            <a:off x="1797480" y="39376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3" name=""/>
          <p:cNvSpPr/>
          <p:nvPr/>
        </p:nvSpPr>
        <p:spPr>
          <a:xfrm flipH="1">
            <a:off x="1792440" y="3942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4" name=""/>
          <p:cNvSpPr/>
          <p:nvPr/>
        </p:nvSpPr>
        <p:spPr>
          <a:xfrm flipH="1">
            <a:off x="1778400" y="39470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5" name=""/>
          <p:cNvSpPr/>
          <p:nvPr/>
        </p:nvSpPr>
        <p:spPr>
          <a:xfrm flipH="1">
            <a:off x="1773360" y="3947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6" name=""/>
          <p:cNvSpPr/>
          <p:nvPr/>
        </p:nvSpPr>
        <p:spPr>
          <a:xfrm flipH="1">
            <a:off x="1759320" y="39470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7" name=""/>
          <p:cNvSpPr/>
          <p:nvPr/>
        </p:nvSpPr>
        <p:spPr>
          <a:xfrm flipH="1">
            <a:off x="194040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8" name=""/>
          <p:cNvSpPr/>
          <p:nvPr/>
        </p:nvSpPr>
        <p:spPr>
          <a:xfrm>
            <a:off x="194040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9" name=""/>
          <p:cNvSpPr/>
          <p:nvPr/>
        </p:nvSpPr>
        <p:spPr>
          <a:xfrm>
            <a:off x="194040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0" name=""/>
          <p:cNvSpPr/>
          <p:nvPr/>
        </p:nvSpPr>
        <p:spPr>
          <a:xfrm flipH="1">
            <a:off x="1935720" y="3813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1" name=""/>
          <p:cNvSpPr/>
          <p:nvPr/>
        </p:nvSpPr>
        <p:spPr>
          <a:xfrm flipH="1">
            <a:off x="1930680" y="381852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2" name=""/>
          <p:cNvSpPr/>
          <p:nvPr/>
        </p:nvSpPr>
        <p:spPr>
          <a:xfrm flipH="1">
            <a:off x="1926000" y="3832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3" name=""/>
          <p:cNvSpPr/>
          <p:nvPr/>
        </p:nvSpPr>
        <p:spPr>
          <a:xfrm flipH="1">
            <a:off x="1916640" y="384228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4" name=""/>
          <p:cNvSpPr/>
          <p:nvPr/>
        </p:nvSpPr>
        <p:spPr>
          <a:xfrm flipH="1">
            <a:off x="1911600" y="3870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5" name=""/>
          <p:cNvSpPr/>
          <p:nvPr/>
        </p:nvSpPr>
        <p:spPr>
          <a:xfrm>
            <a:off x="1911600" y="3880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6" name=""/>
          <p:cNvSpPr/>
          <p:nvPr/>
        </p:nvSpPr>
        <p:spPr>
          <a:xfrm flipH="1">
            <a:off x="1906920" y="3894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7" name=""/>
          <p:cNvSpPr/>
          <p:nvPr/>
        </p:nvSpPr>
        <p:spPr>
          <a:xfrm>
            <a:off x="1906920" y="3904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8" name=""/>
          <p:cNvSpPr/>
          <p:nvPr/>
        </p:nvSpPr>
        <p:spPr>
          <a:xfrm>
            <a:off x="197856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9" name=""/>
          <p:cNvSpPr/>
          <p:nvPr/>
        </p:nvSpPr>
        <p:spPr>
          <a:xfrm>
            <a:off x="197856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0" name=""/>
          <p:cNvSpPr/>
          <p:nvPr/>
        </p:nvSpPr>
        <p:spPr>
          <a:xfrm flipH="1">
            <a:off x="1973880" y="317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1" name=""/>
          <p:cNvSpPr/>
          <p:nvPr/>
        </p:nvSpPr>
        <p:spPr>
          <a:xfrm>
            <a:off x="197388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2" name=""/>
          <p:cNvSpPr/>
          <p:nvPr/>
        </p:nvSpPr>
        <p:spPr>
          <a:xfrm>
            <a:off x="197388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3" name=""/>
          <p:cNvSpPr/>
          <p:nvPr/>
        </p:nvSpPr>
        <p:spPr>
          <a:xfrm>
            <a:off x="1973880" y="3189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4" name=""/>
          <p:cNvSpPr/>
          <p:nvPr/>
        </p:nvSpPr>
        <p:spPr>
          <a:xfrm flipH="1">
            <a:off x="1968840" y="31986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5" name=""/>
          <p:cNvSpPr/>
          <p:nvPr/>
        </p:nvSpPr>
        <p:spPr>
          <a:xfrm>
            <a:off x="1968840" y="3208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6" name=""/>
          <p:cNvSpPr/>
          <p:nvPr/>
        </p:nvSpPr>
        <p:spPr>
          <a:xfrm>
            <a:off x="1968840" y="3222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7" name=""/>
          <p:cNvSpPr/>
          <p:nvPr/>
        </p:nvSpPr>
        <p:spPr>
          <a:xfrm flipV="1">
            <a:off x="197388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8" name=""/>
          <p:cNvSpPr/>
          <p:nvPr/>
        </p:nvSpPr>
        <p:spPr>
          <a:xfrm>
            <a:off x="1973880" y="321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9" name=""/>
          <p:cNvSpPr/>
          <p:nvPr/>
        </p:nvSpPr>
        <p:spPr>
          <a:xfrm flipV="1">
            <a:off x="1978560" y="321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0" name=""/>
          <p:cNvSpPr/>
          <p:nvPr/>
        </p:nvSpPr>
        <p:spPr>
          <a:xfrm flipV="1">
            <a:off x="198324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1" name=""/>
          <p:cNvSpPr/>
          <p:nvPr/>
        </p:nvSpPr>
        <p:spPr>
          <a:xfrm flipV="1">
            <a:off x="1983240" y="3203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2" name=""/>
          <p:cNvSpPr/>
          <p:nvPr/>
        </p:nvSpPr>
        <p:spPr>
          <a:xfrm flipV="1">
            <a:off x="1987920" y="31892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3" name=""/>
          <p:cNvSpPr/>
          <p:nvPr/>
        </p:nvSpPr>
        <p:spPr>
          <a:xfrm flipV="1">
            <a:off x="19976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4" name=""/>
          <p:cNvSpPr/>
          <p:nvPr/>
        </p:nvSpPr>
        <p:spPr>
          <a:xfrm flipV="1">
            <a:off x="1997640" y="31701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5" name=""/>
          <p:cNvSpPr/>
          <p:nvPr/>
        </p:nvSpPr>
        <p:spPr>
          <a:xfrm flipV="1">
            <a:off x="2012040" y="3165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6" name=""/>
          <p:cNvSpPr/>
          <p:nvPr/>
        </p:nvSpPr>
        <p:spPr>
          <a:xfrm>
            <a:off x="2016720" y="31654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7" name=""/>
          <p:cNvSpPr/>
          <p:nvPr/>
        </p:nvSpPr>
        <p:spPr>
          <a:xfrm>
            <a:off x="202608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8" name=""/>
          <p:cNvSpPr/>
          <p:nvPr/>
        </p:nvSpPr>
        <p:spPr>
          <a:xfrm>
            <a:off x="202608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9" name=""/>
          <p:cNvSpPr/>
          <p:nvPr/>
        </p:nvSpPr>
        <p:spPr>
          <a:xfrm>
            <a:off x="202608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0" name=""/>
          <p:cNvSpPr/>
          <p:nvPr/>
        </p:nvSpPr>
        <p:spPr>
          <a:xfrm>
            <a:off x="2026080" y="3184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1" name=""/>
          <p:cNvSpPr/>
          <p:nvPr/>
        </p:nvSpPr>
        <p:spPr>
          <a:xfrm>
            <a:off x="2031120" y="3189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2" name=""/>
          <p:cNvSpPr/>
          <p:nvPr/>
        </p:nvSpPr>
        <p:spPr>
          <a:xfrm>
            <a:off x="2031120" y="3198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3" name=""/>
          <p:cNvSpPr/>
          <p:nvPr/>
        </p:nvSpPr>
        <p:spPr>
          <a:xfrm>
            <a:off x="2031120" y="320832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4" name=""/>
          <p:cNvSpPr/>
          <p:nvPr/>
        </p:nvSpPr>
        <p:spPr>
          <a:xfrm flipH="1">
            <a:off x="2278800" y="3336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5" name=""/>
          <p:cNvSpPr/>
          <p:nvPr/>
        </p:nvSpPr>
        <p:spPr>
          <a:xfrm>
            <a:off x="2278800" y="3336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6" name=""/>
          <p:cNvSpPr/>
          <p:nvPr/>
        </p:nvSpPr>
        <p:spPr>
          <a:xfrm flipH="1">
            <a:off x="2274120" y="3341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7" name=""/>
          <p:cNvSpPr/>
          <p:nvPr/>
        </p:nvSpPr>
        <p:spPr>
          <a:xfrm flipH="1">
            <a:off x="2269440" y="3341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8" name=""/>
          <p:cNvSpPr/>
          <p:nvPr/>
        </p:nvSpPr>
        <p:spPr>
          <a:xfrm flipH="1">
            <a:off x="2259720" y="3341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9" name=""/>
          <p:cNvSpPr/>
          <p:nvPr/>
        </p:nvSpPr>
        <p:spPr>
          <a:xfrm flipH="1">
            <a:off x="2255040" y="3351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0" name=""/>
          <p:cNvSpPr/>
          <p:nvPr/>
        </p:nvSpPr>
        <p:spPr>
          <a:xfrm flipH="1">
            <a:off x="2250360" y="3355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1" name=""/>
          <p:cNvSpPr/>
          <p:nvPr/>
        </p:nvSpPr>
        <p:spPr>
          <a:xfrm flipH="1">
            <a:off x="2245320" y="3360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2" name=""/>
          <p:cNvSpPr/>
          <p:nvPr/>
        </p:nvSpPr>
        <p:spPr>
          <a:xfrm>
            <a:off x="224532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3" name=""/>
          <p:cNvSpPr/>
          <p:nvPr/>
        </p:nvSpPr>
        <p:spPr>
          <a:xfrm flipH="1">
            <a:off x="2226240" y="33703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4" name=""/>
          <p:cNvSpPr/>
          <p:nvPr/>
        </p:nvSpPr>
        <p:spPr>
          <a:xfrm flipH="1">
            <a:off x="2221560" y="3394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5" name=""/>
          <p:cNvSpPr/>
          <p:nvPr/>
        </p:nvSpPr>
        <p:spPr>
          <a:xfrm flipH="1">
            <a:off x="2216880" y="3403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6" name=""/>
          <p:cNvSpPr/>
          <p:nvPr/>
        </p:nvSpPr>
        <p:spPr>
          <a:xfrm flipH="1">
            <a:off x="2202480" y="34131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7" name=""/>
          <p:cNvSpPr/>
          <p:nvPr/>
        </p:nvSpPr>
        <p:spPr>
          <a:xfrm flipH="1">
            <a:off x="2197800" y="3446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8" name=""/>
          <p:cNvSpPr/>
          <p:nvPr/>
        </p:nvSpPr>
        <p:spPr>
          <a:xfrm flipH="1">
            <a:off x="2193120" y="3461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9" name=""/>
          <p:cNvSpPr/>
          <p:nvPr/>
        </p:nvSpPr>
        <p:spPr>
          <a:xfrm flipH="1">
            <a:off x="2183400" y="347040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0" name=""/>
          <p:cNvSpPr/>
          <p:nvPr/>
        </p:nvSpPr>
        <p:spPr>
          <a:xfrm flipH="1">
            <a:off x="2178720" y="3494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1" name=""/>
          <p:cNvSpPr/>
          <p:nvPr/>
        </p:nvSpPr>
        <p:spPr>
          <a:xfrm>
            <a:off x="2178720" y="3508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2" name=""/>
          <p:cNvSpPr/>
          <p:nvPr/>
        </p:nvSpPr>
        <p:spPr>
          <a:xfrm flipH="1">
            <a:off x="2174040" y="3522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3" name=""/>
          <p:cNvSpPr/>
          <p:nvPr/>
        </p:nvSpPr>
        <p:spPr>
          <a:xfrm>
            <a:off x="2174040" y="35323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4" name=""/>
          <p:cNvSpPr/>
          <p:nvPr/>
        </p:nvSpPr>
        <p:spPr>
          <a:xfrm>
            <a:off x="2178720" y="3556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5" name=""/>
          <p:cNvSpPr/>
          <p:nvPr/>
        </p:nvSpPr>
        <p:spPr>
          <a:xfrm>
            <a:off x="2183400" y="3575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6" name=""/>
          <p:cNvSpPr/>
          <p:nvPr/>
        </p:nvSpPr>
        <p:spPr>
          <a:xfrm>
            <a:off x="2188440" y="3584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7" name=""/>
          <p:cNvSpPr/>
          <p:nvPr/>
        </p:nvSpPr>
        <p:spPr>
          <a:xfrm>
            <a:off x="2193120" y="3589560"/>
            <a:ext cx="381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8" name=""/>
          <p:cNvSpPr/>
          <p:nvPr/>
        </p:nvSpPr>
        <p:spPr>
          <a:xfrm flipH="1">
            <a:off x="2493360" y="3413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9" name=""/>
          <p:cNvSpPr/>
          <p:nvPr/>
        </p:nvSpPr>
        <p:spPr>
          <a:xfrm flipH="1">
            <a:off x="2488680" y="3413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0" name=""/>
          <p:cNvSpPr/>
          <p:nvPr/>
        </p:nvSpPr>
        <p:spPr>
          <a:xfrm flipH="1">
            <a:off x="2484000" y="3417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1" name=""/>
          <p:cNvSpPr/>
          <p:nvPr/>
        </p:nvSpPr>
        <p:spPr>
          <a:xfrm flipH="1">
            <a:off x="2478960" y="3422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2" name=""/>
          <p:cNvSpPr/>
          <p:nvPr/>
        </p:nvSpPr>
        <p:spPr>
          <a:xfrm flipH="1">
            <a:off x="2474280" y="3422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3" name=""/>
          <p:cNvSpPr/>
          <p:nvPr/>
        </p:nvSpPr>
        <p:spPr>
          <a:xfrm flipH="1">
            <a:off x="2469600" y="3427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4" name=""/>
          <p:cNvSpPr/>
          <p:nvPr/>
        </p:nvSpPr>
        <p:spPr>
          <a:xfrm flipH="1">
            <a:off x="2464920" y="343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5" name=""/>
          <p:cNvSpPr/>
          <p:nvPr/>
        </p:nvSpPr>
        <p:spPr>
          <a:xfrm flipH="1">
            <a:off x="2459880" y="3436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6" name=""/>
          <p:cNvSpPr/>
          <p:nvPr/>
        </p:nvSpPr>
        <p:spPr>
          <a:xfrm flipH="1">
            <a:off x="2455200" y="3446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7" name=""/>
          <p:cNvSpPr/>
          <p:nvPr/>
        </p:nvSpPr>
        <p:spPr>
          <a:xfrm flipH="1">
            <a:off x="2445840" y="34513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8" name=""/>
          <p:cNvSpPr/>
          <p:nvPr/>
        </p:nvSpPr>
        <p:spPr>
          <a:xfrm flipH="1">
            <a:off x="2421720" y="3461040"/>
            <a:ext cx="241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9" name=""/>
          <p:cNvSpPr/>
          <p:nvPr/>
        </p:nvSpPr>
        <p:spPr>
          <a:xfrm flipH="1">
            <a:off x="2412360" y="34992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0" name=""/>
          <p:cNvSpPr/>
          <p:nvPr/>
        </p:nvSpPr>
        <p:spPr>
          <a:xfrm flipH="1">
            <a:off x="2397960" y="35085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1" name=""/>
          <p:cNvSpPr/>
          <p:nvPr/>
        </p:nvSpPr>
        <p:spPr>
          <a:xfrm flipH="1">
            <a:off x="2393280" y="353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2" name=""/>
          <p:cNvSpPr/>
          <p:nvPr/>
        </p:nvSpPr>
        <p:spPr>
          <a:xfrm>
            <a:off x="2393280" y="353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3" name=""/>
          <p:cNvSpPr/>
          <p:nvPr/>
        </p:nvSpPr>
        <p:spPr>
          <a:xfrm flipH="1">
            <a:off x="2388600" y="3542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4" name=""/>
          <p:cNvSpPr/>
          <p:nvPr/>
        </p:nvSpPr>
        <p:spPr>
          <a:xfrm flipH="1">
            <a:off x="2383560" y="3546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5" name=""/>
          <p:cNvSpPr/>
          <p:nvPr/>
        </p:nvSpPr>
        <p:spPr>
          <a:xfrm flipH="1">
            <a:off x="2388600" y="3413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6" name=""/>
          <p:cNvSpPr/>
          <p:nvPr/>
        </p:nvSpPr>
        <p:spPr>
          <a:xfrm>
            <a:off x="2388600" y="3413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7" name=""/>
          <p:cNvSpPr/>
          <p:nvPr/>
        </p:nvSpPr>
        <p:spPr>
          <a:xfrm>
            <a:off x="2393280" y="3413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8" name=""/>
          <p:cNvSpPr/>
          <p:nvPr/>
        </p:nvSpPr>
        <p:spPr>
          <a:xfrm>
            <a:off x="2393280" y="3417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9" name=""/>
          <p:cNvSpPr/>
          <p:nvPr/>
        </p:nvSpPr>
        <p:spPr>
          <a:xfrm>
            <a:off x="2393280" y="3422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0" name=""/>
          <p:cNvSpPr/>
          <p:nvPr/>
        </p:nvSpPr>
        <p:spPr>
          <a:xfrm>
            <a:off x="2397960" y="3427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1" name=""/>
          <p:cNvSpPr/>
          <p:nvPr/>
        </p:nvSpPr>
        <p:spPr>
          <a:xfrm>
            <a:off x="2397960" y="343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2" name=""/>
          <p:cNvSpPr/>
          <p:nvPr/>
        </p:nvSpPr>
        <p:spPr>
          <a:xfrm>
            <a:off x="2402640" y="3436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3" name=""/>
          <p:cNvSpPr/>
          <p:nvPr/>
        </p:nvSpPr>
        <p:spPr>
          <a:xfrm>
            <a:off x="2402640" y="3441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4" name=""/>
          <p:cNvSpPr/>
          <p:nvPr/>
        </p:nvSpPr>
        <p:spPr>
          <a:xfrm>
            <a:off x="2407680" y="3441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5" name=""/>
          <p:cNvSpPr/>
          <p:nvPr/>
        </p:nvSpPr>
        <p:spPr>
          <a:xfrm>
            <a:off x="2412360" y="344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6" name=""/>
          <p:cNvSpPr/>
          <p:nvPr/>
        </p:nvSpPr>
        <p:spPr>
          <a:xfrm>
            <a:off x="2412360" y="345132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7" name=""/>
          <p:cNvSpPr/>
          <p:nvPr/>
        </p:nvSpPr>
        <p:spPr>
          <a:xfrm>
            <a:off x="2426760" y="3480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8" name=""/>
          <p:cNvSpPr/>
          <p:nvPr/>
        </p:nvSpPr>
        <p:spPr>
          <a:xfrm>
            <a:off x="2426760" y="3484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9" name=""/>
          <p:cNvSpPr/>
          <p:nvPr/>
        </p:nvSpPr>
        <p:spPr>
          <a:xfrm>
            <a:off x="2426760" y="3494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0" name=""/>
          <p:cNvSpPr/>
          <p:nvPr/>
        </p:nvSpPr>
        <p:spPr>
          <a:xfrm>
            <a:off x="2431440" y="3503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1" name=""/>
          <p:cNvSpPr/>
          <p:nvPr/>
        </p:nvSpPr>
        <p:spPr>
          <a:xfrm>
            <a:off x="2431440" y="3522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2" name=""/>
          <p:cNvSpPr/>
          <p:nvPr/>
        </p:nvSpPr>
        <p:spPr>
          <a:xfrm>
            <a:off x="2431440" y="3532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3" name=""/>
          <p:cNvSpPr/>
          <p:nvPr/>
        </p:nvSpPr>
        <p:spPr>
          <a:xfrm>
            <a:off x="2431440" y="3542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4" name=""/>
          <p:cNvSpPr/>
          <p:nvPr/>
        </p:nvSpPr>
        <p:spPr>
          <a:xfrm>
            <a:off x="2436120" y="3546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5" name=""/>
          <p:cNvSpPr/>
          <p:nvPr/>
        </p:nvSpPr>
        <p:spPr>
          <a:xfrm>
            <a:off x="2550600" y="358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6" name=""/>
          <p:cNvSpPr/>
          <p:nvPr/>
        </p:nvSpPr>
        <p:spPr>
          <a:xfrm>
            <a:off x="2550600" y="358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7" name=""/>
          <p:cNvSpPr/>
          <p:nvPr/>
        </p:nvSpPr>
        <p:spPr>
          <a:xfrm>
            <a:off x="2550600" y="358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8" name=""/>
          <p:cNvSpPr/>
          <p:nvPr/>
        </p:nvSpPr>
        <p:spPr>
          <a:xfrm>
            <a:off x="2550600" y="3594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9" name=""/>
          <p:cNvSpPr/>
          <p:nvPr/>
        </p:nvSpPr>
        <p:spPr>
          <a:xfrm>
            <a:off x="2550600" y="3599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0" name=""/>
          <p:cNvSpPr/>
          <p:nvPr/>
        </p:nvSpPr>
        <p:spPr>
          <a:xfrm>
            <a:off x="2550600" y="360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1" name=""/>
          <p:cNvSpPr/>
          <p:nvPr/>
        </p:nvSpPr>
        <p:spPr>
          <a:xfrm>
            <a:off x="2550600" y="3613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2" name=""/>
          <p:cNvSpPr/>
          <p:nvPr/>
        </p:nvSpPr>
        <p:spPr>
          <a:xfrm flipH="1">
            <a:off x="2545920" y="36183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3" name=""/>
          <p:cNvSpPr/>
          <p:nvPr/>
        </p:nvSpPr>
        <p:spPr>
          <a:xfrm>
            <a:off x="2545920" y="363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4" name=""/>
          <p:cNvSpPr/>
          <p:nvPr/>
        </p:nvSpPr>
        <p:spPr>
          <a:xfrm>
            <a:off x="2545920" y="364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5" name=""/>
          <p:cNvSpPr/>
          <p:nvPr/>
        </p:nvSpPr>
        <p:spPr>
          <a:xfrm flipV="1">
            <a:off x="2545920" y="364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6" name=""/>
          <p:cNvSpPr/>
          <p:nvPr/>
        </p:nvSpPr>
        <p:spPr>
          <a:xfrm flipV="1">
            <a:off x="2550600" y="363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7" name=""/>
          <p:cNvSpPr/>
          <p:nvPr/>
        </p:nvSpPr>
        <p:spPr>
          <a:xfrm flipH="1">
            <a:off x="2579040" y="3475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8" name=""/>
          <p:cNvSpPr/>
          <p:nvPr/>
        </p:nvSpPr>
        <p:spPr>
          <a:xfrm flipH="1">
            <a:off x="2574360" y="347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9" name=""/>
          <p:cNvSpPr/>
          <p:nvPr/>
        </p:nvSpPr>
        <p:spPr>
          <a:xfrm flipV="1">
            <a:off x="2574360" y="347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0" name=""/>
          <p:cNvSpPr/>
          <p:nvPr/>
        </p:nvSpPr>
        <p:spPr>
          <a:xfrm>
            <a:off x="2865240" y="345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1" name=""/>
          <p:cNvSpPr/>
          <p:nvPr/>
        </p:nvSpPr>
        <p:spPr>
          <a:xfrm flipH="1">
            <a:off x="2860560" y="345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2" name=""/>
          <p:cNvSpPr/>
          <p:nvPr/>
        </p:nvSpPr>
        <p:spPr>
          <a:xfrm flipH="1">
            <a:off x="2855880" y="345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3" name=""/>
          <p:cNvSpPr/>
          <p:nvPr/>
        </p:nvSpPr>
        <p:spPr>
          <a:xfrm flipH="1">
            <a:off x="2850840" y="3456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4" name=""/>
          <p:cNvSpPr/>
          <p:nvPr/>
        </p:nvSpPr>
        <p:spPr>
          <a:xfrm flipH="1">
            <a:off x="2846160" y="345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5" name=""/>
          <p:cNvSpPr/>
          <p:nvPr/>
        </p:nvSpPr>
        <p:spPr>
          <a:xfrm flipH="1">
            <a:off x="2841480" y="3456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6" name=""/>
          <p:cNvSpPr/>
          <p:nvPr/>
        </p:nvSpPr>
        <p:spPr>
          <a:xfrm flipH="1">
            <a:off x="2817720" y="34610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7" name=""/>
          <p:cNvSpPr/>
          <p:nvPr/>
        </p:nvSpPr>
        <p:spPr>
          <a:xfrm flipH="1">
            <a:off x="2808000" y="3461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8" name=""/>
          <p:cNvSpPr/>
          <p:nvPr/>
        </p:nvSpPr>
        <p:spPr>
          <a:xfrm flipH="1">
            <a:off x="2784240" y="34610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9" name=""/>
          <p:cNvSpPr/>
          <p:nvPr/>
        </p:nvSpPr>
        <p:spPr>
          <a:xfrm flipH="1">
            <a:off x="2779560" y="346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0" name=""/>
          <p:cNvSpPr/>
          <p:nvPr/>
        </p:nvSpPr>
        <p:spPr>
          <a:xfrm flipH="1">
            <a:off x="2755440" y="3465720"/>
            <a:ext cx="241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1" name=""/>
          <p:cNvSpPr/>
          <p:nvPr/>
        </p:nvSpPr>
        <p:spPr>
          <a:xfrm flipH="1">
            <a:off x="3079800" y="3384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2" name=""/>
          <p:cNvSpPr/>
          <p:nvPr/>
        </p:nvSpPr>
        <p:spPr>
          <a:xfrm flipH="1">
            <a:off x="3075120" y="3389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3" name=""/>
          <p:cNvSpPr/>
          <p:nvPr/>
        </p:nvSpPr>
        <p:spPr>
          <a:xfrm flipH="1">
            <a:off x="3070080" y="3394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4" name=""/>
          <p:cNvSpPr/>
          <p:nvPr/>
        </p:nvSpPr>
        <p:spPr>
          <a:xfrm>
            <a:off x="3070080" y="3398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5" name=""/>
          <p:cNvSpPr/>
          <p:nvPr/>
        </p:nvSpPr>
        <p:spPr>
          <a:xfrm flipH="1">
            <a:off x="3065400" y="3403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6" name=""/>
          <p:cNvSpPr/>
          <p:nvPr/>
        </p:nvSpPr>
        <p:spPr>
          <a:xfrm flipH="1">
            <a:off x="3060720" y="3403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7" name=""/>
          <p:cNvSpPr/>
          <p:nvPr/>
        </p:nvSpPr>
        <p:spPr>
          <a:xfrm flipH="1">
            <a:off x="3056040" y="3408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8" name=""/>
          <p:cNvSpPr/>
          <p:nvPr/>
        </p:nvSpPr>
        <p:spPr>
          <a:xfrm flipH="1">
            <a:off x="3051000" y="3408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9" name=""/>
          <p:cNvSpPr/>
          <p:nvPr/>
        </p:nvSpPr>
        <p:spPr>
          <a:xfrm flipH="1">
            <a:off x="3036960" y="34131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0" name=""/>
          <p:cNvSpPr/>
          <p:nvPr/>
        </p:nvSpPr>
        <p:spPr>
          <a:xfrm flipH="1">
            <a:off x="3027240" y="3422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1" name=""/>
          <p:cNvSpPr/>
          <p:nvPr/>
        </p:nvSpPr>
        <p:spPr>
          <a:xfrm flipH="1">
            <a:off x="3022560" y="343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2" name=""/>
          <p:cNvSpPr/>
          <p:nvPr/>
        </p:nvSpPr>
        <p:spPr>
          <a:xfrm flipH="1">
            <a:off x="3013200" y="34369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3" name=""/>
          <p:cNvSpPr/>
          <p:nvPr/>
        </p:nvSpPr>
        <p:spPr>
          <a:xfrm flipH="1">
            <a:off x="2998800" y="344196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4" name=""/>
          <p:cNvSpPr/>
          <p:nvPr/>
        </p:nvSpPr>
        <p:spPr>
          <a:xfrm flipH="1">
            <a:off x="2984400" y="34560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5" name=""/>
          <p:cNvSpPr/>
          <p:nvPr/>
        </p:nvSpPr>
        <p:spPr>
          <a:xfrm flipH="1">
            <a:off x="2975040" y="34704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6" name=""/>
          <p:cNvSpPr/>
          <p:nvPr/>
        </p:nvSpPr>
        <p:spPr>
          <a:xfrm flipH="1">
            <a:off x="2970000" y="3484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7" name=""/>
          <p:cNvSpPr/>
          <p:nvPr/>
        </p:nvSpPr>
        <p:spPr>
          <a:xfrm flipH="1">
            <a:off x="2965320" y="3494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8" name=""/>
          <p:cNvSpPr/>
          <p:nvPr/>
        </p:nvSpPr>
        <p:spPr>
          <a:xfrm flipH="1">
            <a:off x="2960640" y="3499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9" name=""/>
          <p:cNvSpPr/>
          <p:nvPr/>
        </p:nvSpPr>
        <p:spPr>
          <a:xfrm>
            <a:off x="2960640" y="3508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0" name=""/>
          <p:cNvSpPr/>
          <p:nvPr/>
        </p:nvSpPr>
        <p:spPr>
          <a:xfrm flipH="1" flipV="1">
            <a:off x="3051000" y="3503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1" name=""/>
          <p:cNvSpPr/>
          <p:nvPr/>
        </p:nvSpPr>
        <p:spPr>
          <a:xfrm flipH="1" flipV="1">
            <a:off x="3046320" y="3499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2" name=""/>
          <p:cNvSpPr/>
          <p:nvPr/>
        </p:nvSpPr>
        <p:spPr>
          <a:xfrm flipH="1" flipV="1">
            <a:off x="3041640" y="3494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3" name=""/>
          <p:cNvSpPr/>
          <p:nvPr/>
        </p:nvSpPr>
        <p:spPr>
          <a:xfrm flipH="1" flipV="1">
            <a:off x="3036960" y="348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4" name=""/>
          <p:cNvSpPr/>
          <p:nvPr/>
        </p:nvSpPr>
        <p:spPr>
          <a:xfrm flipH="1" flipV="1">
            <a:off x="3027240" y="3484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5" name=""/>
          <p:cNvSpPr/>
          <p:nvPr/>
        </p:nvSpPr>
        <p:spPr>
          <a:xfrm flipH="1" flipV="1">
            <a:off x="3022560" y="3480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6" name=""/>
          <p:cNvSpPr/>
          <p:nvPr/>
        </p:nvSpPr>
        <p:spPr>
          <a:xfrm flipH="1" flipV="1">
            <a:off x="3013200" y="34704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7" name=""/>
          <p:cNvSpPr/>
          <p:nvPr/>
        </p:nvSpPr>
        <p:spPr>
          <a:xfrm flipH="1" flipV="1">
            <a:off x="3003480" y="3465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8" name=""/>
          <p:cNvSpPr/>
          <p:nvPr/>
        </p:nvSpPr>
        <p:spPr>
          <a:xfrm flipH="1" flipV="1">
            <a:off x="2975040" y="3441960"/>
            <a:ext cx="284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9" name=""/>
          <p:cNvSpPr/>
          <p:nvPr/>
        </p:nvSpPr>
        <p:spPr>
          <a:xfrm flipH="1" flipV="1">
            <a:off x="2965320" y="34369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0" name=""/>
          <p:cNvSpPr/>
          <p:nvPr/>
        </p:nvSpPr>
        <p:spPr>
          <a:xfrm flipH="1" flipV="1">
            <a:off x="2936880" y="341784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1" name=""/>
          <p:cNvSpPr/>
          <p:nvPr/>
        </p:nvSpPr>
        <p:spPr>
          <a:xfrm flipH="1" flipV="1">
            <a:off x="2927160" y="3413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2" name=""/>
          <p:cNvSpPr/>
          <p:nvPr/>
        </p:nvSpPr>
        <p:spPr>
          <a:xfrm flipH="1">
            <a:off x="3098880" y="3322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3" name=""/>
          <p:cNvSpPr/>
          <p:nvPr/>
        </p:nvSpPr>
        <p:spPr>
          <a:xfrm>
            <a:off x="3098880" y="3322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4" name=""/>
          <p:cNvSpPr/>
          <p:nvPr/>
        </p:nvSpPr>
        <p:spPr>
          <a:xfrm flipH="1">
            <a:off x="3094200" y="3327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5" name=""/>
          <p:cNvSpPr/>
          <p:nvPr/>
        </p:nvSpPr>
        <p:spPr>
          <a:xfrm flipH="1">
            <a:off x="3084480" y="3327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6" name=""/>
          <p:cNvSpPr/>
          <p:nvPr/>
        </p:nvSpPr>
        <p:spPr>
          <a:xfrm flipH="1">
            <a:off x="3079800" y="3327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7" name=""/>
          <p:cNvSpPr/>
          <p:nvPr/>
        </p:nvSpPr>
        <p:spPr>
          <a:xfrm flipH="1">
            <a:off x="3032280" y="3332160"/>
            <a:ext cx="475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8" name=""/>
          <p:cNvSpPr/>
          <p:nvPr/>
        </p:nvSpPr>
        <p:spPr>
          <a:xfrm flipH="1">
            <a:off x="3017880" y="33368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9" name=""/>
          <p:cNvSpPr/>
          <p:nvPr/>
        </p:nvSpPr>
        <p:spPr>
          <a:xfrm flipH="1">
            <a:off x="2979720" y="334188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0" name=""/>
          <p:cNvSpPr/>
          <p:nvPr/>
        </p:nvSpPr>
        <p:spPr>
          <a:xfrm flipH="1">
            <a:off x="2965320" y="3341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1" name=""/>
          <p:cNvSpPr/>
          <p:nvPr/>
        </p:nvSpPr>
        <p:spPr>
          <a:xfrm flipH="1">
            <a:off x="2931840" y="334188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2" name=""/>
          <p:cNvSpPr/>
          <p:nvPr/>
        </p:nvSpPr>
        <p:spPr>
          <a:xfrm>
            <a:off x="3208680" y="3279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3" name=""/>
          <p:cNvSpPr/>
          <p:nvPr/>
        </p:nvSpPr>
        <p:spPr>
          <a:xfrm>
            <a:off x="3213360" y="3284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4" name=""/>
          <p:cNvSpPr/>
          <p:nvPr/>
        </p:nvSpPr>
        <p:spPr>
          <a:xfrm>
            <a:off x="3218040" y="3284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5" name=""/>
          <p:cNvSpPr/>
          <p:nvPr/>
        </p:nvSpPr>
        <p:spPr>
          <a:xfrm>
            <a:off x="3222720" y="328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6" name=""/>
          <p:cNvSpPr/>
          <p:nvPr/>
        </p:nvSpPr>
        <p:spPr>
          <a:xfrm>
            <a:off x="3227400" y="3289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7" name=""/>
          <p:cNvSpPr/>
          <p:nvPr/>
        </p:nvSpPr>
        <p:spPr>
          <a:xfrm>
            <a:off x="3237120" y="329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8" name=""/>
          <p:cNvSpPr/>
          <p:nvPr/>
        </p:nvSpPr>
        <p:spPr>
          <a:xfrm>
            <a:off x="3241800" y="329868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9" name=""/>
          <p:cNvSpPr/>
          <p:nvPr/>
        </p:nvSpPr>
        <p:spPr>
          <a:xfrm>
            <a:off x="3256200" y="3322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0" name=""/>
          <p:cNvSpPr/>
          <p:nvPr/>
        </p:nvSpPr>
        <p:spPr>
          <a:xfrm>
            <a:off x="3260880" y="33321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1" name=""/>
          <p:cNvSpPr/>
          <p:nvPr/>
        </p:nvSpPr>
        <p:spPr>
          <a:xfrm>
            <a:off x="3270600" y="3355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2" name=""/>
          <p:cNvSpPr/>
          <p:nvPr/>
        </p:nvSpPr>
        <p:spPr>
          <a:xfrm>
            <a:off x="3270600" y="3365640"/>
            <a:ext cx="46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3" name=""/>
          <p:cNvSpPr/>
          <p:nvPr/>
        </p:nvSpPr>
        <p:spPr>
          <a:xfrm>
            <a:off x="3275280" y="3413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4" name=""/>
          <p:cNvSpPr/>
          <p:nvPr/>
        </p:nvSpPr>
        <p:spPr>
          <a:xfrm>
            <a:off x="3275280" y="3427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5" name=""/>
          <p:cNvSpPr/>
          <p:nvPr/>
        </p:nvSpPr>
        <p:spPr>
          <a:xfrm flipH="1">
            <a:off x="3270600" y="3446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6" name=""/>
          <p:cNvSpPr/>
          <p:nvPr/>
        </p:nvSpPr>
        <p:spPr>
          <a:xfrm>
            <a:off x="3270600" y="3465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7" name=""/>
          <p:cNvSpPr/>
          <p:nvPr/>
        </p:nvSpPr>
        <p:spPr>
          <a:xfrm flipH="1">
            <a:off x="3260880" y="348480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8" name=""/>
          <p:cNvSpPr/>
          <p:nvPr/>
        </p:nvSpPr>
        <p:spPr>
          <a:xfrm flipH="1">
            <a:off x="3256200" y="35182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9" name=""/>
          <p:cNvSpPr/>
          <p:nvPr/>
        </p:nvSpPr>
        <p:spPr>
          <a:xfrm flipH="1">
            <a:off x="3251520" y="3532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0" name=""/>
          <p:cNvSpPr/>
          <p:nvPr/>
        </p:nvSpPr>
        <p:spPr>
          <a:xfrm>
            <a:off x="3251520" y="3546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1" name=""/>
          <p:cNvSpPr/>
          <p:nvPr/>
        </p:nvSpPr>
        <p:spPr>
          <a:xfrm flipH="1">
            <a:off x="3246480" y="35560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2" name=""/>
          <p:cNvSpPr/>
          <p:nvPr/>
        </p:nvSpPr>
        <p:spPr>
          <a:xfrm flipH="1">
            <a:off x="3241800" y="3570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3" name=""/>
          <p:cNvSpPr/>
          <p:nvPr/>
        </p:nvSpPr>
        <p:spPr>
          <a:xfrm flipV="1">
            <a:off x="3332520" y="3165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4" name=""/>
          <p:cNvSpPr/>
          <p:nvPr/>
        </p:nvSpPr>
        <p:spPr>
          <a:xfrm>
            <a:off x="333720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5" name=""/>
          <p:cNvSpPr/>
          <p:nvPr/>
        </p:nvSpPr>
        <p:spPr>
          <a:xfrm>
            <a:off x="3341880" y="3165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6" name=""/>
          <p:cNvSpPr/>
          <p:nvPr/>
        </p:nvSpPr>
        <p:spPr>
          <a:xfrm flipV="1">
            <a:off x="3346920" y="3160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7" name=""/>
          <p:cNvSpPr/>
          <p:nvPr/>
        </p:nvSpPr>
        <p:spPr>
          <a:xfrm>
            <a:off x="3351600" y="3160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8" name=""/>
          <p:cNvSpPr/>
          <p:nvPr/>
        </p:nvSpPr>
        <p:spPr>
          <a:xfrm>
            <a:off x="3366000" y="316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9" name=""/>
          <p:cNvSpPr/>
          <p:nvPr/>
        </p:nvSpPr>
        <p:spPr>
          <a:xfrm>
            <a:off x="3370680" y="31604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0" name=""/>
          <p:cNvSpPr/>
          <p:nvPr/>
        </p:nvSpPr>
        <p:spPr>
          <a:xfrm>
            <a:off x="3385080" y="3170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1" name=""/>
          <p:cNvSpPr/>
          <p:nvPr/>
        </p:nvSpPr>
        <p:spPr>
          <a:xfrm>
            <a:off x="338976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2" name=""/>
          <p:cNvSpPr/>
          <p:nvPr/>
        </p:nvSpPr>
        <p:spPr>
          <a:xfrm>
            <a:off x="3389760" y="3179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3" name=""/>
          <p:cNvSpPr/>
          <p:nvPr/>
        </p:nvSpPr>
        <p:spPr>
          <a:xfrm flipH="1">
            <a:off x="3385080" y="3193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4" name=""/>
          <p:cNvSpPr/>
          <p:nvPr/>
        </p:nvSpPr>
        <p:spPr>
          <a:xfrm flipH="1">
            <a:off x="3380040" y="32083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5" name=""/>
          <p:cNvSpPr/>
          <p:nvPr/>
        </p:nvSpPr>
        <p:spPr>
          <a:xfrm>
            <a:off x="338004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6" name=""/>
          <p:cNvSpPr/>
          <p:nvPr/>
        </p:nvSpPr>
        <p:spPr>
          <a:xfrm flipH="1">
            <a:off x="3375360" y="3227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7" name=""/>
          <p:cNvSpPr/>
          <p:nvPr/>
        </p:nvSpPr>
        <p:spPr>
          <a:xfrm>
            <a:off x="3375360" y="3232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8" name=""/>
          <p:cNvSpPr/>
          <p:nvPr/>
        </p:nvSpPr>
        <p:spPr>
          <a:xfrm flipH="1">
            <a:off x="3370680" y="3241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9" name=""/>
          <p:cNvSpPr/>
          <p:nvPr/>
        </p:nvSpPr>
        <p:spPr>
          <a:xfrm>
            <a:off x="337068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0" name=""/>
          <p:cNvSpPr/>
          <p:nvPr/>
        </p:nvSpPr>
        <p:spPr>
          <a:xfrm>
            <a:off x="3370680" y="3251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1" name=""/>
          <p:cNvSpPr/>
          <p:nvPr/>
        </p:nvSpPr>
        <p:spPr>
          <a:xfrm>
            <a:off x="3370680" y="32558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2" name=""/>
          <p:cNvSpPr/>
          <p:nvPr/>
        </p:nvSpPr>
        <p:spPr>
          <a:xfrm>
            <a:off x="3389760" y="3265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3" name=""/>
          <p:cNvSpPr/>
          <p:nvPr/>
        </p:nvSpPr>
        <p:spPr>
          <a:xfrm>
            <a:off x="339444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4" name=""/>
          <p:cNvSpPr/>
          <p:nvPr/>
        </p:nvSpPr>
        <p:spPr>
          <a:xfrm>
            <a:off x="3399120" y="3274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5" name=""/>
          <p:cNvSpPr/>
          <p:nvPr/>
        </p:nvSpPr>
        <p:spPr>
          <a:xfrm>
            <a:off x="3408840" y="3279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6" name=""/>
          <p:cNvSpPr/>
          <p:nvPr/>
        </p:nvSpPr>
        <p:spPr>
          <a:xfrm>
            <a:off x="3413520" y="32893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7" name=""/>
          <p:cNvSpPr/>
          <p:nvPr/>
        </p:nvSpPr>
        <p:spPr>
          <a:xfrm flipH="1">
            <a:off x="1544760" y="3108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8" name=""/>
          <p:cNvSpPr/>
          <p:nvPr/>
        </p:nvSpPr>
        <p:spPr>
          <a:xfrm>
            <a:off x="1544760" y="3108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9" name=""/>
          <p:cNvSpPr/>
          <p:nvPr/>
        </p:nvSpPr>
        <p:spPr>
          <a:xfrm>
            <a:off x="1544760" y="3112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0" name=""/>
          <p:cNvSpPr/>
          <p:nvPr/>
        </p:nvSpPr>
        <p:spPr>
          <a:xfrm flipH="1">
            <a:off x="1539720" y="3117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1" name=""/>
          <p:cNvSpPr/>
          <p:nvPr/>
        </p:nvSpPr>
        <p:spPr>
          <a:xfrm flipH="1">
            <a:off x="1535040" y="3122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2" name=""/>
          <p:cNvSpPr/>
          <p:nvPr/>
        </p:nvSpPr>
        <p:spPr>
          <a:xfrm>
            <a:off x="1535040" y="3136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3" name=""/>
          <p:cNvSpPr/>
          <p:nvPr/>
        </p:nvSpPr>
        <p:spPr>
          <a:xfrm>
            <a:off x="1535040" y="3141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4" name=""/>
          <p:cNvSpPr/>
          <p:nvPr/>
        </p:nvSpPr>
        <p:spPr>
          <a:xfrm flipH="1">
            <a:off x="1530360" y="31464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5" name=""/>
          <p:cNvSpPr/>
          <p:nvPr/>
        </p:nvSpPr>
        <p:spPr>
          <a:xfrm flipH="1">
            <a:off x="1525680" y="3174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6" name=""/>
          <p:cNvSpPr/>
          <p:nvPr/>
        </p:nvSpPr>
        <p:spPr>
          <a:xfrm flipH="1">
            <a:off x="1521000" y="3193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7" name=""/>
          <p:cNvSpPr/>
          <p:nvPr/>
        </p:nvSpPr>
        <p:spPr>
          <a:xfrm flipH="1">
            <a:off x="1515960" y="3203640"/>
            <a:ext cx="50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8" name=""/>
          <p:cNvSpPr/>
          <p:nvPr/>
        </p:nvSpPr>
        <p:spPr>
          <a:xfrm flipH="1">
            <a:off x="1511280" y="3246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9" name=""/>
          <p:cNvSpPr/>
          <p:nvPr/>
        </p:nvSpPr>
        <p:spPr>
          <a:xfrm flipH="1">
            <a:off x="1506600" y="32558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0" name=""/>
          <p:cNvSpPr/>
          <p:nvPr/>
        </p:nvSpPr>
        <p:spPr>
          <a:xfrm flipH="1">
            <a:off x="1501920" y="3279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1" name=""/>
          <p:cNvSpPr/>
          <p:nvPr/>
        </p:nvSpPr>
        <p:spPr>
          <a:xfrm>
            <a:off x="1501920" y="3298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2" name=""/>
          <p:cNvSpPr/>
          <p:nvPr/>
        </p:nvSpPr>
        <p:spPr>
          <a:xfrm flipH="1">
            <a:off x="1496880" y="33084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3" name=""/>
          <p:cNvSpPr/>
          <p:nvPr/>
        </p:nvSpPr>
        <p:spPr>
          <a:xfrm flipH="1">
            <a:off x="1568520" y="345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4" name=""/>
          <p:cNvSpPr/>
          <p:nvPr/>
        </p:nvSpPr>
        <p:spPr>
          <a:xfrm flipH="1">
            <a:off x="1563840" y="345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5" name=""/>
          <p:cNvSpPr/>
          <p:nvPr/>
        </p:nvSpPr>
        <p:spPr>
          <a:xfrm flipH="1">
            <a:off x="1558800" y="3456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6" name=""/>
          <p:cNvSpPr/>
          <p:nvPr/>
        </p:nvSpPr>
        <p:spPr>
          <a:xfrm flipH="1">
            <a:off x="1554120" y="3456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7" name=""/>
          <p:cNvSpPr/>
          <p:nvPr/>
        </p:nvSpPr>
        <p:spPr>
          <a:xfrm flipH="1">
            <a:off x="1549440" y="3461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8" name=""/>
          <p:cNvSpPr/>
          <p:nvPr/>
        </p:nvSpPr>
        <p:spPr>
          <a:xfrm flipH="1">
            <a:off x="1539720" y="3461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9" name=""/>
          <p:cNvSpPr/>
          <p:nvPr/>
        </p:nvSpPr>
        <p:spPr>
          <a:xfrm flipH="1">
            <a:off x="1535040" y="3461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0" name=""/>
          <p:cNvSpPr/>
          <p:nvPr/>
        </p:nvSpPr>
        <p:spPr>
          <a:xfrm flipH="1">
            <a:off x="1506600" y="346572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1" name=""/>
          <p:cNvSpPr/>
          <p:nvPr/>
        </p:nvSpPr>
        <p:spPr>
          <a:xfrm flipH="1">
            <a:off x="1496880" y="3470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2" name=""/>
          <p:cNvSpPr/>
          <p:nvPr/>
        </p:nvSpPr>
        <p:spPr>
          <a:xfrm flipH="1">
            <a:off x="1487520" y="3475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3" name=""/>
          <p:cNvSpPr/>
          <p:nvPr/>
        </p:nvSpPr>
        <p:spPr>
          <a:xfrm flipH="1">
            <a:off x="1444680" y="3475080"/>
            <a:ext cx="428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4" name=""/>
          <p:cNvSpPr/>
          <p:nvPr/>
        </p:nvSpPr>
        <p:spPr>
          <a:xfrm flipH="1">
            <a:off x="1434960" y="3484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5" name=""/>
          <p:cNvSpPr/>
          <p:nvPr/>
        </p:nvSpPr>
        <p:spPr>
          <a:xfrm flipH="1">
            <a:off x="1396800" y="348948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6" name=""/>
          <p:cNvSpPr/>
          <p:nvPr/>
        </p:nvSpPr>
        <p:spPr>
          <a:xfrm flipH="1">
            <a:off x="1392120" y="3494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7" name=""/>
          <p:cNvSpPr/>
          <p:nvPr/>
        </p:nvSpPr>
        <p:spPr>
          <a:xfrm flipH="1">
            <a:off x="1373040" y="34941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8" name=""/>
          <p:cNvSpPr/>
          <p:nvPr/>
        </p:nvSpPr>
        <p:spPr>
          <a:xfrm>
            <a:off x="1377720" y="3603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9" name=""/>
          <p:cNvSpPr/>
          <p:nvPr/>
        </p:nvSpPr>
        <p:spPr>
          <a:xfrm>
            <a:off x="1382400" y="3603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0" name=""/>
          <p:cNvSpPr/>
          <p:nvPr/>
        </p:nvSpPr>
        <p:spPr>
          <a:xfrm>
            <a:off x="1382400" y="360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1" name=""/>
          <p:cNvSpPr/>
          <p:nvPr/>
        </p:nvSpPr>
        <p:spPr>
          <a:xfrm>
            <a:off x="1382400" y="3613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2" name=""/>
          <p:cNvSpPr/>
          <p:nvPr/>
        </p:nvSpPr>
        <p:spPr>
          <a:xfrm>
            <a:off x="1387440" y="3613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3" name=""/>
          <p:cNvSpPr/>
          <p:nvPr/>
        </p:nvSpPr>
        <p:spPr>
          <a:xfrm>
            <a:off x="1387440" y="361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4" name=""/>
          <p:cNvSpPr/>
          <p:nvPr/>
        </p:nvSpPr>
        <p:spPr>
          <a:xfrm>
            <a:off x="1387440" y="3623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5" name=""/>
          <p:cNvSpPr/>
          <p:nvPr/>
        </p:nvSpPr>
        <p:spPr>
          <a:xfrm>
            <a:off x="1392120" y="362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6" name=""/>
          <p:cNvSpPr/>
          <p:nvPr/>
        </p:nvSpPr>
        <p:spPr>
          <a:xfrm>
            <a:off x="1392120" y="36324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7" name=""/>
          <p:cNvSpPr/>
          <p:nvPr/>
        </p:nvSpPr>
        <p:spPr>
          <a:xfrm>
            <a:off x="1392120" y="3646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8" name=""/>
          <p:cNvSpPr/>
          <p:nvPr/>
        </p:nvSpPr>
        <p:spPr>
          <a:xfrm>
            <a:off x="1392120" y="3651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9" name=""/>
          <p:cNvSpPr/>
          <p:nvPr/>
        </p:nvSpPr>
        <p:spPr>
          <a:xfrm>
            <a:off x="1392120" y="3661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0" name=""/>
          <p:cNvSpPr/>
          <p:nvPr/>
        </p:nvSpPr>
        <p:spPr>
          <a:xfrm>
            <a:off x="1392120" y="3670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1" name=""/>
          <p:cNvSpPr/>
          <p:nvPr/>
        </p:nvSpPr>
        <p:spPr>
          <a:xfrm>
            <a:off x="1392120" y="3684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2" name=""/>
          <p:cNvSpPr/>
          <p:nvPr/>
        </p:nvSpPr>
        <p:spPr>
          <a:xfrm>
            <a:off x="1392120" y="3694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3" name=""/>
          <p:cNvSpPr/>
          <p:nvPr/>
        </p:nvSpPr>
        <p:spPr>
          <a:xfrm>
            <a:off x="1392120" y="370404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4" name=""/>
          <p:cNvSpPr/>
          <p:nvPr/>
        </p:nvSpPr>
        <p:spPr>
          <a:xfrm>
            <a:off x="1392120" y="3732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5" name=""/>
          <p:cNvSpPr/>
          <p:nvPr/>
        </p:nvSpPr>
        <p:spPr>
          <a:xfrm>
            <a:off x="1392120" y="3742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6" name=""/>
          <p:cNvSpPr/>
          <p:nvPr/>
        </p:nvSpPr>
        <p:spPr>
          <a:xfrm>
            <a:off x="1392120" y="3746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7" name=""/>
          <p:cNvSpPr/>
          <p:nvPr/>
        </p:nvSpPr>
        <p:spPr>
          <a:xfrm>
            <a:off x="1396800" y="3765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8" name=""/>
          <p:cNvSpPr/>
          <p:nvPr/>
        </p:nvSpPr>
        <p:spPr>
          <a:xfrm flipV="1">
            <a:off x="1401480" y="3761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9" name=""/>
          <p:cNvSpPr/>
          <p:nvPr/>
        </p:nvSpPr>
        <p:spPr>
          <a:xfrm flipV="1">
            <a:off x="1406520" y="372780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0" name=""/>
          <p:cNvSpPr/>
          <p:nvPr/>
        </p:nvSpPr>
        <p:spPr>
          <a:xfrm flipV="1">
            <a:off x="1425600" y="3718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1" name=""/>
          <p:cNvSpPr/>
          <p:nvPr/>
        </p:nvSpPr>
        <p:spPr>
          <a:xfrm flipV="1">
            <a:off x="1430280" y="37040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2" name=""/>
          <p:cNvSpPr/>
          <p:nvPr/>
        </p:nvSpPr>
        <p:spPr>
          <a:xfrm flipV="1">
            <a:off x="1439640" y="36943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3" name=""/>
          <p:cNvSpPr/>
          <p:nvPr/>
        </p:nvSpPr>
        <p:spPr>
          <a:xfrm flipV="1">
            <a:off x="1449360" y="3656520"/>
            <a:ext cx="2844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4" name=""/>
          <p:cNvSpPr/>
          <p:nvPr/>
        </p:nvSpPr>
        <p:spPr>
          <a:xfrm flipV="1">
            <a:off x="1477800" y="36514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5" name=""/>
          <p:cNvSpPr/>
          <p:nvPr/>
        </p:nvSpPr>
        <p:spPr>
          <a:xfrm flipV="1">
            <a:off x="1487520" y="36468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6" name=""/>
          <p:cNvSpPr/>
          <p:nvPr/>
        </p:nvSpPr>
        <p:spPr>
          <a:xfrm>
            <a:off x="1501920" y="3646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7" name=""/>
          <p:cNvSpPr/>
          <p:nvPr/>
        </p:nvSpPr>
        <p:spPr>
          <a:xfrm>
            <a:off x="1506600" y="3651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8" name=""/>
          <p:cNvSpPr/>
          <p:nvPr/>
        </p:nvSpPr>
        <p:spPr>
          <a:xfrm>
            <a:off x="1511280" y="3651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9" name=""/>
          <p:cNvSpPr/>
          <p:nvPr/>
        </p:nvSpPr>
        <p:spPr>
          <a:xfrm>
            <a:off x="1515960" y="365652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0" name=""/>
          <p:cNvSpPr/>
          <p:nvPr/>
        </p:nvSpPr>
        <p:spPr>
          <a:xfrm>
            <a:off x="1530360" y="3670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1" name=""/>
          <p:cNvSpPr/>
          <p:nvPr/>
        </p:nvSpPr>
        <p:spPr>
          <a:xfrm>
            <a:off x="1535040" y="36849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2" name=""/>
          <p:cNvSpPr/>
          <p:nvPr/>
        </p:nvSpPr>
        <p:spPr>
          <a:xfrm>
            <a:off x="1539720" y="3704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3" name=""/>
          <p:cNvSpPr/>
          <p:nvPr/>
        </p:nvSpPr>
        <p:spPr>
          <a:xfrm>
            <a:off x="1539720" y="37134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4" name=""/>
          <p:cNvSpPr/>
          <p:nvPr/>
        </p:nvSpPr>
        <p:spPr>
          <a:xfrm>
            <a:off x="1544760" y="3727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5" name=""/>
          <p:cNvSpPr/>
          <p:nvPr/>
        </p:nvSpPr>
        <p:spPr>
          <a:xfrm>
            <a:off x="1544760" y="3742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6" name=""/>
          <p:cNvSpPr/>
          <p:nvPr/>
        </p:nvSpPr>
        <p:spPr>
          <a:xfrm>
            <a:off x="1544760" y="374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7" name=""/>
          <p:cNvSpPr/>
          <p:nvPr/>
        </p:nvSpPr>
        <p:spPr>
          <a:xfrm>
            <a:off x="1549440" y="374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8" name=""/>
          <p:cNvSpPr/>
          <p:nvPr/>
        </p:nvSpPr>
        <p:spPr>
          <a:xfrm flipH="1">
            <a:off x="3847320" y="3394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9" name=""/>
          <p:cNvSpPr/>
          <p:nvPr/>
        </p:nvSpPr>
        <p:spPr>
          <a:xfrm flipH="1">
            <a:off x="3842640" y="3394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0" name=""/>
          <p:cNvSpPr/>
          <p:nvPr/>
        </p:nvSpPr>
        <p:spPr>
          <a:xfrm>
            <a:off x="3842640" y="339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1" name=""/>
          <p:cNvSpPr/>
          <p:nvPr/>
        </p:nvSpPr>
        <p:spPr>
          <a:xfrm flipH="1">
            <a:off x="383796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2" name=""/>
          <p:cNvSpPr/>
          <p:nvPr/>
        </p:nvSpPr>
        <p:spPr>
          <a:xfrm flipH="1">
            <a:off x="3818880" y="339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3" name=""/>
          <p:cNvSpPr/>
          <p:nvPr/>
        </p:nvSpPr>
        <p:spPr>
          <a:xfrm flipH="1">
            <a:off x="3813840" y="3398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4" name=""/>
          <p:cNvSpPr/>
          <p:nvPr/>
        </p:nvSpPr>
        <p:spPr>
          <a:xfrm flipH="1">
            <a:off x="380916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5" name=""/>
          <p:cNvSpPr/>
          <p:nvPr/>
        </p:nvSpPr>
        <p:spPr>
          <a:xfrm flipH="1">
            <a:off x="3799800" y="339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6" name=""/>
          <p:cNvSpPr/>
          <p:nvPr/>
        </p:nvSpPr>
        <p:spPr>
          <a:xfrm flipH="1">
            <a:off x="3780720" y="339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7" name=""/>
          <p:cNvSpPr/>
          <p:nvPr/>
        </p:nvSpPr>
        <p:spPr>
          <a:xfrm flipH="1">
            <a:off x="3771000" y="3398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8" name=""/>
          <p:cNvSpPr/>
          <p:nvPr/>
        </p:nvSpPr>
        <p:spPr>
          <a:xfrm flipH="1">
            <a:off x="376632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9" name=""/>
          <p:cNvSpPr/>
          <p:nvPr/>
        </p:nvSpPr>
        <p:spPr>
          <a:xfrm flipH="1">
            <a:off x="376164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0" name=""/>
          <p:cNvSpPr/>
          <p:nvPr/>
        </p:nvSpPr>
        <p:spPr>
          <a:xfrm flipH="1">
            <a:off x="3756600" y="3398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1" name=""/>
          <p:cNvSpPr/>
          <p:nvPr/>
        </p:nvSpPr>
        <p:spPr>
          <a:xfrm flipH="1">
            <a:off x="4071240" y="3332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2" name=""/>
          <p:cNvSpPr/>
          <p:nvPr/>
        </p:nvSpPr>
        <p:spPr>
          <a:xfrm flipH="1">
            <a:off x="406656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3" name=""/>
          <p:cNvSpPr/>
          <p:nvPr/>
        </p:nvSpPr>
        <p:spPr>
          <a:xfrm flipH="1">
            <a:off x="406188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4" name=""/>
          <p:cNvSpPr/>
          <p:nvPr/>
        </p:nvSpPr>
        <p:spPr>
          <a:xfrm flipH="1" flipV="1">
            <a:off x="4057200" y="3327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5" name=""/>
          <p:cNvSpPr/>
          <p:nvPr/>
        </p:nvSpPr>
        <p:spPr>
          <a:xfrm flipH="1">
            <a:off x="4052520" y="3327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6" name=""/>
          <p:cNvSpPr/>
          <p:nvPr/>
        </p:nvSpPr>
        <p:spPr>
          <a:xfrm flipH="1">
            <a:off x="4047480" y="3327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7" name=""/>
          <p:cNvSpPr/>
          <p:nvPr/>
        </p:nvSpPr>
        <p:spPr>
          <a:xfrm flipH="1">
            <a:off x="4023720" y="33321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8" name=""/>
          <p:cNvSpPr/>
          <p:nvPr/>
        </p:nvSpPr>
        <p:spPr>
          <a:xfrm flipH="1">
            <a:off x="4019040" y="3336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9" name=""/>
          <p:cNvSpPr/>
          <p:nvPr/>
        </p:nvSpPr>
        <p:spPr>
          <a:xfrm flipH="1">
            <a:off x="4004640" y="33418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0" name=""/>
          <p:cNvSpPr/>
          <p:nvPr/>
        </p:nvSpPr>
        <p:spPr>
          <a:xfrm flipH="1">
            <a:off x="3999960" y="3360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1" name=""/>
          <p:cNvSpPr/>
          <p:nvPr/>
        </p:nvSpPr>
        <p:spPr>
          <a:xfrm flipH="1">
            <a:off x="3995280" y="33703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2" name=""/>
          <p:cNvSpPr/>
          <p:nvPr/>
        </p:nvSpPr>
        <p:spPr>
          <a:xfrm>
            <a:off x="3995280" y="3394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3" name=""/>
          <p:cNvSpPr/>
          <p:nvPr/>
        </p:nvSpPr>
        <p:spPr>
          <a:xfrm>
            <a:off x="3995280" y="3403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4" name=""/>
          <p:cNvSpPr/>
          <p:nvPr/>
        </p:nvSpPr>
        <p:spPr>
          <a:xfrm>
            <a:off x="3995280" y="3413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5" name=""/>
          <p:cNvSpPr/>
          <p:nvPr/>
        </p:nvSpPr>
        <p:spPr>
          <a:xfrm>
            <a:off x="3995280" y="34178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6" name=""/>
          <p:cNvSpPr/>
          <p:nvPr/>
        </p:nvSpPr>
        <p:spPr>
          <a:xfrm>
            <a:off x="4014360" y="3436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7" name=""/>
          <p:cNvSpPr/>
          <p:nvPr/>
        </p:nvSpPr>
        <p:spPr>
          <a:xfrm>
            <a:off x="4019040" y="3441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8" name=""/>
          <p:cNvSpPr/>
          <p:nvPr/>
        </p:nvSpPr>
        <p:spPr>
          <a:xfrm>
            <a:off x="4028400" y="34419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9" name=""/>
          <p:cNvSpPr/>
          <p:nvPr/>
        </p:nvSpPr>
        <p:spPr>
          <a:xfrm flipV="1">
            <a:off x="4047480" y="34369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0" name=""/>
          <p:cNvSpPr/>
          <p:nvPr/>
        </p:nvSpPr>
        <p:spPr>
          <a:xfrm>
            <a:off x="4061880" y="3436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1" name=""/>
          <p:cNvSpPr/>
          <p:nvPr/>
        </p:nvSpPr>
        <p:spPr>
          <a:xfrm flipV="1">
            <a:off x="4071240" y="34178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2" name=""/>
          <p:cNvSpPr/>
          <p:nvPr/>
        </p:nvSpPr>
        <p:spPr>
          <a:xfrm flipV="1">
            <a:off x="4090320" y="3413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3" name=""/>
          <p:cNvSpPr/>
          <p:nvPr/>
        </p:nvSpPr>
        <p:spPr>
          <a:xfrm flipV="1">
            <a:off x="4095360" y="3408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4" name=""/>
          <p:cNvSpPr/>
          <p:nvPr/>
        </p:nvSpPr>
        <p:spPr>
          <a:xfrm flipV="1">
            <a:off x="4095360" y="3394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5" name=""/>
          <p:cNvSpPr/>
          <p:nvPr/>
        </p:nvSpPr>
        <p:spPr>
          <a:xfrm flipV="1">
            <a:off x="4104720" y="3384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6" name=""/>
          <p:cNvSpPr/>
          <p:nvPr/>
        </p:nvSpPr>
        <p:spPr>
          <a:xfrm flipV="1">
            <a:off x="4104720" y="3380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7" name=""/>
          <p:cNvSpPr/>
          <p:nvPr/>
        </p:nvSpPr>
        <p:spPr>
          <a:xfrm flipV="1">
            <a:off x="4109400" y="33656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8" name=""/>
          <p:cNvSpPr/>
          <p:nvPr/>
        </p:nvSpPr>
        <p:spPr>
          <a:xfrm flipV="1">
            <a:off x="4109400" y="3360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9" name=""/>
          <p:cNvSpPr/>
          <p:nvPr/>
        </p:nvSpPr>
        <p:spPr>
          <a:xfrm flipV="1">
            <a:off x="4109400" y="3355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0" name=""/>
          <p:cNvSpPr/>
          <p:nvPr/>
        </p:nvSpPr>
        <p:spPr>
          <a:xfrm>
            <a:off x="4109400" y="3355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1" name=""/>
          <p:cNvSpPr/>
          <p:nvPr/>
        </p:nvSpPr>
        <p:spPr>
          <a:xfrm>
            <a:off x="4114440" y="3355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2" name=""/>
          <p:cNvSpPr/>
          <p:nvPr/>
        </p:nvSpPr>
        <p:spPr>
          <a:xfrm>
            <a:off x="4114440" y="3360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3" name=""/>
          <p:cNvSpPr/>
          <p:nvPr/>
        </p:nvSpPr>
        <p:spPr>
          <a:xfrm>
            <a:off x="4114440" y="3365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4" name=""/>
          <p:cNvSpPr/>
          <p:nvPr/>
        </p:nvSpPr>
        <p:spPr>
          <a:xfrm>
            <a:off x="411444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5" name=""/>
          <p:cNvSpPr/>
          <p:nvPr/>
        </p:nvSpPr>
        <p:spPr>
          <a:xfrm>
            <a:off x="4114440" y="338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6" name=""/>
          <p:cNvSpPr/>
          <p:nvPr/>
        </p:nvSpPr>
        <p:spPr>
          <a:xfrm>
            <a:off x="4114440" y="3384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7" name=""/>
          <p:cNvSpPr/>
          <p:nvPr/>
        </p:nvSpPr>
        <p:spPr>
          <a:xfrm flipH="1">
            <a:off x="4104720" y="339408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8" name=""/>
          <p:cNvSpPr/>
          <p:nvPr/>
        </p:nvSpPr>
        <p:spPr>
          <a:xfrm>
            <a:off x="4104720" y="3427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9" name=""/>
          <p:cNvSpPr/>
          <p:nvPr/>
        </p:nvSpPr>
        <p:spPr>
          <a:xfrm flipH="1">
            <a:off x="4090320" y="343692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0" name=""/>
          <p:cNvSpPr/>
          <p:nvPr/>
        </p:nvSpPr>
        <p:spPr>
          <a:xfrm flipH="1">
            <a:off x="4085640" y="3475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1" name=""/>
          <p:cNvSpPr/>
          <p:nvPr/>
        </p:nvSpPr>
        <p:spPr>
          <a:xfrm flipH="1">
            <a:off x="4080960" y="3489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2" name=""/>
          <p:cNvSpPr/>
          <p:nvPr/>
        </p:nvSpPr>
        <p:spPr>
          <a:xfrm flipH="1">
            <a:off x="4047480" y="3503880"/>
            <a:ext cx="334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3" name=""/>
          <p:cNvSpPr/>
          <p:nvPr/>
        </p:nvSpPr>
        <p:spPr>
          <a:xfrm flipH="1">
            <a:off x="4042800" y="3551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4" name=""/>
          <p:cNvSpPr/>
          <p:nvPr/>
        </p:nvSpPr>
        <p:spPr>
          <a:xfrm flipH="1">
            <a:off x="4019040" y="356580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5" name=""/>
          <p:cNvSpPr/>
          <p:nvPr/>
        </p:nvSpPr>
        <p:spPr>
          <a:xfrm flipH="1">
            <a:off x="4014360" y="3589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6" name=""/>
          <p:cNvSpPr/>
          <p:nvPr/>
        </p:nvSpPr>
        <p:spPr>
          <a:xfrm flipH="1">
            <a:off x="3990240" y="359424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7" name=""/>
          <p:cNvSpPr/>
          <p:nvPr/>
        </p:nvSpPr>
        <p:spPr>
          <a:xfrm flipV="1">
            <a:off x="3990240" y="35802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8" name=""/>
          <p:cNvSpPr/>
          <p:nvPr/>
        </p:nvSpPr>
        <p:spPr>
          <a:xfrm flipV="1">
            <a:off x="3990240" y="3575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9" name=""/>
          <p:cNvSpPr/>
          <p:nvPr/>
        </p:nvSpPr>
        <p:spPr>
          <a:xfrm flipV="1">
            <a:off x="3990240" y="3565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0" name=""/>
          <p:cNvSpPr/>
          <p:nvPr/>
        </p:nvSpPr>
        <p:spPr>
          <a:xfrm flipV="1">
            <a:off x="3990240" y="35560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1" name=""/>
          <p:cNvSpPr/>
          <p:nvPr/>
        </p:nvSpPr>
        <p:spPr>
          <a:xfrm flipV="1">
            <a:off x="3995280" y="3546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2" name=""/>
          <p:cNvSpPr/>
          <p:nvPr/>
        </p:nvSpPr>
        <p:spPr>
          <a:xfrm flipV="1">
            <a:off x="4004640" y="3508560"/>
            <a:ext cx="381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3" name=""/>
          <p:cNvSpPr/>
          <p:nvPr/>
        </p:nvSpPr>
        <p:spPr>
          <a:xfrm flipV="1">
            <a:off x="4042800" y="3465720"/>
            <a:ext cx="475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4" name=""/>
          <p:cNvSpPr/>
          <p:nvPr/>
        </p:nvSpPr>
        <p:spPr>
          <a:xfrm flipV="1">
            <a:off x="4209840" y="3322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5" name=""/>
          <p:cNvSpPr/>
          <p:nvPr/>
        </p:nvSpPr>
        <p:spPr>
          <a:xfrm flipH="1">
            <a:off x="4204800" y="3322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6" name=""/>
          <p:cNvSpPr/>
          <p:nvPr/>
        </p:nvSpPr>
        <p:spPr>
          <a:xfrm>
            <a:off x="4204800" y="3322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7" name=""/>
          <p:cNvSpPr/>
          <p:nvPr/>
        </p:nvSpPr>
        <p:spPr>
          <a:xfrm>
            <a:off x="4204800" y="3327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8" name=""/>
          <p:cNvSpPr/>
          <p:nvPr/>
        </p:nvSpPr>
        <p:spPr>
          <a:xfrm flipH="1">
            <a:off x="4200120" y="3332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9" name=""/>
          <p:cNvSpPr/>
          <p:nvPr/>
        </p:nvSpPr>
        <p:spPr>
          <a:xfrm>
            <a:off x="4200120" y="3336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0" name=""/>
          <p:cNvSpPr/>
          <p:nvPr/>
        </p:nvSpPr>
        <p:spPr>
          <a:xfrm>
            <a:off x="420012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1" name=""/>
          <p:cNvSpPr/>
          <p:nvPr/>
        </p:nvSpPr>
        <p:spPr>
          <a:xfrm>
            <a:off x="4200120" y="3346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2" name=""/>
          <p:cNvSpPr/>
          <p:nvPr/>
        </p:nvSpPr>
        <p:spPr>
          <a:xfrm>
            <a:off x="4200120" y="3355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3" name=""/>
          <p:cNvSpPr/>
          <p:nvPr/>
        </p:nvSpPr>
        <p:spPr>
          <a:xfrm>
            <a:off x="420012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4" name=""/>
          <p:cNvSpPr/>
          <p:nvPr/>
        </p:nvSpPr>
        <p:spPr>
          <a:xfrm>
            <a:off x="4200120" y="3370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5" name=""/>
          <p:cNvSpPr/>
          <p:nvPr/>
        </p:nvSpPr>
        <p:spPr>
          <a:xfrm>
            <a:off x="4200120" y="33800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6" name=""/>
          <p:cNvSpPr/>
          <p:nvPr/>
        </p:nvSpPr>
        <p:spPr>
          <a:xfrm>
            <a:off x="4204800" y="3403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7" name=""/>
          <p:cNvSpPr/>
          <p:nvPr/>
        </p:nvSpPr>
        <p:spPr>
          <a:xfrm>
            <a:off x="4204800" y="3408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8" name=""/>
          <p:cNvSpPr/>
          <p:nvPr/>
        </p:nvSpPr>
        <p:spPr>
          <a:xfrm>
            <a:off x="4204800" y="3413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9" name=""/>
          <p:cNvSpPr/>
          <p:nvPr/>
        </p:nvSpPr>
        <p:spPr>
          <a:xfrm>
            <a:off x="4209840" y="3417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0" name=""/>
          <p:cNvSpPr/>
          <p:nvPr/>
        </p:nvSpPr>
        <p:spPr>
          <a:xfrm>
            <a:off x="4209840" y="3422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1" name=""/>
          <p:cNvSpPr/>
          <p:nvPr/>
        </p:nvSpPr>
        <p:spPr>
          <a:xfrm>
            <a:off x="4219200" y="342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2" name=""/>
          <p:cNvSpPr/>
          <p:nvPr/>
        </p:nvSpPr>
        <p:spPr>
          <a:xfrm flipV="1">
            <a:off x="4223880" y="34178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3" name=""/>
          <p:cNvSpPr/>
          <p:nvPr/>
        </p:nvSpPr>
        <p:spPr>
          <a:xfrm flipV="1">
            <a:off x="4238280" y="34038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4" name=""/>
          <p:cNvSpPr/>
          <p:nvPr/>
        </p:nvSpPr>
        <p:spPr>
          <a:xfrm flipV="1">
            <a:off x="4252680" y="338940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5" name=""/>
          <p:cNvSpPr/>
          <p:nvPr/>
        </p:nvSpPr>
        <p:spPr>
          <a:xfrm flipV="1">
            <a:off x="4266720" y="33800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6" name=""/>
          <p:cNvSpPr/>
          <p:nvPr/>
        </p:nvSpPr>
        <p:spPr>
          <a:xfrm flipV="1">
            <a:off x="4276440" y="33656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7" name=""/>
          <p:cNvSpPr/>
          <p:nvPr/>
        </p:nvSpPr>
        <p:spPr>
          <a:xfrm flipV="1">
            <a:off x="429084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8" name=""/>
          <p:cNvSpPr/>
          <p:nvPr/>
        </p:nvSpPr>
        <p:spPr>
          <a:xfrm flipV="1">
            <a:off x="4295520" y="33465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9" name=""/>
          <p:cNvSpPr/>
          <p:nvPr/>
        </p:nvSpPr>
        <p:spPr>
          <a:xfrm flipV="1">
            <a:off x="4304880" y="33321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0" name=""/>
          <p:cNvSpPr/>
          <p:nvPr/>
        </p:nvSpPr>
        <p:spPr>
          <a:xfrm>
            <a:off x="430992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1" name=""/>
          <p:cNvSpPr/>
          <p:nvPr/>
        </p:nvSpPr>
        <p:spPr>
          <a:xfrm flipV="1">
            <a:off x="4314600" y="3327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2" name=""/>
          <p:cNvSpPr/>
          <p:nvPr/>
        </p:nvSpPr>
        <p:spPr>
          <a:xfrm flipV="1">
            <a:off x="4314600" y="3322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3" name=""/>
          <p:cNvSpPr/>
          <p:nvPr/>
        </p:nvSpPr>
        <p:spPr>
          <a:xfrm flipH="1">
            <a:off x="4309920" y="3322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4" name=""/>
          <p:cNvSpPr/>
          <p:nvPr/>
        </p:nvSpPr>
        <p:spPr>
          <a:xfrm flipH="1">
            <a:off x="4304880" y="3327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5" name=""/>
          <p:cNvSpPr/>
          <p:nvPr/>
        </p:nvSpPr>
        <p:spPr>
          <a:xfrm flipH="1">
            <a:off x="4300200" y="3336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6" name=""/>
          <p:cNvSpPr/>
          <p:nvPr/>
        </p:nvSpPr>
        <p:spPr>
          <a:xfrm flipH="1">
            <a:off x="4295520" y="33418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7" name=""/>
          <p:cNvSpPr/>
          <p:nvPr/>
        </p:nvSpPr>
        <p:spPr>
          <a:xfrm>
            <a:off x="429552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8" name=""/>
          <p:cNvSpPr/>
          <p:nvPr/>
        </p:nvSpPr>
        <p:spPr>
          <a:xfrm>
            <a:off x="4295520" y="33703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9" name=""/>
          <p:cNvSpPr/>
          <p:nvPr/>
        </p:nvSpPr>
        <p:spPr>
          <a:xfrm>
            <a:off x="4304880" y="3389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0" name=""/>
          <p:cNvSpPr/>
          <p:nvPr/>
        </p:nvSpPr>
        <p:spPr>
          <a:xfrm>
            <a:off x="4314600" y="339408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1" name=""/>
          <p:cNvSpPr/>
          <p:nvPr/>
        </p:nvSpPr>
        <p:spPr>
          <a:xfrm>
            <a:off x="4329000" y="34038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2" name=""/>
          <p:cNvSpPr/>
          <p:nvPr/>
        </p:nvSpPr>
        <p:spPr>
          <a:xfrm flipH="1">
            <a:off x="4424040" y="3317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3" name=""/>
          <p:cNvSpPr/>
          <p:nvPr/>
        </p:nvSpPr>
        <p:spPr>
          <a:xfrm flipH="1">
            <a:off x="4419360" y="331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4" name=""/>
          <p:cNvSpPr/>
          <p:nvPr/>
        </p:nvSpPr>
        <p:spPr>
          <a:xfrm flipH="1">
            <a:off x="4414680" y="3317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5" name=""/>
          <p:cNvSpPr/>
          <p:nvPr/>
        </p:nvSpPr>
        <p:spPr>
          <a:xfrm flipH="1">
            <a:off x="4410000" y="3322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6" name=""/>
          <p:cNvSpPr/>
          <p:nvPr/>
        </p:nvSpPr>
        <p:spPr>
          <a:xfrm flipH="1">
            <a:off x="4395600" y="33274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7" name=""/>
          <p:cNvSpPr/>
          <p:nvPr/>
        </p:nvSpPr>
        <p:spPr>
          <a:xfrm flipH="1">
            <a:off x="4390920" y="3341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8" name=""/>
          <p:cNvSpPr/>
          <p:nvPr/>
        </p:nvSpPr>
        <p:spPr>
          <a:xfrm>
            <a:off x="4390920" y="3346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9" name=""/>
          <p:cNvSpPr/>
          <p:nvPr/>
        </p:nvSpPr>
        <p:spPr>
          <a:xfrm flipH="1">
            <a:off x="4386240" y="3355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0" name=""/>
          <p:cNvSpPr/>
          <p:nvPr/>
        </p:nvSpPr>
        <p:spPr>
          <a:xfrm flipH="1">
            <a:off x="4381200" y="3360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1" name=""/>
          <p:cNvSpPr/>
          <p:nvPr/>
        </p:nvSpPr>
        <p:spPr>
          <a:xfrm>
            <a:off x="4381200" y="3365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2" name=""/>
          <p:cNvSpPr/>
          <p:nvPr/>
        </p:nvSpPr>
        <p:spPr>
          <a:xfrm>
            <a:off x="4381200" y="3375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3" name=""/>
          <p:cNvSpPr/>
          <p:nvPr/>
        </p:nvSpPr>
        <p:spPr>
          <a:xfrm>
            <a:off x="4381200" y="3384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4" name=""/>
          <p:cNvSpPr/>
          <p:nvPr/>
        </p:nvSpPr>
        <p:spPr>
          <a:xfrm>
            <a:off x="4381200" y="34038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5" name=""/>
          <p:cNvSpPr/>
          <p:nvPr/>
        </p:nvSpPr>
        <p:spPr>
          <a:xfrm>
            <a:off x="4390920" y="3417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6" name=""/>
          <p:cNvSpPr/>
          <p:nvPr/>
        </p:nvSpPr>
        <p:spPr>
          <a:xfrm>
            <a:off x="4395600" y="34228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7" name=""/>
          <p:cNvSpPr/>
          <p:nvPr/>
        </p:nvSpPr>
        <p:spPr>
          <a:xfrm>
            <a:off x="4419360" y="3427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8" name=""/>
          <p:cNvSpPr/>
          <p:nvPr/>
        </p:nvSpPr>
        <p:spPr>
          <a:xfrm flipV="1">
            <a:off x="4424040" y="342288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9" name=""/>
          <p:cNvSpPr/>
          <p:nvPr/>
        </p:nvSpPr>
        <p:spPr>
          <a:xfrm flipV="1">
            <a:off x="4448160" y="3413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0" name=""/>
          <p:cNvSpPr/>
          <p:nvPr/>
        </p:nvSpPr>
        <p:spPr>
          <a:xfrm flipV="1">
            <a:off x="4452840" y="3408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1" name=""/>
          <p:cNvSpPr/>
          <p:nvPr/>
        </p:nvSpPr>
        <p:spPr>
          <a:xfrm flipV="1">
            <a:off x="4457520" y="33894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2" name=""/>
          <p:cNvSpPr/>
          <p:nvPr/>
        </p:nvSpPr>
        <p:spPr>
          <a:xfrm flipV="1">
            <a:off x="4471920" y="3384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3" name=""/>
          <p:cNvSpPr/>
          <p:nvPr/>
        </p:nvSpPr>
        <p:spPr>
          <a:xfrm flipV="1">
            <a:off x="4476600" y="3375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4" name=""/>
          <p:cNvSpPr/>
          <p:nvPr/>
        </p:nvSpPr>
        <p:spPr>
          <a:xfrm flipV="1">
            <a:off x="4476600" y="3355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5" name=""/>
          <p:cNvSpPr/>
          <p:nvPr/>
        </p:nvSpPr>
        <p:spPr>
          <a:xfrm flipV="1">
            <a:off x="4481280" y="3346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6" name=""/>
          <p:cNvSpPr/>
          <p:nvPr/>
        </p:nvSpPr>
        <p:spPr>
          <a:xfrm flipV="1">
            <a:off x="448632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7" name=""/>
          <p:cNvSpPr/>
          <p:nvPr/>
        </p:nvSpPr>
        <p:spPr>
          <a:xfrm>
            <a:off x="4486320" y="3341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8" name=""/>
          <p:cNvSpPr/>
          <p:nvPr/>
        </p:nvSpPr>
        <p:spPr>
          <a:xfrm>
            <a:off x="449100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9" name=""/>
          <p:cNvSpPr/>
          <p:nvPr/>
        </p:nvSpPr>
        <p:spPr>
          <a:xfrm>
            <a:off x="4491000" y="3346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0" name=""/>
          <p:cNvSpPr/>
          <p:nvPr/>
        </p:nvSpPr>
        <p:spPr>
          <a:xfrm>
            <a:off x="4495680" y="335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1" name=""/>
          <p:cNvSpPr/>
          <p:nvPr/>
        </p:nvSpPr>
        <p:spPr>
          <a:xfrm>
            <a:off x="4495680" y="3355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2" name=""/>
          <p:cNvSpPr/>
          <p:nvPr/>
        </p:nvSpPr>
        <p:spPr>
          <a:xfrm>
            <a:off x="4495680" y="33609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3" name=""/>
          <p:cNvSpPr/>
          <p:nvPr/>
        </p:nvSpPr>
        <p:spPr>
          <a:xfrm>
            <a:off x="449568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4" name=""/>
          <p:cNvSpPr/>
          <p:nvPr/>
        </p:nvSpPr>
        <p:spPr>
          <a:xfrm>
            <a:off x="4495680" y="338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5" name=""/>
          <p:cNvSpPr/>
          <p:nvPr/>
        </p:nvSpPr>
        <p:spPr>
          <a:xfrm>
            <a:off x="4495680" y="33847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6" name=""/>
          <p:cNvSpPr/>
          <p:nvPr/>
        </p:nvSpPr>
        <p:spPr>
          <a:xfrm flipV="1">
            <a:off x="4495680" y="33894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7" name=""/>
          <p:cNvSpPr/>
          <p:nvPr/>
        </p:nvSpPr>
        <p:spPr>
          <a:xfrm flipV="1">
            <a:off x="4505400" y="3384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8" name=""/>
          <p:cNvSpPr/>
          <p:nvPr/>
        </p:nvSpPr>
        <p:spPr>
          <a:xfrm flipV="1">
            <a:off x="4510080" y="3375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9" name=""/>
          <p:cNvSpPr/>
          <p:nvPr/>
        </p:nvSpPr>
        <p:spPr>
          <a:xfrm flipV="1">
            <a:off x="4514760" y="337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0" name=""/>
          <p:cNvSpPr/>
          <p:nvPr/>
        </p:nvSpPr>
        <p:spPr>
          <a:xfrm flipV="1">
            <a:off x="4519440" y="33609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1" name=""/>
          <p:cNvSpPr/>
          <p:nvPr/>
        </p:nvSpPr>
        <p:spPr>
          <a:xfrm flipV="1">
            <a:off x="4524480" y="3351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2" name=""/>
          <p:cNvSpPr/>
          <p:nvPr/>
        </p:nvSpPr>
        <p:spPr>
          <a:xfrm flipV="1">
            <a:off x="4529160" y="331776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3" name=""/>
          <p:cNvSpPr/>
          <p:nvPr/>
        </p:nvSpPr>
        <p:spPr>
          <a:xfrm flipV="1">
            <a:off x="4552920" y="331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4" name=""/>
          <p:cNvSpPr/>
          <p:nvPr/>
        </p:nvSpPr>
        <p:spPr>
          <a:xfrm flipV="1">
            <a:off x="4557600" y="3303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5" name=""/>
          <p:cNvSpPr/>
          <p:nvPr/>
        </p:nvSpPr>
        <p:spPr>
          <a:xfrm flipV="1">
            <a:off x="4562640" y="32986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6" name=""/>
          <p:cNvSpPr/>
          <p:nvPr/>
        </p:nvSpPr>
        <p:spPr>
          <a:xfrm>
            <a:off x="4572000" y="3298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7" name=""/>
          <p:cNvSpPr/>
          <p:nvPr/>
        </p:nvSpPr>
        <p:spPr>
          <a:xfrm>
            <a:off x="4576680" y="3303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8" name=""/>
          <p:cNvSpPr/>
          <p:nvPr/>
        </p:nvSpPr>
        <p:spPr>
          <a:xfrm>
            <a:off x="4581360" y="330372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9" name=""/>
          <p:cNvSpPr/>
          <p:nvPr/>
        </p:nvSpPr>
        <p:spPr>
          <a:xfrm>
            <a:off x="4591080" y="3327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0" name=""/>
          <p:cNvSpPr/>
          <p:nvPr/>
        </p:nvSpPr>
        <p:spPr>
          <a:xfrm>
            <a:off x="4591080" y="33321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1" name=""/>
          <p:cNvSpPr/>
          <p:nvPr/>
        </p:nvSpPr>
        <p:spPr>
          <a:xfrm>
            <a:off x="459108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2" name=""/>
          <p:cNvSpPr/>
          <p:nvPr/>
        </p:nvSpPr>
        <p:spPr>
          <a:xfrm>
            <a:off x="4595760" y="3365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3" name=""/>
          <p:cNvSpPr/>
          <p:nvPr/>
        </p:nvSpPr>
        <p:spPr>
          <a:xfrm>
            <a:off x="4595760" y="338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4" name=""/>
          <p:cNvSpPr/>
          <p:nvPr/>
        </p:nvSpPr>
        <p:spPr>
          <a:xfrm>
            <a:off x="4595760" y="33894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5" name=""/>
          <p:cNvSpPr/>
          <p:nvPr/>
        </p:nvSpPr>
        <p:spPr>
          <a:xfrm>
            <a:off x="4605480" y="339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6" name=""/>
          <p:cNvSpPr/>
          <p:nvPr/>
        </p:nvSpPr>
        <p:spPr>
          <a:xfrm>
            <a:off x="4610160" y="3398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7" name=""/>
          <p:cNvSpPr/>
          <p:nvPr/>
        </p:nvSpPr>
        <p:spPr>
          <a:xfrm>
            <a:off x="4614840" y="3403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8" name=""/>
          <p:cNvSpPr/>
          <p:nvPr/>
        </p:nvSpPr>
        <p:spPr>
          <a:xfrm>
            <a:off x="4629240" y="3403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9" name=""/>
          <p:cNvSpPr/>
          <p:nvPr/>
        </p:nvSpPr>
        <p:spPr>
          <a:xfrm flipV="1">
            <a:off x="4638600" y="3398760"/>
            <a:ext cx="288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0" name=""/>
          <p:cNvSpPr/>
          <p:nvPr/>
        </p:nvSpPr>
        <p:spPr>
          <a:xfrm>
            <a:off x="4667400" y="339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1" name=""/>
          <p:cNvSpPr/>
          <p:nvPr/>
        </p:nvSpPr>
        <p:spPr>
          <a:xfrm>
            <a:off x="4676760" y="3398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2" name=""/>
          <p:cNvSpPr/>
          <p:nvPr/>
        </p:nvSpPr>
        <p:spPr>
          <a:xfrm flipV="1">
            <a:off x="4686480" y="338940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3" name=""/>
          <p:cNvSpPr/>
          <p:nvPr/>
        </p:nvSpPr>
        <p:spPr>
          <a:xfrm flipV="1">
            <a:off x="4705560" y="3384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4" name=""/>
          <p:cNvSpPr/>
          <p:nvPr/>
        </p:nvSpPr>
        <p:spPr>
          <a:xfrm flipV="1">
            <a:off x="4710240" y="33750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5" name=""/>
          <p:cNvSpPr/>
          <p:nvPr/>
        </p:nvSpPr>
        <p:spPr>
          <a:xfrm flipV="1">
            <a:off x="4719960" y="337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6" name=""/>
          <p:cNvSpPr/>
          <p:nvPr/>
        </p:nvSpPr>
        <p:spPr>
          <a:xfrm flipV="1">
            <a:off x="472464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7" name=""/>
          <p:cNvSpPr/>
          <p:nvPr/>
        </p:nvSpPr>
        <p:spPr>
          <a:xfrm flipH="1" flipV="1">
            <a:off x="4719960" y="3346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8" name=""/>
          <p:cNvSpPr/>
          <p:nvPr/>
        </p:nvSpPr>
        <p:spPr>
          <a:xfrm flipV="1">
            <a:off x="471996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9" name=""/>
          <p:cNvSpPr/>
          <p:nvPr/>
        </p:nvSpPr>
        <p:spPr>
          <a:xfrm flipH="1" flipV="1">
            <a:off x="4714920" y="33274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0" name=""/>
          <p:cNvSpPr/>
          <p:nvPr/>
        </p:nvSpPr>
        <p:spPr>
          <a:xfrm flipV="1">
            <a:off x="4714920" y="3322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1" name=""/>
          <p:cNvSpPr/>
          <p:nvPr/>
        </p:nvSpPr>
        <p:spPr>
          <a:xfrm flipH="1" flipV="1">
            <a:off x="4710240" y="3313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2" name=""/>
          <p:cNvSpPr/>
          <p:nvPr/>
        </p:nvSpPr>
        <p:spPr>
          <a:xfrm flipH="1">
            <a:off x="4705560" y="331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3" name=""/>
          <p:cNvSpPr/>
          <p:nvPr/>
        </p:nvSpPr>
        <p:spPr>
          <a:xfrm>
            <a:off x="4705560" y="3317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4" name=""/>
          <p:cNvSpPr/>
          <p:nvPr/>
        </p:nvSpPr>
        <p:spPr>
          <a:xfrm flipH="1">
            <a:off x="4700880" y="3322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5" name=""/>
          <p:cNvSpPr/>
          <p:nvPr/>
        </p:nvSpPr>
        <p:spPr>
          <a:xfrm>
            <a:off x="4700880" y="3327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6" name=""/>
          <p:cNvSpPr/>
          <p:nvPr/>
        </p:nvSpPr>
        <p:spPr>
          <a:xfrm>
            <a:off x="4700880" y="3336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7" name=""/>
          <p:cNvSpPr/>
          <p:nvPr/>
        </p:nvSpPr>
        <p:spPr>
          <a:xfrm>
            <a:off x="4700880" y="3341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8" name=""/>
          <p:cNvSpPr/>
          <p:nvPr/>
        </p:nvSpPr>
        <p:spPr>
          <a:xfrm>
            <a:off x="4700880" y="3355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9" name=""/>
          <p:cNvSpPr/>
          <p:nvPr/>
        </p:nvSpPr>
        <p:spPr>
          <a:xfrm>
            <a:off x="4700880" y="3360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0" name=""/>
          <p:cNvSpPr/>
          <p:nvPr/>
        </p:nvSpPr>
        <p:spPr>
          <a:xfrm>
            <a:off x="4705560" y="3365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1" name=""/>
          <p:cNvSpPr/>
          <p:nvPr/>
        </p:nvSpPr>
        <p:spPr>
          <a:xfrm>
            <a:off x="4705560" y="3375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2" name=""/>
          <p:cNvSpPr/>
          <p:nvPr/>
        </p:nvSpPr>
        <p:spPr>
          <a:xfrm>
            <a:off x="4710240" y="33800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3" name=""/>
          <p:cNvSpPr/>
          <p:nvPr/>
        </p:nvSpPr>
        <p:spPr>
          <a:xfrm>
            <a:off x="4729320" y="3403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4" name=""/>
          <p:cNvSpPr/>
          <p:nvPr/>
        </p:nvSpPr>
        <p:spPr>
          <a:xfrm>
            <a:off x="4739040" y="340848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5" name=""/>
          <p:cNvSpPr/>
          <p:nvPr/>
        </p:nvSpPr>
        <p:spPr>
          <a:xfrm>
            <a:off x="4843800" y="333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6" name=""/>
          <p:cNvSpPr/>
          <p:nvPr/>
        </p:nvSpPr>
        <p:spPr>
          <a:xfrm>
            <a:off x="4843800" y="3336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7" name=""/>
          <p:cNvSpPr/>
          <p:nvPr/>
        </p:nvSpPr>
        <p:spPr>
          <a:xfrm>
            <a:off x="484380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8" name=""/>
          <p:cNvSpPr/>
          <p:nvPr/>
        </p:nvSpPr>
        <p:spPr>
          <a:xfrm flipH="1">
            <a:off x="4839120" y="3346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9" name=""/>
          <p:cNvSpPr/>
          <p:nvPr/>
        </p:nvSpPr>
        <p:spPr>
          <a:xfrm>
            <a:off x="4839120" y="3346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0" name=""/>
          <p:cNvSpPr/>
          <p:nvPr/>
        </p:nvSpPr>
        <p:spPr>
          <a:xfrm>
            <a:off x="4839120" y="335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1" name=""/>
          <p:cNvSpPr/>
          <p:nvPr/>
        </p:nvSpPr>
        <p:spPr>
          <a:xfrm flipH="1">
            <a:off x="4834080" y="3355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2" name=""/>
          <p:cNvSpPr/>
          <p:nvPr/>
        </p:nvSpPr>
        <p:spPr>
          <a:xfrm>
            <a:off x="4834080" y="3365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3" name=""/>
          <p:cNvSpPr/>
          <p:nvPr/>
        </p:nvSpPr>
        <p:spPr>
          <a:xfrm flipH="1">
            <a:off x="4829400" y="3375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4" name=""/>
          <p:cNvSpPr/>
          <p:nvPr/>
        </p:nvSpPr>
        <p:spPr>
          <a:xfrm>
            <a:off x="4829400" y="338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5" name=""/>
          <p:cNvSpPr/>
          <p:nvPr/>
        </p:nvSpPr>
        <p:spPr>
          <a:xfrm>
            <a:off x="4829400" y="3384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6" name=""/>
          <p:cNvSpPr/>
          <p:nvPr/>
        </p:nvSpPr>
        <p:spPr>
          <a:xfrm>
            <a:off x="4829400" y="3394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7" name=""/>
          <p:cNvSpPr/>
          <p:nvPr/>
        </p:nvSpPr>
        <p:spPr>
          <a:xfrm flipH="1">
            <a:off x="4824720" y="3403800"/>
            <a:ext cx="46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8" name=""/>
          <p:cNvSpPr/>
          <p:nvPr/>
        </p:nvSpPr>
        <p:spPr>
          <a:xfrm flipH="1">
            <a:off x="4820040" y="343692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9" name=""/>
          <p:cNvSpPr/>
          <p:nvPr/>
        </p:nvSpPr>
        <p:spPr>
          <a:xfrm>
            <a:off x="4820040" y="348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0" name=""/>
          <p:cNvSpPr/>
          <p:nvPr/>
        </p:nvSpPr>
        <p:spPr>
          <a:xfrm>
            <a:off x="4820040" y="3489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1" name=""/>
          <p:cNvSpPr/>
          <p:nvPr/>
        </p:nvSpPr>
        <p:spPr>
          <a:xfrm>
            <a:off x="4820040" y="3499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2" name=""/>
          <p:cNvSpPr/>
          <p:nvPr/>
        </p:nvSpPr>
        <p:spPr>
          <a:xfrm>
            <a:off x="4820040" y="350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3" name=""/>
          <p:cNvSpPr/>
          <p:nvPr/>
        </p:nvSpPr>
        <p:spPr>
          <a:xfrm flipV="1">
            <a:off x="4824720" y="3499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4" name=""/>
          <p:cNvSpPr/>
          <p:nvPr/>
        </p:nvSpPr>
        <p:spPr>
          <a:xfrm flipV="1">
            <a:off x="4824720" y="34801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5" name=""/>
          <p:cNvSpPr/>
          <p:nvPr/>
        </p:nvSpPr>
        <p:spPr>
          <a:xfrm flipV="1">
            <a:off x="4834080" y="3465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6" name=""/>
          <p:cNvSpPr/>
          <p:nvPr/>
        </p:nvSpPr>
        <p:spPr>
          <a:xfrm flipV="1">
            <a:off x="4834080" y="3413160"/>
            <a:ext cx="190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7" name=""/>
          <p:cNvSpPr/>
          <p:nvPr/>
        </p:nvSpPr>
        <p:spPr>
          <a:xfrm flipV="1">
            <a:off x="4853160" y="33987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8" name=""/>
          <p:cNvSpPr/>
          <p:nvPr/>
        </p:nvSpPr>
        <p:spPr>
          <a:xfrm flipV="1">
            <a:off x="4858200" y="3365640"/>
            <a:ext cx="93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9" name=""/>
          <p:cNvSpPr/>
          <p:nvPr/>
        </p:nvSpPr>
        <p:spPr>
          <a:xfrm flipV="1">
            <a:off x="486756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0" name=""/>
          <p:cNvSpPr/>
          <p:nvPr/>
        </p:nvSpPr>
        <p:spPr>
          <a:xfrm flipV="1">
            <a:off x="4872240" y="3351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1" name=""/>
          <p:cNvSpPr/>
          <p:nvPr/>
        </p:nvSpPr>
        <p:spPr>
          <a:xfrm flipV="1">
            <a:off x="4877280" y="33368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2" name=""/>
          <p:cNvSpPr/>
          <p:nvPr/>
        </p:nvSpPr>
        <p:spPr>
          <a:xfrm flipV="1">
            <a:off x="4886640" y="3332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3" name=""/>
          <p:cNvSpPr/>
          <p:nvPr/>
        </p:nvSpPr>
        <p:spPr>
          <a:xfrm>
            <a:off x="4891320" y="333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4" name=""/>
          <p:cNvSpPr/>
          <p:nvPr/>
        </p:nvSpPr>
        <p:spPr>
          <a:xfrm>
            <a:off x="4891320" y="3336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5" name=""/>
          <p:cNvSpPr/>
          <p:nvPr/>
        </p:nvSpPr>
        <p:spPr>
          <a:xfrm>
            <a:off x="4896360" y="3346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6" name=""/>
          <p:cNvSpPr/>
          <p:nvPr/>
        </p:nvSpPr>
        <p:spPr>
          <a:xfrm>
            <a:off x="4901040" y="3360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7" name=""/>
          <p:cNvSpPr/>
          <p:nvPr/>
        </p:nvSpPr>
        <p:spPr>
          <a:xfrm>
            <a:off x="4901040" y="337032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8" name=""/>
          <p:cNvSpPr/>
          <p:nvPr/>
        </p:nvSpPr>
        <p:spPr>
          <a:xfrm>
            <a:off x="4905720" y="3398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9" name=""/>
          <p:cNvSpPr/>
          <p:nvPr/>
        </p:nvSpPr>
        <p:spPr>
          <a:xfrm>
            <a:off x="4905720" y="340380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0" name=""/>
          <p:cNvSpPr/>
          <p:nvPr/>
        </p:nvSpPr>
        <p:spPr>
          <a:xfrm flipV="1">
            <a:off x="5024880" y="3298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1" name=""/>
          <p:cNvSpPr/>
          <p:nvPr/>
        </p:nvSpPr>
        <p:spPr>
          <a:xfrm flipH="1">
            <a:off x="5020200" y="329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2" name=""/>
          <p:cNvSpPr/>
          <p:nvPr/>
        </p:nvSpPr>
        <p:spPr>
          <a:xfrm flipV="1">
            <a:off x="502020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3" name=""/>
          <p:cNvSpPr/>
          <p:nvPr/>
        </p:nvSpPr>
        <p:spPr>
          <a:xfrm flipV="1">
            <a:off x="5020200" y="3289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4" name=""/>
          <p:cNvSpPr/>
          <p:nvPr/>
        </p:nvSpPr>
        <p:spPr>
          <a:xfrm flipH="1" flipV="1">
            <a:off x="5015520" y="328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5" name=""/>
          <p:cNvSpPr/>
          <p:nvPr/>
        </p:nvSpPr>
        <p:spPr>
          <a:xfrm flipV="1">
            <a:off x="5015520" y="3279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6" name=""/>
          <p:cNvSpPr/>
          <p:nvPr/>
        </p:nvSpPr>
        <p:spPr>
          <a:xfrm flipH="1">
            <a:off x="5010480" y="3279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7" name=""/>
          <p:cNvSpPr/>
          <p:nvPr/>
        </p:nvSpPr>
        <p:spPr>
          <a:xfrm flipH="1">
            <a:off x="5001120" y="32796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8" name=""/>
          <p:cNvSpPr/>
          <p:nvPr/>
        </p:nvSpPr>
        <p:spPr>
          <a:xfrm>
            <a:off x="5001120" y="3289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9" name=""/>
          <p:cNvSpPr/>
          <p:nvPr/>
        </p:nvSpPr>
        <p:spPr>
          <a:xfrm flipH="1">
            <a:off x="4996440" y="3298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0" name=""/>
          <p:cNvSpPr/>
          <p:nvPr/>
        </p:nvSpPr>
        <p:spPr>
          <a:xfrm flipH="1">
            <a:off x="4991400" y="3303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1" name=""/>
          <p:cNvSpPr/>
          <p:nvPr/>
        </p:nvSpPr>
        <p:spPr>
          <a:xfrm>
            <a:off x="4991400" y="3313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2" name=""/>
          <p:cNvSpPr/>
          <p:nvPr/>
        </p:nvSpPr>
        <p:spPr>
          <a:xfrm flipH="1">
            <a:off x="4986720" y="3322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3" name=""/>
          <p:cNvSpPr/>
          <p:nvPr/>
        </p:nvSpPr>
        <p:spPr>
          <a:xfrm>
            <a:off x="4986720" y="3332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4" name=""/>
          <p:cNvSpPr/>
          <p:nvPr/>
        </p:nvSpPr>
        <p:spPr>
          <a:xfrm flipH="1">
            <a:off x="4982040" y="3341880"/>
            <a:ext cx="46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5" name=""/>
          <p:cNvSpPr/>
          <p:nvPr/>
        </p:nvSpPr>
        <p:spPr>
          <a:xfrm>
            <a:off x="4982040" y="3389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6" name=""/>
          <p:cNvSpPr/>
          <p:nvPr/>
        </p:nvSpPr>
        <p:spPr>
          <a:xfrm>
            <a:off x="4982040" y="3398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7" name=""/>
          <p:cNvSpPr/>
          <p:nvPr/>
        </p:nvSpPr>
        <p:spPr>
          <a:xfrm>
            <a:off x="4982040" y="34084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8" name=""/>
          <p:cNvSpPr/>
          <p:nvPr/>
        </p:nvSpPr>
        <p:spPr>
          <a:xfrm>
            <a:off x="4991400" y="3427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9" name=""/>
          <p:cNvSpPr/>
          <p:nvPr/>
        </p:nvSpPr>
        <p:spPr>
          <a:xfrm>
            <a:off x="5005800" y="343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0" name=""/>
          <p:cNvSpPr/>
          <p:nvPr/>
        </p:nvSpPr>
        <p:spPr>
          <a:xfrm flipV="1">
            <a:off x="5010480" y="3413160"/>
            <a:ext cx="24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1" name=""/>
          <p:cNvSpPr/>
          <p:nvPr/>
        </p:nvSpPr>
        <p:spPr>
          <a:xfrm flipV="1">
            <a:off x="5034600" y="34084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2" name=""/>
          <p:cNvSpPr/>
          <p:nvPr/>
        </p:nvSpPr>
        <p:spPr>
          <a:xfrm flipV="1">
            <a:off x="5043960" y="3398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3" name=""/>
          <p:cNvSpPr/>
          <p:nvPr/>
        </p:nvSpPr>
        <p:spPr>
          <a:xfrm flipV="1">
            <a:off x="5048640" y="3360960"/>
            <a:ext cx="2880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4" name=""/>
          <p:cNvSpPr/>
          <p:nvPr/>
        </p:nvSpPr>
        <p:spPr>
          <a:xfrm flipV="1">
            <a:off x="5077440" y="3351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5" name=""/>
          <p:cNvSpPr/>
          <p:nvPr/>
        </p:nvSpPr>
        <p:spPr>
          <a:xfrm flipV="1">
            <a:off x="5082120" y="3346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6" name=""/>
          <p:cNvSpPr/>
          <p:nvPr/>
        </p:nvSpPr>
        <p:spPr>
          <a:xfrm flipV="1">
            <a:off x="5086800" y="332280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7" name=""/>
          <p:cNvSpPr/>
          <p:nvPr/>
        </p:nvSpPr>
        <p:spPr>
          <a:xfrm flipV="1">
            <a:off x="5096520" y="3317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8" name=""/>
          <p:cNvSpPr/>
          <p:nvPr/>
        </p:nvSpPr>
        <p:spPr>
          <a:xfrm flipV="1">
            <a:off x="5096520" y="3308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9" name=""/>
          <p:cNvSpPr/>
          <p:nvPr/>
        </p:nvSpPr>
        <p:spPr>
          <a:xfrm flipV="1">
            <a:off x="5096520" y="3303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0" name=""/>
          <p:cNvSpPr/>
          <p:nvPr/>
        </p:nvSpPr>
        <p:spPr>
          <a:xfrm flipH="1">
            <a:off x="5091480" y="3303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1" name=""/>
          <p:cNvSpPr/>
          <p:nvPr/>
        </p:nvSpPr>
        <p:spPr>
          <a:xfrm flipH="1">
            <a:off x="5086800" y="331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2" name=""/>
          <p:cNvSpPr/>
          <p:nvPr/>
        </p:nvSpPr>
        <p:spPr>
          <a:xfrm flipH="1">
            <a:off x="5082120" y="3317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3" name=""/>
          <p:cNvSpPr/>
          <p:nvPr/>
        </p:nvSpPr>
        <p:spPr>
          <a:xfrm>
            <a:off x="5082120" y="3327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4" name=""/>
          <p:cNvSpPr/>
          <p:nvPr/>
        </p:nvSpPr>
        <p:spPr>
          <a:xfrm flipH="1">
            <a:off x="5077440" y="3336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5" name=""/>
          <p:cNvSpPr/>
          <p:nvPr/>
        </p:nvSpPr>
        <p:spPr>
          <a:xfrm>
            <a:off x="5077440" y="3355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6" name=""/>
          <p:cNvSpPr/>
          <p:nvPr/>
        </p:nvSpPr>
        <p:spPr>
          <a:xfrm>
            <a:off x="507744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7" name=""/>
          <p:cNvSpPr/>
          <p:nvPr/>
        </p:nvSpPr>
        <p:spPr>
          <a:xfrm>
            <a:off x="5077440" y="3370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8" name=""/>
          <p:cNvSpPr/>
          <p:nvPr/>
        </p:nvSpPr>
        <p:spPr>
          <a:xfrm>
            <a:off x="5082120" y="338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9" name=""/>
          <p:cNvSpPr/>
          <p:nvPr/>
        </p:nvSpPr>
        <p:spPr>
          <a:xfrm>
            <a:off x="5082120" y="3389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0" name=""/>
          <p:cNvSpPr/>
          <p:nvPr/>
        </p:nvSpPr>
        <p:spPr>
          <a:xfrm>
            <a:off x="5086800" y="339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1" name=""/>
          <p:cNvSpPr/>
          <p:nvPr/>
        </p:nvSpPr>
        <p:spPr>
          <a:xfrm flipV="1">
            <a:off x="5105880" y="3389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2" name=""/>
          <p:cNvSpPr/>
          <p:nvPr/>
        </p:nvSpPr>
        <p:spPr>
          <a:xfrm flipV="1">
            <a:off x="5110560" y="3384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3" name=""/>
          <p:cNvSpPr/>
          <p:nvPr/>
        </p:nvSpPr>
        <p:spPr>
          <a:xfrm flipV="1">
            <a:off x="5120280" y="336564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4" name=""/>
          <p:cNvSpPr/>
          <p:nvPr/>
        </p:nvSpPr>
        <p:spPr>
          <a:xfrm flipV="1">
            <a:off x="514404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5" name=""/>
          <p:cNvSpPr/>
          <p:nvPr/>
        </p:nvSpPr>
        <p:spPr>
          <a:xfrm flipV="1">
            <a:off x="5148720" y="3351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6" name=""/>
          <p:cNvSpPr/>
          <p:nvPr/>
        </p:nvSpPr>
        <p:spPr>
          <a:xfrm flipV="1">
            <a:off x="5158440" y="33274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7" name=""/>
          <p:cNvSpPr/>
          <p:nvPr/>
        </p:nvSpPr>
        <p:spPr>
          <a:xfrm flipV="1">
            <a:off x="5172840" y="3317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8" name=""/>
          <p:cNvSpPr/>
          <p:nvPr/>
        </p:nvSpPr>
        <p:spPr>
          <a:xfrm flipV="1">
            <a:off x="5177520" y="331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9" name=""/>
          <p:cNvSpPr/>
          <p:nvPr/>
        </p:nvSpPr>
        <p:spPr>
          <a:xfrm flipV="1">
            <a:off x="5182200" y="3303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0" name=""/>
          <p:cNvSpPr/>
          <p:nvPr/>
        </p:nvSpPr>
        <p:spPr>
          <a:xfrm flipV="1">
            <a:off x="5182200" y="3294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1" name=""/>
          <p:cNvSpPr/>
          <p:nvPr/>
        </p:nvSpPr>
        <p:spPr>
          <a:xfrm>
            <a:off x="5186880" y="3294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2" name=""/>
          <p:cNvSpPr/>
          <p:nvPr/>
        </p:nvSpPr>
        <p:spPr>
          <a:xfrm>
            <a:off x="519192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3" name=""/>
          <p:cNvSpPr/>
          <p:nvPr/>
        </p:nvSpPr>
        <p:spPr>
          <a:xfrm>
            <a:off x="5191920" y="3298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4" name=""/>
          <p:cNvSpPr/>
          <p:nvPr/>
        </p:nvSpPr>
        <p:spPr>
          <a:xfrm flipH="1">
            <a:off x="5186880" y="3303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5" name=""/>
          <p:cNvSpPr/>
          <p:nvPr/>
        </p:nvSpPr>
        <p:spPr>
          <a:xfrm>
            <a:off x="5186880" y="3313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6" name=""/>
          <p:cNvSpPr/>
          <p:nvPr/>
        </p:nvSpPr>
        <p:spPr>
          <a:xfrm>
            <a:off x="5186880" y="3332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7" name=""/>
          <p:cNvSpPr/>
          <p:nvPr/>
        </p:nvSpPr>
        <p:spPr>
          <a:xfrm>
            <a:off x="518688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8" name=""/>
          <p:cNvSpPr/>
          <p:nvPr/>
        </p:nvSpPr>
        <p:spPr>
          <a:xfrm>
            <a:off x="5186880" y="3346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9" name=""/>
          <p:cNvSpPr/>
          <p:nvPr/>
        </p:nvSpPr>
        <p:spPr>
          <a:xfrm>
            <a:off x="5186880" y="3365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0" name=""/>
          <p:cNvSpPr/>
          <p:nvPr/>
        </p:nvSpPr>
        <p:spPr>
          <a:xfrm>
            <a:off x="5191920" y="337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1" name=""/>
          <p:cNvSpPr/>
          <p:nvPr/>
        </p:nvSpPr>
        <p:spPr>
          <a:xfrm>
            <a:off x="519660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2" name=""/>
          <p:cNvSpPr/>
          <p:nvPr/>
        </p:nvSpPr>
        <p:spPr>
          <a:xfrm>
            <a:off x="5196600" y="3380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3" name=""/>
          <p:cNvSpPr/>
          <p:nvPr/>
        </p:nvSpPr>
        <p:spPr>
          <a:xfrm flipV="1">
            <a:off x="5205960" y="33750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4" name=""/>
          <p:cNvSpPr/>
          <p:nvPr/>
        </p:nvSpPr>
        <p:spPr>
          <a:xfrm flipV="1">
            <a:off x="5211000" y="336096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5" name=""/>
          <p:cNvSpPr/>
          <p:nvPr/>
        </p:nvSpPr>
        <p:spPr>
          <a:xfrm flipV="1">
            <a:off x="5230080" y="3351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6" name=""/>
          <p:cNvSpPr/>
          <p:nvPr/>
        </p:nvSpPr>
        <p:spPr>
          <a:xfrm flipV="1">
            <a:off x="5234760" y="3346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7" name=""/>
          <p:cNvSpPr/>
          <p:nvPr/>
        </p:nvSpPr>
        <p:spPr>
          <a:xfrm flipV="1">
            <a:off x="5244120" y="33321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8" name=""/>
          <p:cNvSpPr/>
          <p:nvPr/>
        </p:nvSpPr>
        <p:spPr>
          <a:xfrm flipV="1">
            <a:off x="5253840" y="3322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9" name=""/>
          <p:cNvSpPr/>
          <p:nvPr/>
        </p:nvSpPr>
        <p:spPr>
          <a:xfrm flipV="1">
            <a:off x="5263200" y="3317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0" name=""/>
          <p:cNvSpPr/>
          <p:nvPr/>
        </p:nvSpPr>
        <p:spPr>
          <a:xfrm flipV="1">
            <a:off x="5263200" y="33084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1" name=""/>
          <p:cNvSpPr/>
          <p:nvPr/>
        </p:nvSpPr>
        <p:spPr>
          <a:xfrm>
            <a:off x="5277600" y="3308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2" name=""/>
          <p:cNvSpPr/>
          <p:nvPr/>
        </p:nvSpPr>
        <p:spPr>
          <a:xfrm>
            <a:off x="5277600" y="331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3" name=""/>
          <p:cNvSpPr/>
          <p:nvPr/>
        </p:nvSpPr>
        <p:spPr>
          <a:xfrm>
            <a:off x="5277600" y="33177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4" name=""/>
          <p:cNvSpPr/>
          <p:nvPr/>
        </p:nvSpPr>
        <p:spPr>
          <a:xfrm>
            <a:off x="5286960" y="3336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5" name=""/>
          <p:cNvSpPr/>
          <p:nvPr/>
        </p:nvSpPr>
        <p:spPr>
          <a:xfrm>
            <a:off x="5286960" y="33465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6" name=""/>
          <p:cNvSpPr/>
          <p:nvPr/>
        </p:nvSpPr>
        <p:spPr>
          <a:xfrm>
            <a:off x="5292000" y="3365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7" name=""/>
          <p:cNvSpPr/>
          <p:nvPr/>
        </p:nvSpPr>
        <p:spPr>
          <a:xfrm>
            <a:off x="5296680" y="33750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8" name=""/>
          <p:cNvSpPr/>
          <p:nvPr/>
        </p:nvSpPr>
        <p:spPr>
          <a:xfrm>
            <a:off x="5306040" y="33987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9" name=""/>
          <p:cNvSpPr/>
          <p:nvPr/>
        </p:nvSpPr>
        <p:spPr>
          <a:xfrm>
            <a:off x="5311080" y="3408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0" name=""/>
          <p:cNvSpPr/>
          <p:nvPr/>
        </p:nvSpPr>
        <p:spPr>
          <a:xfrm>
            <a:off x="5315760" y="3413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1" name=""/>
          <p:cNvSpPr/>
          <p:nvPr/>
        </p:nvSpPr>
        <p:spPr>
          <a:xfrm>
            <a:off x="5334840" y="3417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2" name=""/>
          <p:cNvSpPr/>
          <p:nvPr/>
        </p:nvSpPr>
        <p:spPr>
          <a:xfrm flipV="1">
            <a:off x="5344200" y="3413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3" name=""/>
          <p:cNvSpPr/>
          <p:nvPr/>
        </p:nvSpPr>
        <p:spPr>
          <a:xfrm flipV="1">
            <a:off x="5353920" y="34084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4" name=""/>
          <p:cNvSpPr/>
          <p:nvPr/>
        </p:nvSpPr>
        <p:spPr>
          <a:xfrm flipV="1">
            <a:off x="5368320" y="338940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5" name=""/>
          <p:cNvSpPr/>
          <p:nvPr/>
        </p:nvSpPr>
        <p:spPr>
          <a:xfrm flipV="1">
            <a:off x="5396760" y="3384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6" name=""/>
          <p:cNvSpPr/>
          <p:nvPr/>
        </p:nvSpPr>
        <p:spPr>
          <a:xfrm flipV="1">
            <a:off x="5406480" y="33750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7" name=""/>
          <p:cNvSpPr/>
          <p:nvPr/>
        </p:nvSpPr>
        <p:spPr>
          <a:xfrm flipV="1">
            <a:off x="5415840" y="3365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8" name=""/>
          <p:cNvSpPr/>
          <p:nvPr/>
        </p:nvSpPr>
        <p:spPr>
          <a:xfrm flipV="1">
            <a:off x="542052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9" name=""/>
          <p:cNvSpPr/>
          <p:nvPr/>
        </p:nvSpPr>
        <p:spPr>
          <a:xfrm flipV="1">
            <a:off x="5425200" y="33368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0" name=""/>
          <p:cNvSpPr/>
          <p:nvPr/>
        </p:nvSpPr>
        <p:spPr>
          <a:xfrm flipV="1">
            <a:off x="5434920" y="3327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1" name=""/>
          <p:cNvSpPr/>
          <p:nvPr/>
        </p:nvSpPr>
        <p:spPr>
          <a:xfrm flipV="1">
            <a:off x="5434920" y="3317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2" name=""/>
          <p:cNvSpPr/>
          <p:nvPr/>
        </p:nvSpPr>
        <p:spPr>
          <a:xfrm flipH="1" flipV="1">
            <a:off x="5430240" y="3308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3" name=""/>
          <p:cNvSpPr/>
          <p:nvPr/>
        </p:nvSpPr>
        <p:spPr>
          <a:xfrm flipH="1" flipV="1">
            <a:off x="5420520" y="32893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4" name=""/>
          <p:cNvSpPr/>
          <p:nvPr/>
        </p:nvSpPr>
        <p:spPr>
          <a:xfrm flipH="1" flipV="1">
            <a:off x="5411160" y="32749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5" name=""/>
          <p:cNvSpPr/>
          <p:nvPr/>
        </p:nvSpPr>
        <p:spPr>
          <a:xfrm flipH="1" flipV="1">
            <a:off x="5401440" y="3270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6" name=""/>
          <p:cNvSpPr/>
          <p:nvPr/>
        </p:nvSpPr>
        <p:spPr>
          <a:xfrm flipH="1" flipV="1">
            <a:off x="5387400" y="32655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7" name=""/>
          <p:cNvSpPr/>
          <p:nvPr/>
        </p:nvSpPr>
        <p:spPr>
          <a:xfrm flipH="1">
            <a:off x="5373000" y="3265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8" name=""/>
          <p:cNvSpPr/>
          <p:nvPr/>
        </p:nvSpPr>
        <p:spPr>
          <a:xfrm flipH="1">
            <a:off x="536832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9" name=""/>
          <p:cNvSpPr/>
          <p:nvPr/>
        </p:nvSpPr>
        <p:spPr>
          <a:xfrm flipH="1">
            <a:off x="5353920" y="32749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0" name=""/>
          <p:cNvSpPr/>
          <p:nvPr/>
        </p:nvSpPr>
        <p:spPr>
          <a:xfrm flipH="1">
            <a:off x="5344200" y="32893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1" name=""/>
          <p:cNvSpPr/>
          <p:nvPr/>
        </p:nvSpPr>
        <p:spPr>
          <a:xfrm>
            <a:off x="5344200" y="3303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2" name=""/>
          <p:cNvSpPr/>
          <p:nvPr/>
        </p:nvSpPr>
        <p:spPr>
          <a:xfrm flipH="1">
            <a:off x="5339520" y="3313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3" name=""/>
          <p:cNvSpPr/>
          <p:nvPr/>
        </p:nvSpPr>
        <p:spPr>
          <a:xfrm>
            <a:off x="5339520" y="33321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4" name=""/>
          <p:cNvSpPr/>
          <p:nvPr/>
        </p:nvSpPr>
        <p:spPr>
          <a:xfrm>
            <a:off x="5349240" y="335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5" name=""/>
          <p:cNvSpPr/>
          <p:nvPr/>
        </p:nvSpPr>
        <p:spPr>
          <a:xfrm>
            <a:off x="5353920" y="33656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6" name=""/>
          <p:cNvSpPr/>
          <p:nvPr/>
        </p:nvSpPr>
        <p:spPr>
          <a:xfrm>
            <a:off x="5368320" y="3380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7" name=""/>
          <p:cNvSpPr/>
          <p:nvPr/>
        </p:nvSpPr>
        <p:spPr>
          <a:xfrm>
            <a:off x="5373000" y="338940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8" name=""/>
          <p:cNvSpPr/>
          <p:nvPr/>
        </p:nvSpPr>
        <p:spPr>
          <a:xfrm>
            <a:off x="5396760" y="339876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9" name=""/>
          <p:cNvSpPr/>
          <p:nvPr/>
        </p:nvSpPr>
        <p:spPr>
          <a:xfrm>
            <a:off x="5420520" y="3403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0" name=""/>
          <p:cNvSpPr/>
          <p:nvPr/>
        </p:nvSpPr>
        <p:spPr>
          <a:xfrm>
            <a:off x="5430240" y="34084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1" name=""/>
          <p:cNvSpPr/>
          <p:nvPr/>
        </p:nvSpPr>
        <p:spPr>
          <a:xfrm flipV="1">
            <a:off x="982080" y="4342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2" name=""/>
          <p:cNvSpPr/>
          <p:nvPr/>
        </p:nvSpPr>
        <p:spPr>
          <a:xfrm>
            <a:off x="982080" y="4342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3" name=""/>
          <p:cNvSpPr/>
          <p:nvPr/>
        </p:nvSpPr>
        <p:spPr>
          <a:xfrm flipH="1">
            <a:off x="977400" y="4347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4" name=""/>
          <p:cNvSpPr/>
          <p:nvPr/>
        </p:nvSpPr>
        <p:spPr>
          <a:xfrm>
            <a:off x="977400" y="434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5" name=""/>
          <p:cNvSpPr/>
          <p:nvPr/>
        </p:nvSpPr>
        <p:spPr>
          <a:xfrm flipH="1">
            <a:off x="972720" y="4352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6" name=""/>
          <p:cNvSpPr/>
          <p:nvPr/>
        </p:nvSpPr>
        <p:spPr>
          <a:xfrm>
            <a:off x="972720" y="4361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7" name=""/>
          <p:cNvSpPr/>
          <p:nvPr/>
        </p:nvSpPr>
        <p:spPr>
          <a:xfrm>
            <a:off x="972720" y="4366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8" name=""/>
          <p:cNvSpPr/>
          <p:nvPr/>
        </p:nvSpPr>
        <p:spPr>
          <a:xfrm flipH="1">
            <a:off x="967680" y="4371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9" name=""/>
          <p:cNvSpPr/>
          <p:nvPr/>
        </p:nvSpPr>
        <p:spPr>
          <a:xfrm>
            <a:off x="967680" y="4380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0" name=""/>
          <p:cNvSpPr/>
          <p:nvPr/>
        </p:nvSpPr>
        <p:spPr>
          <a:xfrm flipH="1">
            <a:off x="963000" y="4390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1" name=""/>
          <p:cNvSpPr/>
          <p:nvPr/>
        </p:nvSpPr>
        <p:spPr>
          <a:xfrm>
            <a:off x="963000" y="4409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2" name=""/>
          <p:cNvSpPr/>
          <p:nvPr/>
        </p:nvSpPr>
        <p:spPr>
          <a:xfrm>
            <a:off x="963000" y="441900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3" name=""/>
          <p:cNvSpPr/>
          <p:nvPr/>
        </p:nvSpPr>
        <p:spPr>
          <a:xfrm>
            <a:off x="963000" y="4447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4" name=""/>
          <p:cNvSpPr/>
          <p:nvPr/>
        </p:nvSpPr>
        <p:spPr>
          <a:xfrm>
            <a:off x="963000" y="445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5" name=""/>
          <p:cNvSpPr/>
          <p:nvPr/>
        </p:nvSpPr>
        <p:spPr>
          <a:xfrm>
            <a:off x="963000" y="44618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6" name=""/>
          <p:cNvSpPr/>
          <p:nvPr/>
        </p:nvSpPr>
        <p:spPr>
          <a:xfrm>
            <a:off x="972720" y="446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7" name=""/>
          <p:cNvSpPr/>
          <p:nvPr/>
        </p:nvSpPr>
        <p:spPr>
          <a:xfrm>
            <a:off x="977400" y="4466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8" name=""/>
          <p:cNvSpPr/>
          <p:nvPr/>
        </p:nvSpPr>
        <p:spPr>
          <a:xfrm flipV="1">
            <a:off x="986760" y="44524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9" name=""/>
          <p:cNvSpPr/>
          <p:nvPr/>
        </p:nvSpPr>
        <p:spPr>
          <a:xfrm flipV="1">
            <a:off x="1005840" y="4447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0" name=""/>
          <p:cNvSpPr/>
          <p:nvPr/>
        </p:nvSpPr>
        <p:spPr>
          <a:xfrm flipV="1">
            <a:off x="1010880" y="4438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1" name=""/>
          <p:cNvSpPr/>
          <p:nvPr/>
        </p:nvSpPr>
        <p:spPr>
          <a:xfrm flipV="1">
            <a:off x="1015560" y="443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2" name=""/>
          <p:cNvSpPr/>
          <p:nvPr/>
        </p:nvSpPr>
        <p:spPr>
          <a:xfrm flipV="1">
            <a:off x="1020240" y="44096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3" name=""/>
          <p:cNvSpPr/>
          <p:nvPr/>
        </p:nvSpPr>
        <p:spPr>
          <a:xfrm flipV="1">
            <a:off x="1034640" y="4404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4" name=""/>
          <p:cNvSpPr/>
          <p:nvPr/>
        </p:nvSpPr>
        <p:spPr>
          <a:xfrm flipV="1">
            <a:off x="1039320" y="4399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5" name=""/>
          <p:cNvSpPr/>
          <p:nvPr/>
        </p:nvSpPr>
        <p:spPr>
          <a:xfrm flipV="1">
            <a:off x="1039320" y="439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6" name=""/>
          <p:cNvSpPr/>
          <p:nvPr/>
        </p:nvSpPr>
        <p:spPr>
          <a:xfrm>
            <a:off x="1039320" y="439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7" name=""/>
          <p:cNvSpPr/>
          <p:nvPr/>
        </p:nvSpPr>
        <p:spPr>
          <a:xfrm flipH="1">
            <a:off x="1034640" y="4399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8" name=""/>
          <p:cNvSpPr/>
          <p:nvPr/>
        </p:nvSpPr>
        <p:spPr>
          <a:xfrm>
            <a:off x="1034640" y="4399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9" name=""/>
          <p:cNvSpPr/>
          <p:nvPr/>
        </p:nvSpPr>
        <p:spPr>
          <a:xfrm>
            <a:off x="1034640" y="440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0" name=""/>
          <p:cNvSpPr/>
          <p:nvPr/>
        </p:nvSpPr>
        <p:spPr>
          <a:xfrm>
            <a:off x="1034640" y="440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1" name=""/>
          <p:cNvSpPr/>
          <p:nvPr/>
        </p:nvSpPr>
        <p:spPr>
          <a:xfrm flipH="1">
            <a:off x="1029600" y="44143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2" name=""/>
          <p:cNvSpPr/>
          <p:nvPr/>
        </p:nvSpPr>
        <p:spPr>
          <a:xfrm>
            <a:off x="1029600" y="442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3" name=""/>
          <p:cNvSpPr/>
          <p:nvPr/>
        </p:nvSpPr>
        <p:spPr>
          <a:xfrm flipH="1">
            <a:off x="1024920" y="44334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4" name=""/>
          <p:cNvSpPr/>
          <p:nvPr/>
        </p:nvSpPr>
        <p:spPr>
          <a:xfrm>
            <a:off x="1024920" y="44524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5" name=""/>
          <p:cNvSpPr/>
          <p:nvPr/>
        </p:nvSpPr>
        <p:spPr>
          <a:xfrm>
            <a:off x="1024920" y="4476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6" name=""/>
          <p:cNvSpPr/>
          <p:nvPr/>
        </p:nvSpPr>
        <p:spPr>
          <a:xfrm>
            <a:off x="1024920" y="44859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7" name=""/>
          <p:cNvSpPr/>
          <p:nvPr/>
        </p:nvSpPr>
        <p:spPr>
          <a:xfrm>
            <a:off x="1029600" y="45144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8" name=""/>
          <p:cNvSpPr/>
          <p:nvPr/>
        </p:nvSpPr>
        <p:spPr>
          <a:xfrm>
            <a:off x="1115640" y="4338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9" name=""/>
          <p:cNvSpPr/>
          <p:nvPr/>
        </p:nvSpPr>
        <p:spPr>
          <a:xfrm>
            <a:off x="1120320" y="433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0" name=""/>
          <p:cNvSpPr/>
          <p:nvPr/>
        </p:nvSpPr>
        <p:spPr>
          <a:xfrm>
            <a:off x="1120320" y="4342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1" name=""/>
          <p:cNvSpPr/>
          <p:nvPr/>
        </p:nvSpPr>
        <p:spPr>
          <a:xfrm>
            <a:off x="1125000" y="43477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2" name=""/>
          <p:cNvSpPr/>
          <p:nvPr/>
        </p:nvSpPr>
        <p:spPr>
          <a:xfrm>
            <a:off x="1134720" y="4366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3" name=""/>
          <p:cNvSpPr/>
          <p:nvPr/>
        </p:nvSpPr>
        <p:spPr>
          <a:xfrm>
            <a:off x="1139400" y="4371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4" name=""/>
          <p:cNvSpPr/>
          <p:nvPr/>
        </p:nvSpPr>
        <p:spPr>
          <a:xfrm>
            <a:off x="1144080" y="4380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5" name=""/>
          <p:cNvSpPr/>
          <p:nvPr/>
        </p:nvSpPr>
        <p:spPr>
          <a:xfrm>
            <a:off x="1144080" y="4390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6" name=""/>
          <p:cNvSpPr/>
          <p:nvPr/>
        </p:nvSpPr>
        <p:spPr>
          <a:xfrm>
            <a:off x="1149120" y="439992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7" name=""/>
          <p:cNvSpPr/>
          <p:nvPr/>
        </p:nvSpPr>
        <p:spPr>
          <a:xfrm>
            <a:off x="1153800" y="4447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8" name=""/>
          <p:cNvSpPr/>
          <p:nvPr/>
        </p:nvSpPr>
        <p:spPr>
          <a:xfrm flipH="1">
            <a:off x="1149120" y="446184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9" name=""/>
          <p:cNvSpPr/>
          <p:nvPr/>
        </p:nvSpPr>
        <p:spPr>
          <a:xfrm flipH="1">
            <a:off x="1144080" y="45097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0" name=""/>
          <p:cNvSpPr/>
          <p:nvPr/>
        </p:nvSpPr>
        <p:spPr>
          <a:xfrm flipH="1">
            <a:off x="1130040" y="4524120"/>
            <a:ext cx="1404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1" name=""/>
          <p:cNvSpPr/>
          <p:nvPr/>
        </p:nvSpPr>
        <p:spPr>
          <a:xfrm flipH="1">
            <a:off x="1125000" y="4561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2" name=""/>
          <p:cNvSpPr/>
          <p:nvPr/>
        </p:nvSpPr>
        <p:spPr>
          <a:xfrm flipH="1">
            <a:off x="1115640" y="45716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3" name=""/>
          <p:cNvSpPr/>
          <p:nvPr/>
        </p:nvSpPr>
        <p:spPr>
          <a:xfrm>
            <a:off x="1577880" y="4323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4" name=""/>
          <p:cNvSpPr/>
          <p:nvPr/>
        </p:nvSpPr>
        <p:spPr>
          <a:xfrm flipV="1">
            <a:off x="1577880" y="4323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5" name=""/>
          <p:cNvSpPr/>
          <p:nvPr/>
        </p:nvSpPr>
        <p:spPr>
          <a:xfrm>
            <a:off x="1577880" y="4323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6" name=""/>
          <p:cNvSpPr/>
          <p:nvPr/>
        </p:nvSpPr>
        <p:spPr>
          <a:xfrm flipV="1">
            <a:off x="1582920" y="4318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7" name=""/>
          <p:cNvSpPr/>
          <p:nvPr/>
        </p:nvSpPr>
        <p:spPr>
          <a:xfrm flipV="1">
            <a:off x="1582920" y="431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8" name=""/>
          <p:cNvSpPr/>
          <p:nvPr/>
        </p:nvSpPr>
        <p:spPr>
          <a:xfrm flipV="1">
            <a:off x="1587600" y="4309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9" name=""/>
          <p:cNvSpPr/>
          <p:nvPr/>
        </p:nvSpPr>
        <p:spPr>
          <a:xfrm flipV="1">
            <a:off x="1592280" y="4304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0" name=""/>
          <p:cNvSpPr/>
          <p:nvPr/>
        </p:nvSpPr>
        <p:spPr>
          <a:xfrm flipV="1">
            <a:off x="1596960" y="4299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1" name=""/>
          <p:cNvSpPr/>
          <p:nvPr/>
        </p:nvSpPr>
        <p:spPr>
          <a:xfrm flipV="1">
            <a:off x="1602000" y="427608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2" name=""/>
          <p:cNvSpPr/>
          <p:nvPr/>
        </p:nvSpPr>
        <p:spPr>
          <a:xfrm flipV="1">
            <a:off x="1616040" y="42663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3" name=""/>
          <p:cNvSpPr/>
          <p:nvPr/>
        </p:nvSpPr>
        <p:spPr>
          <a:xfrm flipV="1">
            <a:off x="1621080" y="424764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4" name=""/>
          <p:cNvSpPr/>
          <p:nvPr/>
        </p:nvSpPr>
        <p:spPr>
          <a:xfrm flipV="1">
            <a:off x="1625760" y="42285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5" name=""/>
          <p:cNvSpPr/>
          <p:nvPr/>
        </p:nvSpPr>
        <p:spPr>
          <a:xfrm flipV="1">
            <a:off x="163512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6" name=""/>
          <p:cNvSpPr/>
          <p:nvPr/>
        </p:nvSpPr>
        <p:spPr>
          <a:xfrm flipV="1">
            <a:off x="1635120" y="42094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7" name=""/>
          <p:cNvSpPr/>
          <p:nvPr/>
        </p:nvSpPr>
        <p:spPr>
          <a:xfrm flipV="1">
            <a:off x="1635120" y="4204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8" name=""/>
          <p:cNvSpPr/>
          <p:nvPr/>
        </p:nvSpPr>
        <p:spPr>
          <a:xfrm flipH="1">
            <a:off x="163044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9" name=""/>
          <p:cNvSpPr/>
          <p:nvPr/>
        </p:nvSpPr>
        <p:spPr>
          <a:xfrm flipH="1">
            <a:off x="162576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0" name=""/>
          <p:cNvSpPr/>
          <p:nvPr/>
        </p:nvSpPr>
        <p:spPr>
          <a:xfrm>
            <a:off x="1625760" y="4204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1" name=""/>
          <p:cNvSpPr/>
          <p:nvPr/>
        </p:nvSpPr>
        <p:spPr>
          <a:xfrm>
            <a:off x="162576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2" name=""/>
          <p:cNvSpPr/>
          <p:nvPr/>
        </p:nvSpPr>
        <p:spPr>
          <a:xfrm flipH="1">
            <a:off x="1621080" y="4214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3" name=""/>
          <p:cNvSpPr/>
          <p:nvPr/>
        </p:nvSpPr>
        <p:spPr>
          <a:xfrm flipH="1">
            <a:off x="1616040" y="42332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4" name=""/>
          <p:cNvSpPr/>
          <p:nvPr/>
        </p:nvSpPr>
        <p:spPr>
          <a:xfrm>
            <a:off x="1616040" y="4242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5" name=""/>
          <p:cNvSpPr/>
          <p:nvPr/>
        </p:nvSpPr>
        <p:spPr>
          <a:xfrm flipH="1">
            <a:off x="1602000" y="4252320"/>
            <a:ext cx="1404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6" name=""/>
          <p:cNvSpPr/>
          <p:nvPr/>
        </p:nvSpPr>
        <p:spPr>
          <a:xfrm flipH="1">
            <a:off x="1596960" y="430956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7" name=""/>
          <p:cNvSpPr/>
          <p:nvPr/>
        </p:nvSpPr>
        <p:spPr>
          <a:xfrm flipH="1">
            <a:off x="1592280" y="433332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8" name=""/>
          <p:cNvSpPr/>
          <p:nvPr/>
        </p:nvSpPr>
        <p:spPr>
          <a:xfrm flipH="1">
            <a:off x="1587600" y="4361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9" name=""/>
          <p:cNvSpPr/>
          <p:nvPr/>
        </p:nvSpPr>
        <p:spPr>
          <a:xfrm>
            <a:off x="1587600" y="4366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0" name=""/>
          <p:cNvSpPr/>
          <p:nvPr/>
        </p:nvSpPr>
        <p:spPr>
          <a:xfrm flipH="1">
            <a:off x="1582920" y="4376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1" name=""/>
          <p:cNvSpPr/>
          <p:nvPr/>
        </p:nvSpPr>
        <p:spPr>
          <a:xfrm>
            <a:off x="1740240" y="443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2" name=""/>
          <p:cNvSpPr/>
          <p:nvPr/>
        </p:nvSpPr>
        <p:spPr>
          <a:xfrm flipH="1">
            <a:off x="1735200" y="4438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3" name=""/>
          <p:cNvSpPr/>
          <p:nvPr/>
        </p:nvSpPr>
        <p:spPr>
          <a:xfrm flipH="1">
            <a:off x="1730520" y="443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4" name=""/>
          <p:cNvSpPr/>
          <p:nvPr/>
        </p:nvSpPr>
        <p:spPr>
          <a:xfrm>
            <a:off x="1730520" y="443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5" name=""/>
          <p:cNvSpPr/>
          <p:nvPr/>
        </p:nvSpPr>
        <p:spPr>
          <a:xfrm flipH="1">
            <a:off x="1725840" y="4442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6" name=""/>
          <p:cNvSpPr/>
          <p:nvPr/>
        </p:nvSpPr>
        <p:spPr>
          <a:xfrm flipH="1">
            <a:off x="1721160" y="4442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7" name=""/>
          <p:cNvSpPr/>
          <p:nvPr/>
        </p:nvSpPr>
        <p:spPr>
          <a:xfrm flipH="1">
            <a:off x="1706760" y="4442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8" name=""/>
          <p:cNvSpPr/>
          <p:nvPr/>
        </p:nvSpPr>
        <p:spPr>
          <a:xfrm flipH="1">
            <a:off x="1697040" y="4442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9" name=""/>
          <p:cNvSpPr/>
          <p:nvPr/>
        </p:nvSpPr>
        <p:spPr>
          <a:xfrm flipH="1">
            <a:off x="1687680" y="4442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0" name=""/>
          <p:cNvSpPr/>
          <p:nvPr/>
        </p:nvSpPr>
        <p:spPr>
          <a:xfrm flipH="1">
            <a:off x="1663920" y="444276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1" name=""/>
          <p:cNvSpPr/>
          <p:nvPr/>
        </p:nvSpPr>
        <p:spPr>
          <a:xfrm flipH="1">
            <a:off x="1654200" y="4447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2" name=""/>
          <p:cNvSpPr/>
          <p:nvPr/>
        </p:nvSpPr>
        <p:spPr>
          <a:xfrm flipH="1">
            <a:off x="1644840" y="4447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3" name=""/>
          <p:cNvSpPr/>
          <p:nvPr/>
        </p:nvSpPr>
        <p:spPr>
          <a:xfrm flipH="1" flipV="1">
            <a:off x="1621080" y="444276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4" name=""/>
          <p:cNvSpPr/>
          <p:nvPr/>
        </p:nvSpPr>
        <p:spPr>
          <a:xfrm flipH="1">
            <a:off x="1611360" y="4442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5" name=""/>
          <p:cNvSpPr/>
          <p:nvPr/>
        </p:nvSpPr>
        <p:spPr>
          <a:xfrm flipH="1">
            <a:off x="1587600" y="44427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6" name=""/>
          <p:cNvSpPr/>
          <p:nvPr/>
        </p:nvSpPr>
        <p:spPr>
          <a:xfrm flipH="1" flipV="1">
            <a:off x="1563840" y="44380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7" name=""/>
          <p:cNvSpPr/>
          <p:nvPr/>
        </p:nvSpPr>
        <p:spPr>
          <a:xfrm flipH="1">
            <a:off x="1554120" y="4438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8" name=""/>
          <p:cNvSpPr/>
          <p:nvPr/>
        </p:nvSpPr>
        <p:spPr>
          <a:xfrm flipH="1">
            <a:off x="1544760" y="4438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9" name=""/>
          <p:cNvSpPr/>
          <p:nvPr/>
        </p:nvSpPr>
        <p:spPr>
          <a:xfrm flipH="1">
            <a:off x="1530360" y="4438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0" name=""/>
          <p:cNvSpPr/>
          <p:nvPr/>
        </p:nvSpPr>
        <p:spPr>
          <a:xfrm flipH="1">
            <a:off x="1511280" y="4438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1" name=""/>
          <p:cNvSpPr/>
          <p:nvPr/>
        </p:nvSpPr>
        <p:spPr>
          <a:xfrm flipH="1">
            <a:off x="1496880" y="4438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2" name=""/>
          <p:cNvSpPr/>
          <p:nvPr/>
        </p:nvSpPr>
        <p:spPr>
          <a:xfrm flipH="1">
            <a:off x="1477800" y="4438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3" name=""/>
          <p:cNvSpPr/>
          <p:nvPr/>
        </p:nvSpPr>
        <p:spPr>
          <a:xfrm flipH="1">
            <a:off x="1458720" y="44380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4" name=""/>
          <p:cNvSpPr/>
          <p:nvPr/>
        </p:nvSpPr>
        <p:spPr>
          <a:xfrm flipH="1">
            <a:off x="1439640" y="4442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5" name=""/>
          <p:cNvSpPr/>
          <p:nvPr/>
        </p:nvSpPr>
        <p:spPr>
          <a:xfrm flipH="1">
            <a:off x="1434960" y="444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6" name=""/>
          <p:cNvSpPr/>
          <p:nvPr/>
        </p:nvSpPr>
        <p:spPr>
          <a:xfrm flipH="1">
            <a:off x="1420560" y="4447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7" name=""/>
          <p:cNvSpPr/>
          <p:nvPr/>
        </p:nvSpPr>
        <p:spPr>
          <a:xfrm flipH="1">
            <a:off x="1411200" y="4447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8" name=""/>
          <p:cNvSpPr/>
          <p:nvPr/>
        </p:nvSpPr>
        <p:spPr>
          <a:xfrm flipH="1">
            <a:off x="1406520" y="444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9" name=""/>
          <p:cNvSpPr/>
          <p:nvPr/>
        </p:nvSpPr>
        <p:spPr>
          <a:xfrm flipH="1">
            <a:off x="1396800" y="4447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0" name=""/>
          <p:cNvSpPr/>
          <p:nvPr/>
        </p:nvSpPr>
        <p:spPr>
          <a:xfrm flipH="1">
            <a:off x="1392120" y="444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1" name=""/>
          <p:cNvSpPr/>
          <p:nvPr/>
        </p:nvSpPr>
        <p:spPr>
          <a:xfrm flipH="1">
            <a:off x="1387440" y="444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2" name=""/>
          <p:cNvSpPr/>
          <p:nvPr/>
        </p:nvSpPr>
        <p:spPr>
          <a:xfrm flipH="1">
            <a:off x="1382400" y="4447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3" name=""/>
          <p:cNvSpPr/>
          <p:nvPr/>
        </p:nvSpPr>
        <p:spPr>
          <a:xfrm flipH="1">
            <a:off x="1377720" y="444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4" name=""/>
          <p:cNvSpPr/>
          <p:nvPr/>
        </p:nvSpPr>
        <p:spPr>
          <a:xfrm flipH="1">
            <a:off x="1373040" y="444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5" name=""/>
          <p:cNvSpPr/>
          <p:nvPr/>
        </p:nvSpPr>
        <p:spPr>
          <a:xfrm>
            <a:off x="1363320" y="455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6" name=""/>
          <p:cNvSpPr/>
          <p:nvPr/>
        </p:nvSpPr>
        <p:spPr>
          <a:xfrm>
            <a:off x="1363320" y="456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7" name=""/>
          <p:cNvSpPr/>
          <p:nvPr/>
        </p:nvSpPr>
        <p:spPr>
          <a:xfrm>
            <a:off x="1363320" y="456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8" name=""/>
          <p:cNvSpPr/>
          <p:nvPr/>
        </p:nvSpPr>
        <p:spPr>
          <a:xfrm>
            <a:off x="1363320" y="4571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9" name=""/>
          <p:cNvSpPr/>
          <p:nvPr/>
        </p:nvSpPr>
        <p:spPr>
          <a:xfrm flipH="1">
            <a:off x="1358640" y="457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0" name=""/>
          <p:cNvSpPr/>
          <p:nvPr/>
        </p:nvSpPr>
        <p:spPr>
          <a:xfrm>
            <a:off x="1358640" y="4581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1" name=""/>
          <p:cNvSpPr/>
          <p:nvPr/>
        </p:nvSpPr>
        <p:spPr>
          <a:xfrm>
            <a:off x="1358640" y="458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2" name=""/>
          <p:cNvSpPr/>
          <p:nvPr/>
        </p:nvSpPr>
        <p:spPr>
          <a:xfrm>
            <a:off x="1358640" y="45907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3" name=""/>
          <p:cNvSpPr/>
          <p:nvPr/>
        </p:nvSpPr>
        <p:spPr>
          <a:xfrm>
            <a:off x="1358640" y="4614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4" name=""/>
          <p:cNvSpPr/>
          <p:nvPr/>
        </p:nvSpPr>
        <p:spPr>
          <a:xfrm flipH="1">
            <a:off x="1353960" y="4624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5" name=""/>
          <p:cNvSpPr/>
          <p:nvPr/>
        </p:nvSpPr>
        <p:spPr>
          <a:xfrm>
            <a:off x="1353960" y="46432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6" name=""/>
          <p:cNvSpPr/>
          <p:nvPr/>
        </p:nvSpPr>
        <p:spPr>
          <a:xfrm>
            <a:off x="1353960" y="4657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7" name=""/>
          <p:cNvSpPr/>
          <p:nvPr/>
        </p:nvSpPr>
        <p:spPr>
          <a:xfrm>
            <a:off x="1353960" y="46670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8" name=""/>
          <p:cNvSpPr/>
          <p:nvPr/>
        </p:nvSpPr>
        <p:spPr>
          <a:xfrm flipH="1">
            <a:off x="1349280" y="46908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9" name=""/>
          <p:cNvSpPr/>
          <p:nvPr/>
        </p:nvSpPr>
        <p:spPr>
          <a:xfrm>
            <a:off x="1349280" y="4705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0" name=""/>
          <p:cNvSpPr/>
          <p:nvPr/>
        </p:nvSpPr>
        <p:spPr>
          <a:xfrm>
            <a:off x="1349280" y="4714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1" name=""/>
          <p:cNvSpPr/>
          <p:nvPr/>
        </p:nvSpPr>
        <p:spPr>
          <a:xfrm>
            <a:off x="1349280" y="4733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2" name=""/>
          <p:cNvSpPr/>
          <p:nvPr/>
        </p:nvSpPr>
        <p:spPr>
          <a:xfrm>
            <a:off x="1349280" y="4738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3" name=""/>
          <p:cNvSpPr/>
          <p:nvPr/>
        </p:nvSpPr>
        <p:spPr>
          <a:xfrm flipV="1">
            <a:off x="1349280" y="4738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4" name=""/>
          <p:cNvSpPr/>
          <p:nvPr/>
        </p:nvSpPr>
        <p:spPr>
          <a:xfrm flipV="1">
            <a:off x="1349280" y="47242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5" name=""/>
          <p:cNvSpPr/>
          <p:nvPr/>
        </p:nvSpPr>
        <p:spPr>
          <a:xfrm flipV="1">
            <a:off x="1349280" y="4714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6" name=""/>
          <p:cNvSpPr/>
          <p:nvPr/>
        </p:nvSpPr>
        <p:spPr>
          <a:xfrm flipV="1">
            <a:off x="1349280" y="4709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7" name=""/>
          <p:cNvSpPr/>
          <p:nvPr/>
        </p:nvSpPr>
        <p:spPr>
          <a:xfrm flipV="1">
            <a:off x="1349280" y="468144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8" name=""/>
          <p:cNvSpPr/>
          <p:nvPr/>
        </p:nvSpPr>
        <p:spPr>
          <a:xfrm flipV="1">
            <a:off x="1358640" y="46670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9" name=""/>
          <p:cNvSpPr/>
          <p:nvPr/>
        </p:nvSpPr>
        <p:spPr>
          <a:xfrm flipV="1">
            <a:off x="1368360" y="4657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0" name=""/>
          <p:cNvSpPr/>
          <p:nvPr/>
        </p:nvSpPr>
        <p:spPr>
          <a:xfrm flipV="1">
            <a:off x="1373040" y="46382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1" name=""/>
          <p:cNvSpPr/>
          <p:nvPr/>
        </p:nvSpPr>
        <p:spPr>
          <a:xfrm flipV="1">
            <a:off x="1382400" y="4633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2" name=""/>
          <p:cNvSpPr/>
          <p:nvPr/>
        </p:nvSpPr>
        <p:spPr>
          <a:xfrm>
            <a:off x="1387440" y="4633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3" name=""/>
          <p:cNvSpPr/>
          <p:nvPr/>
        </p:nvSpPr>
        <p:spPr>
          <a:xfrm flipV="1">
            <a:off x="1392120" y="46242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4" name=""/>
          <p:cNvSpPr/>
          <p:nvPr/>
        </p:nvSpPr>
        <p:spPr>
          <a:xfrm>
            <a:off x="1406520" y="462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5" name=""/>
          <p:cNvSpPr/>
          <p:nvPr/>
        </p:nvSpPr>
        <p:spPr>
          <a:xfrm>
            <a:off x="1411200" y="462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6" name=""/>
          <p:cNvSpPr/>
          <p:nvPr/>
        </p:nvSpPr>
        <p:spPr>
          <a:xfrm>
            <a:off x="1415880" y="46242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7" name=""/>
          <p:cNvSpPr/>
          <p:nvPr/>
        </p:nvSpPr>
        <p:spPr>
          <a:xfrm>
            <a:off x="1420560" y="4638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8" name=""/>
          <p:cNvSpPr/>
          <p:nvPr/>
        </p:nvSpPr>
        <p:spPr>
          <a:xfrm>
            <a:off x="1420560" y="46432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9" name=""/>
          <p:cNvSpPr/>
          <p:nvPr/>
        </p:nvSpPr>
        <p:spPr>
          <a:xfrm>
            <a:off x="1420560" y="4657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0" name=""/>
          <p:cNvSpPr/>
          <p:nvPr/>
        </p:nvSpPr>
        <p:spPr>
          <a:xfrm>
            <a:off x="1420560" y="46670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1" name=""/>
          <p:cNvSpPr/>
          <p:nvPr/>
        </p:nvSpPr>
        <p:spPr>
          <a:xfrm>
            <a:off x="1420560" y="4690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2" name=""/>
          <p:cNvSpPr/>
          <p:nvPr/>
        </p:nvSpPr>
        <p:spPr>
          <a:xfrm>
            <a:off x="1420560" y="4700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3" name=""/>
          <p:cNvSpPr/>
          <p:nvPr/>
        </p:nvSpPr>
        <p:spPr>
          <a:xfrm>
            <a:off x="1420560" y="4714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4" name=""/>
          <p:cNvSpPr/>
          <p:nvPr/>
        </p:nvSpPr>
        <p:spPr>
          <a:xfrm flipH="1">
            <a:off x="1549440" y="4676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5" name=""/>
          <p:cNvSpPr/>
          <p:nvPr/>
        </p:nvSpPr>
        <p:spPr>
          <a:xfrm flipH="1">
            <a:off x="1544760" y="468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6" name=""/>
          <p:cNvSpPr/>
          <p:nvPr/>
        </p:nvSpPr>
        <p:spPr>
          <a:xfrm flipH="1">
            <a:off x="1539720" y="4681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7" name=""/>
          <p:cNvSpPr/>
          <p:nvPr/>
        </p:nvSpPr>
        <p:spPr>
          <a:xfrm flipH="1">
            <a:off x="1535040" y="468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8" name=""/>
          <p:cNvSpPr/>
          <p:nvPr/>
        </p:nvSpPr>
        <p:spPr>
          <a:xfrm flipH="1">
            <a:off x="1530360" y="468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9" name=""/>
          <p:cNvSpPr/>
          <p:nvPr/>
        </p:nvSpPr>
        <p:spPr>
          <a:xfrm flipH="1" flipV="1">
            <a:off x="1521000" y="46764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0" name=""/>
          <p:cNvSpPr/>
          <p:nvPr/>
        </p:nvSpPr>
        <p:spPr>
          <a:xfrm flipH="1">
            <a:off x="1515960" y="4676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1" name=""/>
          <p:cNvSpPr/>
          <p:nvPr/>
        </p:nvSpPr>
        <p:spPr>
          <a:xfrm flipH="1">
            <a:off x="1511280" y="4676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2" name=""/>
          <p:cNvSpPr/>
          <p:nvPr/>
        </p:nvSpPr>
        <p:spPr>
          <a:xfrm flipH="1" flipV="1">
            <a:off x="1501920" y="4671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3" name=""/>
          <p:cNvSpPr/>
          <p:nvPr/>
        </p:nvSpPr>
        <p:spPr>
          <a:xfrm>
            <a:off x="1635120" y="4581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4" name=""/>
          <p:cNvSpPr/>
          <p:nvPr/>
        </p:nvSpPr>
        <p:spPr>
          <a:xfrm>
            <a:off x="1635120" y="458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5" name=""/>
          <p:cNvSpPr/>
          <p:nvPr/>
        </p:nvSpPr>
        <p:spPr>
          <a:xfrm>
            <a:off x="1635120" y="4590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6" name=""/>
          <p:cNvSpPr/>
          <p:nvPr/>
        </p:nvSpPr>
        <p:spPr>
          <a:xfrm>
            <a:off x="1640160" y="459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7" name=""/>
          <p:cNvSpPr/>
          <p:nvPr/>
        </p:nvSpPr>
        <p:spPr>
          <a:xfrm>
            <a:off x="1640160" y="4600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8" name=""/>
          <p:cNvSpPr/>
          <p:nvPr/>
        </p:nvSpPr>
        <p:spPr>
          <a:xfrm>
            <a:off x="1640160" y="460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9" name=""/>
          <p:cNvSpPr/>
          <p:nvPr/>
        </p:nvSpPr>
        <p:spPr>
          <a:xfrm>
            <a:off x="1640160" y="4614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0" name=""/>
          <p:cNvSpPr/>
          <p:nvPr/>
        </p:nvSpPr>
        <p:spPr>
          <a:xfrm>
            <a:off x="1640160" y="4624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1" name=""/>
          <p:cNvSpPr/>
          <p:nvPr/>
        </p:nvSpPr>
        <p:spPr>
          <a:xfrm flipH="1">
            <a:off x="1635120" y="464328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2" name=""/>
          <p:cNvSpPr/>
          <p:nvPr/>
        </p:nvSpPr>
        <p:spPr>
          <a:xfrm flipH="1">
            <a:off x="1630440" y="46623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3" name=""/>
          <p:cNvSpPr/>
          <p:nvPr/>
        </p:nvSpPr>
        <p:spPr>
          <a:xfrm flipH="1">
            <a:off x="1625760" y="467640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4" name=""/>
          <p:cNvSpPr/>
          <p:nvPr/>
        </p:nvSpPr>
        <p:spPr>
          <a:xfrm>
            <a:off x="1625760" y="4700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5" name=""/>
          <p:cNvSpPr/>
          <p:nvPr/>
        </p:nvSpPr>
        <p:spPr>
          <a:xfrm>
            <a:off x="1625760" y="4714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6" name=""/>
          <p:cNvSpPr/>
          <p:nvPr/>
        </p:nvSpPr>
        <p:spPr>
          <a:xfrm flipH="1">
            <a:off x="1616040" y="472428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7" name=""/>
          <p:cNvSpPr/>
          <p:nvPr/>
        </p:nvSpPr>
        <p:spPr>
          <a:xfrm>
            <a:off x="1616040" y="4752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8" name=""/>
          <p:cNvSpPr/>
          <p:nvPr/>
        </p:nvSpPr>
        <p:spPr>
          <a:xfrm flipH="1">
            <a:off x="2274120" y="419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9" name=""/>
          <p:cNvSpPr/>
          <p:nvPr/>
        </p:nvSpPr>
        <p:spPr>
          <a:xfrm flipH="1">
            <a:off x="2269440" y="419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0" name=""/>
          <p:cNvSpPr/>
          <p:nvPr/>
        </p:nvSpPr>
        <p:spPr>
          <a:xfrm flipH="1">
            <a:off x="2264400" y="4199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1" name=""/>
          <p:cNvSpPr/>
          <p:nvPr/>
        </p:nvSpPr>
        <p:spPr>
          <a:xfrm flipH="1">
            <a:off x="2259720" y="419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2" name=""/>
          <p:cNvSpPr/>
          <p:nvPr/>
        </p:nvSpPr>
        <p:spPr>
          <a:xfrm flipH="1">
            <a:off x="225504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3" name=""/>
          <p:cNvSpPr/>
          <p:nvPr/>
        </p:nvSpPr>
        <p:spPr>
          <a:xfrm flipH="1">
            <a:off x="225036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4" name=""/>
          <p:cNvSpPr/>
          <p:nvPr/>
        </p:nvSpPr>
        <p:spPr>
          <a:xfrm flipH="1">
            <a:off x="2245320" y="4204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5" name=""/>
          <p:cNvSpPr/>
          <p:nvPr/>
        </p:nvSpPr>
        <p:spPr>
          <a:xfrm flipH="1">
            <a:off x="2240640" y="4204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6" name=""/>
          <p:cNvSpPr/>
          <p:nvPr/>
        </p:nvSpPr>
        <p:spPr>
          <a:xfrm flipH="1">
            <a:off x="2231280" y="4209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7" name=""/>
          <p:cNvSpPr/>
          <p:nvPr/>
        </p:nvSpPr>
        <p:spPr>
          <a:xfrm flipH="1">
            <a:off x="2207160" y="420948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8" name=""/>
          <p:cNvSpPr/>
          <p:nvPr/>
        </p:nvSpPr>
        <p:spPr>
          <a:xfrm flipH="1">
            <a:off x="2169360" y="4209480"/>
            <a:ext cx="37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9" name=""/>
          <p:cNvSpPr/>
          <p:nvPr/>
        </p:nvSpPr>
        <p:spPr>
          <a:xfrm flipH="1">
            <a:off x="2159640" y="4209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0" name=""/>
          <p:cNvSpPr/>
          <p:nvPr/>
        </p:nvSpPr>
        <p:spPr>
          <a:xfrm flipH="1">
            <a:off x="2150280" y="4209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1" name=""/>
          <p:cNvSpPr/>
          <p:nvPr/>
        </p:nvSpPr>
        <p:spPr>
          <a:xfrm flipH="1">
            <a:off x="2116800" y="420948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2" name=""/>
          <p:cNvSpPr/>
          <p:nvPr/>
        </p:nvSpPr>
        <p:spPr>
          <a:xfrm flipH="1">
            <a:off x="2107080" y="4214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3" name=""/>
          <p:cNvSpPr/>
          <p:nvPr/>
        </p:nvSpPr>
        <p:spPr>
          <a:xfrm flipH="1">
            <a:off x="2088000" y="4214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4" name=""/>
          <p:cNvSpPr/>
          <p:nvPr/>
        </p:nvSpPr>
        <p:spPr>
          <a:xfrm flipH="1">
            <a:off x="2083320" y="4218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5" name=""/>
          <p:cNvSpPr/>
          <p:nvPr/>
        </p:nvSpPr>
        <p:spPr>
          <a:xfrm flipH="1">
            <a:off x="2073960" y="4218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6" name=""/>
          <p:cNvSpPr/>
          <p:nvPr/>
        </p:nvSpPr>
        <p:spPr>
          <a:xfrm flipH="1">
            <a:off x="2068920" y="4223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7" name=""/>
          <p:cNvSpPr/>
          <p:nvPr/>
        </p:nvSpPr>
        <p:spPr>
          <a:xfrm>
            <a:off x="206892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8" name=""/>
          <p:cNvSpPr/>
          <p:nvPr/>
        </p:nvSpPr>
        <p:spPr>
          <a:xfrm flipH="1">
            <a:off x="2064240" y="422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9" name=""/>
          <p:cNvSpPr/>
          <p:nvPr/>
        </p:nvSpPr>
        <p:spPr>
          <a:xfrm>
            <a:off x="206424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0" name=""/>
          <p:cNvSpPr/>
          <p:nvPr/>
        </p:nvSpPr>
        <p:spPr>
          <a:xfrm>
            <a:off x="2064240" y="4237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1" name=""/>
          <p:cNvSpPr/>
          <p:nvPr/>
        </p:nvSpPr>
        <p:spPr>
          <a:xfrm>
            <a:off x="2064240" y="4252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2" name=""/>
          <p:cNvSpPr/>
          <p:nvPr/>
        </p:nvSpPr>
        <p:spPr>
          <a:xfrm>
            <a:off x="2064240" y="4261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3" name=""/>
          <p:cNvSpPr/>
          <p:nvPr/>
        </p:nvSpPr>
        <p:spPr>
          <a:xfrm>
            <a:off x="2068920" y="42663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4" name=""/>
          <p:cNvSpPr/>
          <p:nvPr/>
        </p:nvSpPr>
        <p:spPr>
          <a:xfrm>
            <a:off x="2078640" y="4276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5" name=""/>
          <p:cNvSpPr/>
          <p:nvPr/>
        </p:nvSpPr>
        <p:spPr>
          <a:xfrm>
            <a:off x="2083320" y="4280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6" name=""/>
          <p:cNvSpPr/>
          <p:nvPr/>
        </p:nvSpPr>
        <p:spPr>
          <a:xfrm>
            <a:off x="2093040" y="4285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7" name=""/>
          <p:cNvSpPr/>
          <p:nvPr/>
        </p:nvSpPr>
        <p:spPr>
          <a:xfrm>
            <a:off x="2097720" y="42854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8" name=""/>
          <p:cNvSpPr/>
          <p:nvPr/>
        </p:nvSpPr>
        <p:spPr>
          <a:xfrm>
            <a:off x="2107080" y="4295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9" name=""/>
          <p:cNvSpPr/>
          <p:nvPr/>
        </p:nvSpPr>
        <p:spPr>
          <a:xfrm>
            <a:off x="2112120" y="4295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0" name=""/>
          <p:cNvSpPr/>
          <p:nvPr/>
        </p:nvSpPr>
        <p:spPr>
          <a:xfrm>
            <a:off x="2116800" y="4299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1" name=""/>
          <p:cNvSpPr/>
          <p:nvPr/>
        </p:nvSpPr>
        <p:spPr>
          <a:xfrm>
            <a:off x="2121480" y="430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2" name=""/>
          <p:cNvSpPr/>
          <p:nvPr/>
        </p:nvSpPr>
        <p:spPr>
          <a:xfrm>
            <a:off x="2121480" y="431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3" name=""/>
          <p:cNvSpPr/>
          <p:nvPr/>
        </p:nvSpPr>
        <p:spPr>
          <a:xfrm flipH="1">
            <a:off x="2116800" y="4318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4" name=""/>
          <p:cNvSpPr/>
          <p:nvPr/>
        </p:nvSpPr>
        <p:spPr>
          <a:xfrm>
            <a:off x="2116800" y="432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5" name=""/>
          <p:cNvSpPr/>
          <p:nvPr/>
        </p:nvSpPr>
        <p:spPr>
          <a:xfrm flipH="1">
            <a:off x="2112120" y="4333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6" name=""/>
          <p:cNvSpPr/>
          <p:nvPr/>
        </p:nvSpPr>
        <p:spPr>
          <a:xfrm flipH="1">
            <a:off x="2107080" y="43426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7" name=""/>
          <p:cNvSpPr/>
          <p:nvPr/>
        </p:nvSpPr>
        <p:spPr>
          <a:xfrm flipH="1">
            <a:off x="2102400" y="4347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8" name=""/>
          <p:cNvSpPr/>
          <p:nvPr/>
        </p:nvSpPr>
        <p:spPr>
          <a:xfrm flipH="1">
            <a:off x="2093040" y="4352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9" name=""/>
          <p:cNvSpPr/>
          <p:nvPr/>
        </p:nvSpPr>
        <p:spPr>
          <a:xfrm flipH="1">
            <a:off x="2088000" y="4357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0" name=""/>
          <p:cNvSpPr/>
          <p:nvPr/>
        </p:nvSpPr>
        <p:spPr>
          <a:xfrm flipH="1">
            <a:off x="2078640" y="43617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1" name=""/>
          <p:cNvSpPr/>
          <p:nvPr/>
        </p:nvSpPr>
        <p:spPr>
          <a:xfrm flipH="1">
            <a:off x="2073960" y="4366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2" name=""/>
          <p:cNvSpPr/>
          <p:nvPr/>
        </p:nvSpPr>
        <p:spPr>
          <a:xfrm flipH="1">
            <a:off x="2068920" y="4366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3" name=""/>
          <p:cNvSpPr/>
          <p:nvPr/>
        </p:nvSpPr>
        <p:spPr>
          <a:xfrm flipH="1">
            <a:off x="2054880" y="43714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4" name=""/>
          <p:cNvSpPr/>
          <p:nvPr/>
        </p:nvSpPr>
        <p:spPr>
          <a:xfrm flipH="1">
            <a:off x="2049840" y="4376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5" name=""/>
          <p:cNvSpPr/>
          <p:nvPr/>
        </p:nvSpPr>
        <p:spPr>
          <a:xfrm flipH="1">
            <a:off x="2045160" y="438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6" name=""/>
          <p:cNvSpPr/>
          <p:nvPr/>
        </p:nvSpPr>
        <p:spPr>
          <a:xfrm flipH="1">
            <a:off x="2031120" y="438084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7" name=""/>
          <p:cNvSpPr/>
          <p:nvPr/>
        </p:nvSpPr>
        <p:spPr>
          <a:xfrm flipH="1">
            <a:off x="2021400" y="43905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8" name=""/>
          <p:cNvSpPr/>
          <p:nvPr/>
        </p:nvSpPr>
        <p:spPr>
          <a:xfrm flipH="1">
            <a:off x="2007000" y="43952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9" name=""/>
          <p:cNvSpPr/>
          <p:nvPr/>
        </p:nvSpPr>
        <p:spPr>
          <a:xfrm flipH="1">
            <a:off x="1997640" y="44049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0" name=""/>
          <p:cNvSpPr/>
          <p:nvPr/>
        </p:nvSpPr>
        <p:spPr>
          <a:xfrm flipH="1">
            <a:off x="1987920" y="44143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1" name=""/>
          <p:cNvSpPr/>
          <p:nvPr/>
        </p:nvSpPr>
        <p:spPr>
          <a:xfrm flipH="1">
            <a:off x="1983240" y="4423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2" name=""/>
          <p:cNvSpPr/>
          <p:nvPr/>
        </p:nvSpPr>
        <p:spPr>
          <a:xfrm flipH="1">
            <a:off x="1973880" y="4428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3" name=""/>
          <p:cNvSpPr/>
          <p:nvPr/>
        </p:nvSpPr>
        <p:spPr>
          <a:xfrm flipH="1">
            <a:off x="1968840" y="4438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4" name=""/>
          <p:cNvSpPr/>
          <p:nvPr/>
        </p:nvSpPr>
        <p:spPr>
          <a:xfrm flipH="1">
            <a:off x="1964160" y="444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5" name=""/>
          <p:cNvSpPr/>
          <p:nvPr/>
        </p:nvSpPr>
        <p:spPr>
          <a:xfrm>
            <a:off x="1964160" y="444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6" name=""/>
          <p:cNvSpPr/>
          <p:nvPr/>
        </p:nvSpPr>
        <p:spPr>
          <a:xfrm flipH="1">
            <a:off x="1959480" y="4452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7" name=""/>
          <p:cNvSpPr/>
          <p:nvPr/>
        </p:nvSpPr>
        <p:spPr>
          <a:xfrm>
            <a:off x="1959480" y="445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8" name=""/>
          <p:cNvSpPr/>
          <p:nvPr/>
        </p:nvSpPr>
        <p:spPr>
          <a:xfrm>
            <a:off x="1964160" y="445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9" name=""/>
          <p:cNvSpPr/>
          <p:nvPr/>
        </p:nvSpPr>
        <p:spPr>
          <a:xfrm>
            <a:off x="1964160" y="44618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0" name=""/>
          <p:cNvSpPr/>
          <p:nvPr/>
        </p:nvSpPr>
        <p:spPr>
          <a:xfrm>
            <a:off x="1973880" y="4466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1" name=""/>
          <p:cNvSpPr/>
          <p:nvPr/>
        </p:nvSpPr>
        <p:spPr>
          <a:xfrm>
            <a:off x="1978560" y="44715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2" name=""/>
          <p:cNvSpPr/>
          <p:nvPr/>
        </p:nvSpPr>
        <p:spPr>
          <a:xfrm>
            <a:off x="1992960" y="448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3" name=""/>
          <p:cNvSpPr/>
          <p:nvPr/>
        </p:nvSpPr>
        <p:spPr>
          <a:xfrm>
            <a:off x="1997640" y="4480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4" name=""/>
          <p:cNvSpPr/>
          <p:nvPr/>
        </p:nvSpPr>
        <p:spPr>
          <a:xfrm>
            <a:off x="2002320" y="448596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5" name=""/>
          <p:cNvSpPr/>
          <p:nvPr/>
        </p:nvSpPr>
        <p:spPr>
          <a:xfrm>
            <a:off x="2031120" y="4490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6" name=""/>
          <p:cNvSpPr/>
          <p:nvPr/>
        </p:nvSpPr>
        <p:spPr>
          <a:xfrm>
            <a:off x="2040480" y="4495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7" name=""/>
          <p:cNvSpPr/>
          <p:nvPr/>
        </p:nvSpPr>
        <p:spPr>
          <a:xfrm>
            <a:off x="2049840" y="449532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8" name=""/>
          <p:cNvSpPr/>
          <p:nvPr/>
        </p:nvSpPr>
        <p:spPr>
          <a:xfrm flipV="1">
            <a:off x="2073960" y="44906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9" name=""/>
          <p:cNvSpPr/>
          <p:nvPr/>
        </p:nvSpPr>
        <p:spPr>
          <a:xfrm>
            <a:off x="2097720" y="44906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0" name=""/>
          <p:cNvSpPr/>
          <p:nvPr/>
        </p:nvSpPr>
        <p:spPr>
          <a:xfrm>
            <a:off x="2112120" y="449064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1" name=""/>
          <p:cNvSpPr/>
          <p:nvPr/>
        </p:nvSpPr>
        <p:spPr>
          <a:xfrm flipV="1">
            <a:off x="2150280" y="44859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2" name=""/>
          <p:cNvSpPr/>
          <p:nvPr/>
        </p:nvSpPr>
        <p:spPr>
          <a:xfrm>
            <a:off x="2164320" y="4485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3" name=""/>
          <p:cNvSpPr/>
          <p:nvPr/>
        </p:nvSpPr>
        <p:spPr>
          <a:xfrm>
            <a:off x="2174040" y="44859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4" name=""/>
          <p:cNvSpPr/>
          <p:nvPr/>
        </p:nvSpPr>
        <p:spPr>
          <a:xfrm>
            <a:off x="2212200" y="4485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5" name=""/>
          <p:cNvSpPr/>
          <p:nvPr/>
        </p:nvSpPr>
        <p:spPr>
          <a:xfrm>
            <a:off x="2221560" y="44859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6" name=""/>
          <p:cNvSpPr/>
          <p:nvPr/>
        </p:nvSpPr>
        <p:spPr>
          <a:xfrm>
            <a:off x="2240640" y="4490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7" name=""/>
          <p:cNvSpPr/>
          <p:nvPr/>
        </p:nvSpPr>
        <p:spPr>
          <a:xfrm>
            <a:off x="2245320" y="4490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8" name=""/>
          <p:cNvSpPr/>
          <p:nvPr/>
        </p:nvSpPr>
        <p:spPr>
          <a:xfrm>
            <a:off x="2255040" y="4495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9" name=""/>
          <p:cNvSpPr/>
          <p:nvPr/>
        </p:nvSpPr>
        <p:spPr>
          <a:xfrm>
            <a:off x="1954800" y="4695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0" name=""/>
          <p:cNvSpPr/>
          <p:nvPr/>
        </p:nvSpPr>
        <p:spPr>
          <a:xfrm>
            <a:off x="1954800" y="470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1" name=""/>
          <p:cNvSpPr/>
          <p:nvPr/>
        </p:nvSpPr>
        <p:spPr>
          <a:xfrm>
            <a:off x="1954800" y="470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2" name=""/>
          <p:cNvSpPr/>
          <p:nvPr/>
        </p:nvSpPr>
        <p:spPr>
          <a:xfrm>
            <a:off x="1954800" y="4709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3" name=""/>
          <p:cNvSpPr/>
          <p:nvPr/>
        </p:nvSpPr>
        <p:spPr>
          <a:xfrm>
            <a:off x="1954800" y="4714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4" name=""/>
          <p:cNvSpPr/>
          <p:nvPr/>
        </p:nvSpPr>
        <p:spPr>
          <a:xfrm flipH="1">
            <a:off x="1949760" y="4728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5" name=""/>
          <p:cNvSpPr/>
          <p:nvPr/>
        </p:nvSpPr>
        <p:spPr>
          <a:xfrm>
            <a:off x="1949760" y="4733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6" name=""/>
          <p:cNvSpPr/>
          <p:nvPr/>
        </p:nvSpPr>
        <p:spPr>
          <a:xfrm flipH="1">
            <a:off x="1945080" y="474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7" name=""/>
          <p:cNvSpPr/>
          <p:nvPr/>
        </p:nvSpPr>
        <p:spPr>
          <a:xfrm flipH="1">
            <a:off x="1978560" y="4586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8" name=""/>
          <p:cNvSpPr/>
          <p:nvPr/>
        </p:nvSpPr>
        <p:spPr>
          <a:xfrm flipH="1">
            <a:off x="1973880" y="4586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9" name=""/>
          <p:cNvSpPr/>
          <p:nvPr/>
        </p:nvSpPr>
        <p:spPr>
          <a:xfrm flipH="1">
            <a:off x="1968840" y="4586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0" name=""/>
          <p:cNvSpPr/>
          <p:nvPr/>
        </p:nvSpPr>
        <p:spPr>
          <a:xfrm flipH="1">
            <a:off x="1964160" y="4586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1" name=""/>
          <p:cNvSpPr/>
          <p:nvPr/>
        </p:nvSpPr>
        <p:spPr>
          <a:xfrm flipH="1">
            <a:off x="1959480" y="4586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2" name=""/>
          <p:cNvSpPr/>
          <p:nvPr/>
        </p:nvSpPr>
        <p:spPr>
          <a:xfrm flipH="1">
            <a:off x="1954800" y="4590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3" name=""/>
          <p:cNvSpPr/>
          <p:nvPr/>
        </p:nvSpPr>
        <p:spPr>
          <a:xfrm flipH="1">
            <a:off x="1949760" y="4590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4" name=""/>
          <p:cNvSpPr/>
          <p:nvPr/>
        </p:nvSpPr>
        <p:spPr>
          <a:xfrm flipH="1">
            <a:off x="1945080" y="4590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5" name=""/>
          <p:cNvSpPr/>
          <p:nvPr/>
        </p:nvSpPr>
        <p:spPr>
          <a:xfrm>
            <a:off x="2088000" y="464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6" name=""/>
          <p:cNvSpPr/>
          <p:nvPr/>
        </p:nvSpPr>
        <p:spPr>
          <a:xfrm flipH="1">
            <a:off x="208332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7" name=""/>
          <p:cNvSpPr/>
          <p:nvPr/>
        </p:nvSpPr>
        <p:spPr>
          <a:xfrm flipH="1">
            <a:off x="207864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8" name=""/>
          <p:cNvSpPr/>
          <p:nvPr/>
        </p:nvSpPr>
        <p:spPr>
          <a:xfrm flipH="1">
            <a:off x="207396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9" name=""/>
          <p:cNvSpPr/>
          <p:nvPr/>
        </p:nvSpPr>
        <p:spPr>
          <a:xfrm flipH="1">
            <a:off x="2068920" y="4652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0" name=""/>
          <p:cNvSpPr/>
          <p:nvPr/>
        </p:nvSpPr>
        <p:spPr>
          <a:xfrm flipH="1">
            <a:off x="2059560" y="46526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1" name=""/>
          <p:cNvSpPr/>
          <p:nvPr/>
        </p:nvSpPr>
        <p:spPr>
          <a:xfrm flipH="1">
            <a:off x="2049840" y="46526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2" name=""/>
          <p:cNvSpPr/>
          <p:nvPr/>
        </p:nvSpPr>
        <p:spPr>
          <a:xfrm flipH="1">
            <a:off x="204516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3" name=""/>
          <p:cNvSpPr/>
          <p:nvPr/>
        </p:nvSpPr>
        <p:spPr>
          <a:xfrm flipH="1">
            <a:off x="204048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4" name=""/>
          <p:cNvSpPr/>
          <p:nvPr/>
        </p:nvSpPr>
        <p:spPr>
          <a:xfrm flipH="1">
            <a:off x="2021400" y="46526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5" name=""/>
          <p:cNvSpPr/>
          <p:nvPr/>
        </p:nvSpPr>
        <p:spPr>
          <a:xfrm flipH="1">
            <a:off x="2016720" y="465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6" name=""/>
          <p:cNvSpPr/>
          <p:nvPr/>
        </p:nvSpPr>
        <p:spPr>
          <a:xfrm flipH="1">
            <a:off x="2007000" y="4652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7" name=""/>
          <p:cNvSpPr/>
          <p:nvPr/>
        </p:nvSpPr>
        <p:spPr>
          <a:xfrm flipH="1">
            <a:off x="2073960" y="4738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8" name=""/>
          <p:cNvSpPr/>
          <p:nvPr/>
        </p:nvSpPr>
        <p:spPr>
          <a:xfrm flipH="1">
            <a:off x="2068920" y="4738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9" name=""/>
          <p:cNvSpPr/>
          <p:nvPr/>
        </p:nvSpPr>
        <p:spPr>
          <a:xfrm flipH="1">
            <a:off x="2064240" y="4738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0" name=""/>
          <p:cNvSpPr/>
          <p:nvPr/>
        </p:nvSpPr>
        <p:spPr>
          <a:xfrm flipH="1">
            <a:off x="2059560" y="474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1" name=""/>
          <p:cNvSpPr/>
          <p:nvPr/>
        </p:nvSpPr>
        <p:spPr>
          <a:xfrm flipH="1">
            <a:off x="2054880" y="474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2" name=""/>
          <p:cNvSpPr/>
          <p:nvPr/>
        </p:nvSpPr>
        <p:spPr>
          <a:xfrm flipH="1">
            <a:off x="2045160" y="4743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3" name=""/>
          <p:cNvSpPr/>
          <p:nvPr/>
        </p:nvSpPr>
        <p:spPr>
          <a:xfrm flipH="1">
            <a:off x="2040480" y="474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4" name=""/>
          <p:cNvSpPr/>
          <p:nvPr/>
        </p:nvSpPr>
        <p:spPr>
          <a:xfrm flipH="1">
            <a:off x="2035800" y="474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5" name=""/>
          <p:cNvSpPr/>
          <p:nvPr/>
        </p:nvSpPr>
        <p:spPr>
          <a:xfrm flipH="1">
            <a:off x="2031120" y="474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6" name=""/>
          <p:cNvSpPr/>
          <p:nvPr/>
        </p:nvSpPr>
        <p:spPr>
          <a:xfrm flipH="1">
            <a:off x="2026080" y="4743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7" name=""/>
          <p:cNvSpPr/>
          <p:nvPr/>
        </p:nvSpPr>
        <p:spPr>
          <a:xfrm>
            <a:off x="2197800" y="461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8" name=""/>
          <p:cNvSpPr/>
          <p:nvPr/>
        </p:nvSpPr>
        <p:spPr>
          <a:xfrm flipH="1">
            <a:off x="2193120" y="4619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9" name=""/>
          <p:cNvSpPr/>
          <p:nvPr/>
        </p:nvSpPr>
        <p:spPr>
          <a:xfrm>
            <a:off x="2193120" y="462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0" name=""/>
          <p:cNvSpPr/>
          <p:nvPr/>
        </p:nvSpPr>
        <p:spPr>
          <a:xfrm>
            <a:off x="2193120" y="462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1" name=""/>
          <p:cNvSpPr/>
          <p:nvPr/>
        </p:nvSpPr>
        <p:spPr>
          <a:xfrm flipH="1">
            <a:off x="2188440" y="4633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2" name=""/>
          <p:cNvSpPr/>
          <p:nvPr/>
        </p:nvSpPr>
        <p:spPr>
          <a:xfrm>
            <a:off x="2188440" y="4638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3" name=""/>
          <p:cNvSpPr/>
          <p:nvPr/>
        </p:nvSpPr>
        <p:spPr>
          <a:xfrm flipH="1">
            <a:off x="2183400" y="46432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4" name=""/>
          <p:cNvSpPr/>
          <p:nvPr/>
        </p:nvSpPr>
        <p:spPr>
          <a:xfrm flipH="1">
            <a:off x="2178720" y="4652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5" name=""/>
          <p:cNvSpPr/>
          <p:nvPr/>
        </p:nvSpPr>
        <p:spPr>
          <a:xfrm>
            <a:off x="2178720" y="4671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6" name=""/>
          <p:cNvSpPr/>
          <p:nvPr/>
        </p:nvSpPr>
        <p:spPr>
          <a:xfrm flipH="1">
            <a:off x="2174040" y="4686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7" name=""/>
          <p:cNvSpPr/>
          <p:nvPr/>
        </p:nvSpPr>
        <p:spPr>
          <a:xfrm flipH="1">
            <a:off x="2164320" y="4700520"/>
            <a:ext cx="972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8" name=""/>
          <p:cNvSpPr/>
          <p:nvPr/>
        </p:nvSpPr>
        <p:spPr>
          <a:xfrm>
            <a:off x="2164320" y="4733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9" name=""/>
          <p:cNvSpPr/>
          <p:nvPr/>
        </p:nvSpPr>
        <p:spPr>
          <a:xfrm flipH="1">
            <a:off x="2159640" y="47433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0" name=""/>
          <p:cNvSpPr/>
          <p:nvPr/>
        </p:nvSpPr>
        <p:spPr>
          <a:xfrm>
            <a:off x="215028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1" name=""/>
          <p:cNvSpPr/>
          <p:nvPr/>
        </p:nvSpPr>
        <p:spPr>
          <a:xfrm>
            <a:off x="215028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2" name=""/>
          <p:cNvSpPr/>
          <p:nvPr/>
        </p:nvSpPr>
        <p:spPr>
          <a:xfrm>
            <a:off x="2150280" y="4028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3" name=""/>
          <p:cNvSpPr/>
          <p:nvPr/>
        </p:nvSpPr>
        <p:spPr>
          <a:xfrm>
            <a:off x="2150280" y="403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4" name=""/>
          <p:cNvSpPr/>
          <p:nvPr/>
        </p:nvSpPr>
        <p:spPr>
          <a:xfrm>
            <a:off x="2150280" y="40377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5" name=""/>
          <p:cNvSpPr/>
          <p:nvPr/>
        </p:nvSpPr>
        <p:spPr>
          <a:xfrm>
            <a:off x="2150280" y="4061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6" name=""/>
          <p:cNvSpPr/>
          <p:nvPr/>
        </p:nvSpPr>
        <p:spPr>
          <a:xfrm>
            <a:off x="2150280" y="4066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7" name=""/>
          <p:cNvSpPr/>
          <p:nvPr/>
        </p:nvSpPr>
        <p:spPr>
          <a:xfrm>
            <a:off x="2150280" y="407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8" name=""/>
          <p:cNvSpPr/>
          <p:nvPr/>
        </p:nvSpPr>
        <p:spPr>
          <a:xfrm>
            <a:off x="215028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9" name=""/>
          <p:cNvSpPr/>
          <p:nvPr/>
        </p:nvSpPr>
        <p:spPr>
          <a:xfrm>
            <a:off x="2150280" y="4085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0" name=""/>
          <p:cNvSpPr/>
          <p:nvPr/>
        </p:nvSpPr>
        <p:spPr>
          <a:xfrm>
            <a:off x="2150280" y="4099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1" name=""/>
          <p:cNvSpPr/>
          <p:nvPr/>
        </p:nvSpPr>
        <p:spPr>
          <a:xfrm flipV="1">
            <a:off x="2154960" y="4095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2" name=""/>
          <p:cNvSpPr/>
          <p:nvPr/>
        </p:nvSpPr>
        <p:spPr>
          <a:xfrm flipV="1">
            <a:off x="2159640" y="409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3" name=""/>
          <p:cNvSpPr/>
          <p:nvPr/>
        </p:nvSpPr>
        <p:spPr>
          <a:xfrm flipV="1">
            <a:off x="2164320" y="4085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4" name=""/>
          <p:cNvSpPr/>
          <p:nvPr/>
        </p:nvSpPr>
        <p:spPr>
          <a:xfrm flipV="1">
            <a:off x="216936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5" name=""/>
          <p:cNvSpPr/>
          <p:nvPr/>
        </p:nvSpPr>
        <p:spPr>
          <a:xfrm flipV="1">
            <a:off x="2169360" y="405684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6" name=""/>
          <p:cNvSpPr/>
          <p:nvPr/>
        </p:nvSpPr>
        <p:spPr>
          <a:xfrm flipV="1">
            <a:off x="2183400" y="4052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7" name=""/>
          <p:cNvSpPr/>
          <p:nvPr/>
        </p:nvSpPr>
        <p:spPr>
          <a:xfrm flipV="1">
            <a:off x="2188440" y="4047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8" name=""/>
          <p:cNvSpPr/>
          <p:nvPr/>
        </p:nvSpPr>
        <p:spPr>
          <a:xfrm flipV="1">
            <a:off x="2193120" y="4037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9" name=""/>
          <p:cNvSpPr/>
          <p:nvPr/>
        </p:nvSpPr>
        <p:spPr>
          <a:xfrm>
            <a:off x="2202480" y="403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0" name=""/>
          <p:cNvSpPr/>
          <p:nvPr/>
        </p:nvSpPr>
        <p:spPr>
          <a:xfrm flipV="1">
            <a:off x="2207160" y="40280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1" name=""/>
          <p:cNvSpPr/>
          <p:nvPr/>
        </p:nvSpPr>
        <p:spPr>
          <a:xfrm>
            <a:off x="2216880" y="4028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2" name=""/>
          <p:cNvSpPr/>
          <p:nvPr/>
        </p:nvSpPr>
        <p:spPr>
          <a:xfrm>
            <a:off x="2221560" y="40280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3" name=""/>
          <p:cNvSpPr/>
          <p:nvPr/>
        </p:nvSpPr>
        <p:spPr>
          <a:xfrm>
            <a:off x="223128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4" name=""/>
          <p:cNvSpPr/>
          <p:nvPr/>
        </p:nvSpPr>
        <p:spPr>
          <a:xfrm>
            <a:off x="2235960" y="4033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5" name=""/>
          <p:cNvSpPr/>
          <p:nvPr/>
        </p:nvSpPr>
        <p:spPr>
          <a:xfrm>
            <a:off x="2240640" y="4042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6" name=""/>
          <p:cNvSpPr/>
          <p:nvPr/>
        </p:nvSpPr>
        <p:spPr>
          <a:xfrm>
            <a:off x="2240640" y="405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7" name=""/>
          <p:cNvSpPr/>
          <p:nvPr/>
        </p:nvSpPr>
        <p:spPr>
          <a:xfrm>
            <a:off x="2240640" y="4056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8" name=""/>
          <p:cNvSpPr/>
          <p:nvPr/>
        </p:nvSpPr>
        <p:spPr>
          <a:xfrm>
            <a:off x="2245320" y="4066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9" name=""/>
          <p:cNvSpPr/>
          <p:nvPr/>
        </p:nvSpPr>
        <p:spPr>
          <a:xfrm>
            <a:off x="224532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0" name=""/>
          <p:cNvSpPr/>
          <p:nvPr/>
        </p:nvSpPr>
        <p:spPr>
          <a:xfrm>
            <a:off x="2245320" y="40852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1" name=""/>
          <p:cNvSpPr/>
          <p:nvPr/>
        </p:nvSpPr>
        <p:spPr>
          <a:xfrm>
            <a:off x="2531520" y="4118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2" name=""/>
          <p:cNvSpPr/>
          <p:nvPr/>
        </p:nvSpPr>
        <p:spPr>
          <a:xfrm flipH="1">
            <a:off x="2526840" y="4123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3" name=""/>
          <p:cNvSpPr/>
          <p:nvPr/>
        </p:nvSpPr>
        <p:spPr>
          <a:xfrm>
            <a:off x="2526840" y="412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4" name=""/>
          <p:cNvSpPr/>
          <p:nvPr/>
        </p:nvSpPr>
        <p:spPr>
          <a:xfrm flipH="1">
            <a:off x="252216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5" name=""/>
          <p:cNvSpPr/>
          <p:nvPr/>
        </p:nvSpPr>
        <p:spPr>
          <a:xfrm flipH="1">
            <a:off x="2512440" y="413316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6" name=""/>
          <p:cNvSpPr/>
          <p:nvPr/>
        </p:nvSpPr>
        <p:spPr>
          <a:xfrm flipH="1">
            <a:off x="2507760" y="4147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7" name=""/>
          <p:cNvSpPr/>
          <p:nvPr/>
        </p:nvSpPr>
        <p:spPr>
          <a:xfrm>
            <a:off x="250776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8" name=""/>
          <p:cNvSpPr/>
          <p:nvPr/>
        </p:nvSpPr>
        <p:spPr>
          <a:xfrm flipH="1">
            <a:off x="2493360" y="415692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9" name=""/>
          <p:cNvSpPr/>
          <p:nvPr/>
        </p:nvSpPr>
        <p:spPr>
          <a:xfrm flipH="1">
            <a:off x="2488680" y="4185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0" name=""/>
          <p:cNvSpPr/>
          <p:nvPr/>
        </p:nvSpPr>
        <p:spPr>
          <a:xfrm flipH="1">
            <a:off x="2484000" y="4190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1" name=""/>
          <p:cNvSpPr/>
          <p:nvPr/>
        </p:nvSpPr>
        <p:spPr>
          <a:xfrm flipH="1">
            <a:off x="2469600" y="419976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2" name=""/>
          <p:cNvSpPr/>
          <p:nvPr/>
        </p:nvSpPr>
        <p:spPr>
          <a:xfrm flipH="1">
            <a:off x="2464920" y="4237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3" name=""/>
          <p:cNvSpPr/>
          <p:nvPr/>
        </p:nvSpPr>
        <p:spPr>
          <a:xfrm>
            <a:off x="2464920" y="42476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4" name=""/>
          <p:cNvSpPr/>
          <p:nvPr/>
        </p:nvSpPr>
        <p:spPr>
          <a:xfrm flipH="1">
            <a:off x="2450520" y="4261680"/>
            <a:ext cx="1440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5" name=""/>
          <p:cNvSpPr/>
          <p:nvPr/>
        </p:nvSpPr>
        <p:spPr>
          <a:xfrm>
            <a:off x="2450520" y="4318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6" name=""/>
          <p:cNvSpPr/>
          <p:nvPr/>
        </p:nvSpPr>
        <p:spPr>
          <a:xfrm>
            <a:off x="2450520" y="433332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7" name=""/>
          <p:cNvSpPr/>
          <p:nvPr/>
        </p:nvSpPr>
        <p:spPr>
          <a:xfrm>
            <a:off x="2450520" y="43761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8" name=""/>
          <p:cNvSpPr/>
          <p:nvPr/>
        </p:nvSpPr>
        <p:spPr>
          <a:xfrm>
            <a:off x="2455200" y="44049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9" name=""/>
          <p:cNvSpPr/>
          <p:nvPr/>
        </p:nvSpPr>
        <p:spPr>
          <a:xfrm>
            <a:off x="2455200" y="4419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0" name=""/>
          <p:cNvSpPr/>
          <p:nvPr/>
        </p:nvSpPr>
        <p:spPr>
          <a:xfrm>
            <a:off x="2459880" y="4433400"/>
            <a:ext cx="97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1" name=""/>
          <p:cNvSpPr/>
          <p:nvPr/>
        </p:nvSpPr>
        <p:spPr>
          <a:xfrm>
            <a:off x="2469600" y="4476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2" name=""/>
          <p:cNvSpPr/>
          <p:nvPr/>
        </p:nvSpPr>
        <p:spPr>
          <a:xfrm>
            <a:off x="2474280" y="44906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3" name=""/>
          <p:cNvSpPr/>
          <p:nvPr/>
        </p:nvSpPr>
        <p:spPr>
          <a:xfrm>
            <a:off x="2484000" y="4505040"/>
            <a:ext cx="381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4" name=""/>
          <p:cNvSpPr/>
          <p:nvPr/>
        </p:nvSpPr>
        <p:spPr>
          <a:xfrm flipV="1">
            <a:off x="2522160" y="452412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5" name=""/>
          <p:cNvSpPr/>
          <p:nvPr/>
        </p:nvSpPr>
        <p:spPr>
          <a:xfrm>
            <a:off x="2769840" y="419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6" name=""/>
          <p:cNvSpPr/>
          <p:nvPr/>
        </p:nvSpPr>
        <p:spPr>
          <a:xfrm flipH="1">
            <a:off x="2765160" y="419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7" name=""/>
          <p:cNvSpPr/>
          <p:nvPr/>
        </p:nvSpPr>
        <p:spPr>
          <a:xfrm flipH="1">
            <a:off x="2760480" y="419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8" name=""/>
          <p:cNvSpPr/>
          <p:nvPr/>
        </p:nvSpPr>
        <p:spPr>
          <a:xfrm flipH="1">
            <a:off x="2750760" y="42044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9" name=""/>
          <p:cNvSpPr/>
          <p:nvPr/>
        </p:nvSpPr>
        <p:spPr>
          <a:xfrm flipH="1">
            <a:off x="2746080" y="4214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0" name=""/>
          <p:cNvSpPr/>
          <p:nvPr/>
        </p:nvSpPr>
        <p:spPr>
          <a:xfrm flipH="1">
            <a:off x="2741400" y="4218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1" name=""/>
          <p:cNvSpPr/>
          <p:nvPr/>
        </p:nvSpPr>
        <p:spPr>
          <a:xfrm flipH="1">
            <a:off x="2736360" y="42235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2" name=""/>
          <p:cNvSpPr/>
          <p:nvPr/>
        </p:nvSpPr>
        <p:spPr>
          <a:xfrm flipH="1">
            <a:off x="2722320" y="422856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3" name=""/>
          <p:cNvSpPr/>
          <p:nvPr/>
        </p:nvSpPr>
        <p:spPr>
          <a:xfrm flipH="1">
            <a:off x="2712600" y="42523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4" name=""/>
          <p:cNvSpPr/>
          <p:nvPr/>
        </p:nvSpPr>
        <p:spPr>
          <a:xfrm flipH="1">
            <a:off x="2707920" y="4261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5" name=""/>
          <p:cNvSpPr/>
          <p:nvPr/>
        </p:nvSpPr>
        <p:spPr>
          <a:xfrm flipH="1">
            <a:off x="2679480" y="4271400"/>
            <a:ext cx="284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6" name=""/>
          <p:cNvSpPr/>
          <p:nvPr/>
        </p:nvSpPr>
        <p:spPr>
          <a:xfrm flipH="1">
            <a:off x="2674440" y="4309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7" name=""/>
          <p:cNvSpPr/>
          <p:nvPr/>
        </p:nvSpPr>
        <p:spPr>
          <a:xfrm flipH="1">
            <a:off x="2665080" y="431892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8" name=""/>
          <p:cNvSpPr/>
          <p:nvPr/>
        </p:nvSpPr>
        <p:spPr>
          <a:xfrm flipH="1">
            <a:off x="2660400" y="4342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9" name=""/>
          <p:cNvSpPr/>
          <p:nvPr/>
        </p:nvSpPr>
        <p:spPr>
          <a:xfrm>
            <a:off x="2660400" y="4347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0" name=""/>
          <p:cNvSpPr/>
          <p:nvPr/>
        </p:nvSpPr>
        <p:spPr>
          <a:xfrm flipH="1">
            <a:off x="2655360" y="4357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1" name=""/>
          <p:cNvSpPr/>
          <p:nvPr/>
        </p:nvSpPr>
        <p:spPr>
          <a:xfrm>
            <a:off x="2655360" y="4361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2" name=""/>
          <p:cNvSpPr/>
          <p:nvPr/>
        </p:nvSpPr>
        <p:spPr>
          <a:xfrm>
            <a:off x="2669760" y="4233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3" name=""/>
          <p:cNvSpPr/>
          <p:nvPr/>
        </p:nvSpPr>
        <p:spPr>
          <a:xfrm>
            <a:off x="267444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4" name=""/>
          <p:cNvSpPr/>
          <p:nvPr/>
        </p:nvSpPr>
        <p:spPr>
          <a:xfrm>
            <a:off x="267444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5" name=""/>
          <p:cNvSpPr/>
          <p:nvPr/>
        </p:nvSpPr>
        <p:spPr>
          <a:xfrm>
            <a:off x="267444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6" name=""/>
          <p:cNvSpPr/>
          <p:nvPr/>
        </p:nvSpPr>
        <p:spPr>
          <a:xfrm>
            <a:off x="2674440" y="424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7" name=""/>
          <p:cNvSpPr/>
          <p:nvPr/>
        </p:nvSpPr>
        <p:spPr>
          <a:xfrm>
            <a:off x="2674440" y="425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8" name=""/>
          <p:cNvSpPr/>
          <p:nvPr/>
        </p:nvSpPr>
        <p:spPr>
          <a:xfrm>
            <a:off x="2674440" y="4257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9" name=""/>
          <p:cNvSpPr/>
          <p:nvPr/>
        </p:nvSpPr>
        <p:spPr>
          <a:xfrm>
            <a:off x="2674440" y="4261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0" name=""/>
          <p:cNvSpPr/>
          <p:nvPr/>
        </p:nvSpPr>
        <p:spPr>
          <a:xfrm>
            <a:off x="2679480" y="4266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1" name=""/>
          <p:cNvSpPr/>
          <p:nvPr/>
        </p:nvSpPr>
        <p:spPr>
          <a:xfrm>
            <a:off x="2679480" y="4276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2" name=""/>
          <p:cNvSpPr/>
          <p:nvPr/>
        </p:nvSpPr>
        <p:spPr>
          <a:xfrm>
            <a:off x="2684160" y="42807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3" name=""/>
          <p:cNvSpPr/>
          <p:nvPr/>
        </p:nvSpPr>
        <p:spPr>
          <a:xfrm>
            <a:off x="2698560" y="4314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4" name=""/>
          <p:cNvSpPr/>
          <p:nvPr/>
        </p:nvSpPr>
        <p:spPr>
          <a:xfrm>
            <a:off x="2703240" y="4333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5" name=""/>
          <p:cNvSpPr/>
          <p:nvPr/>
        </p:nvSpPr>
        <p:spPr>
          <a:xfrm>
            <a:off x="2707920" y="43426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6" name=""/>
          <p:cNvSpPr/>
          <p:nvPr/>
        </p:nvSpPr>
        <p:spPr>
          <a:xfrm>
            <a:off x="2717280" y="4361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7" name=""/>
          <p:cNvSpPr/>
          <p:nvPr/>
        </p:nvSpPr>
        <p:spPr>
          <a:xfrm>
            <a:off x="2717280" y="43714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8" name=""/>
          <p:cNvSpPr/>
          <p:nvPr/>
        </p:nvSpPr>
        <p:spPr>
          <a:xfrm>
            <a:off x="2722320" y="4395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9" name=""/>
          <p:cNvSpPr/>
          <p:nvPr/>
        </p:nvSpPr>
        <p:spPr>
          <a:xfrm>
            <a:off x="2836800" y="4380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0" name=""/>
          <p:cNvSpPr/>
          <p:nvPr/>
        </p:nvSpPr>
        <p:spPr>
          <a:xfrm>
            <a:off x="2836800" y="438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1" name=""/>
          <p:cNvSpPr/>
          <p:nvPr/>
        </p:nvSpPr>
        <p:spPr>
          <a:xfrm>
            <a:off x="2836800" y="439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2" name=""/>
          <p:cNvSpPr/>
          <p:nvPr/>
        </p:nvSpPr>
        <p:spPr>
          <a:xfrm>
            <a:off x="2836800" y="439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3" name=""/>
          <p:cNvSpPr/>
          <p:nvPr/>
        </p:nvSpPr>
        <p:spPr>
          <a:xfrm flipH="1">
            <a:off x="2831760" y="43999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4" name=""/>
          <p:cNvSpPr/>
          <p:nvPr/>
        </p:nvSpPr>
        <p:spPr>
          <a:xfrm>
            <a:off x="2831760" y="440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5" name=""/>
          <p:cNvSpPr/>
          <p:nvPr/>
        </p:nvSpPr>
        <p:spPr>
          <a:xfrm flipH="1">
            <a:off x="2827080" y="4409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6" name=""/>
          <p:cNvSpPr/>
          <p:nvPr/>
        </p:nvSpPr>
        <p:spPr>
          <a:xfrm flipH="1">
            <a:off x="2822400" y="4428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7" name=""/>
          <p:cNvSpPr/>
          <p:nvPr/>
        </p:nvSpPr>
        <p:spPr>
          <a:xfrm>
            <a:off x="2822400" y="4438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8" name=""/>
          <p:cNvSpPr/>
          <p:nvPr/>
        </p:nvSpPr>
        <p:spPr>
          <a:xfrm>
            <a:off x="2822400" y="444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9" name=""/>
          <p:cNvSpPr/>
          <p:nvPr/>
        </p:nvSpPr>
        <p:spPr>
          <a:xfrm flipH="1">
            <a:off x="2831760" y="4309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0" name=""/>
          <p:cNvSpPr/>
          <p:nvPr/>
        </p:nvSpPr>
        <p:spPr>
          <a:xfrm flipH="1" flipV="1">
            <a:off x="2827080" y="4304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1" name=""/>
          <p:cNvSpPr/>
          <p:nvPr/>
        </p:nvSpPr>
        <p:spPr>
          <a:xfrm flipH="1">
            <a:off x="2822400" y="4304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2" name=""/>
          <p:cNvSpPr/>
          <p:nvPr/>
        </p:nvSpPr>
        <p:spPr>
          <a:xfrm flipH="1">
            <a:off x="3103560" y="4309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3" name=""/>
          <p:cNvSpPr/>
          <p:nvPr/>
        </p:nvSpPr>
        <p:spPr>
          <a:xfrm flipH="1">
            <a:off x="3098880" y="4309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4" name=""/>
          <p:cNvSpPr/>
          <p:nvPr/>
        </p:nvSpPr>
        <p:spPr>
          <a:xfrm flipH="1">
            <a:off x="3094200" y="4309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5" name=""/>
          <p:cNvSpPr/>
          <p:nvPr/>
        </p:nvSpPr>
        <p:spPr>
          <a:xfrm flipH="1">
            <a:off x="3084480" y="4309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6" name=""/>
          <p:cNvSpPr/>
          <p:nvPr/>
        </p:nvSpPr>
        <p:spPr>
          <a:xfrm flipH="1">
            <a:off x="3079800" y="4309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7" name=""/>
          <p:cNvSpPr/>
          <p:nvPr/>
        </p:nvSpPr>
        <p:spPr>
          <a:xfrm flipH="1">
            <a:off x="3070080" y="4309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8" name=""/>
          <p:cNvSpPr/>
          <p:nvPr/>
        </p:nvSpPr>
        <p:spPr>
          <a:xfrm flipH="1">
            <a:off x="3065400" y="4309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9" name=""/>
          <p:cNvSpPr/>
          <p:nvPr/>
        </p:nvSpPr>
        <p:spPr>
          <a:xfrm flipH="1">
            <a:off x="3032280" y="431424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0" name=""/>
          <p:cNvSpPr/>
          <p:nvPr/>
        </p:nvSpPr>
        <p:spPr>
          <a:xfrm flipH="1">
            <a:off x="2998800" y="43189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1" name=""/>
          <p:cNvSpPr/>
          <p:nvPr/>
        </p:nvSpPr>
        <p:spPr>
          <a:xfrm>
            <a:off x="3265560" y="426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2" name=""/>
          <p:cNvSpPr/>
          <p:nvPr/>
        </p:nvSpPr>
        <p:spPr>
          <a:xfrm flipH="1">
            <a:off x="3260880" y="4271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3" name=""/>
          <p:cNvSpPr/>
          <p:nvPr/>
        </p:nvSpPr>
        <p:spPr>
          <a:xfrm flipH="1">
            <a:off x="3251520" y="4271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4" name=""/>
          <p:cNvSpPr/>
          <p:nvPr/>
        </p:nvSpPr>
        <p:spPr>
          <a:xfrm flipH="1">
            <a:off x="3246480" y="4276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5" name=""/>
          <p:cNvSpPr/>
          <p:nvPr/>
        </p:nvSpPr>
        <p:spPr>
          <a:xfrm flipH="1">
            <a:off x="3213360" y="4280760"/>
            <a:ext cx="331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6" name=""/>
          <p:cNvSpPr/>
          <p:nvPr/>
        </p:nvSpPr>
        <p:spPr>
          <a:xfrm flipH="1">
            <a:off x="3208680" y="4304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7" name=""/>
          <p:cNvSpPr/>
          <p:nvPr/>
        </p:nvSpPr>
        <p:spPr>
          <a:xfrm flipH="1">
            <a:off x="3198960" y="43142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8" name=""/>
          <p:cNvSpPr/>
          <p:nvPr/>
        </p:nvSpPr>
        <p:spPr>
          <a:xfrm flipH="1">
            <a:off x="3170520" y="4323600"/>
            <a:ext cx="284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9" name=""/>
          <p:cNvSpPr/>
          <p:nvPr/>
        </p:nvSpPr>
        <p:spPr>
          <a:xfrm flipH="1">
            <a:off x="3165480" y="43617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0" name=""/>
          <p:cNvSpPr/>
          <p:nvPr/>
        </p:nvSpPr>
        <p:spPr>
          <a:xfrm flipH="1">
            <a:off x="3160800" y="4371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1" name=""/>
          <p:cNvSpPr/>
          <p:nvPr/>
        </p:nvSpPr>
        <p:spPr>
          <a:xfrm flipH="1">
            <a:off x="3156120" y="4376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2" name=""/>
          <p:cNvSpPr/>
          <p:nvPr/>
        </p:nvSpPr>
        <p:spPr>
          <a:xfrm flipH="1">
            <a:off x="3151440" y="4395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3" name=""/>
          <p:cNvSpPr/>
          <p:nvPr/>
        </p:nvSpPr>
        <p:spPr>
          <a:xfrm>
            <a:off x="3151440" y="4399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4" name=""/>
          <p:cNvSpPr/>
          <p:nvPr/>
        </p:nvSpPr>
        <p:spPr>
          <a:xfrm>
            <a:off x="3151440" y="440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5" name=""/>
          <p:cNvSpPr/>
          <p:nvPr/>
        </p:nvSpPr>
        <p:spPr>
          <a:xfrm flipV="1">
            <a:off x="3246480" y="4376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6" name=""/>
          <p:cNvSpPr/>
          <p:nvPr/>
        </p:nvSpPr>
        <p:spPr>
          <a:xfrm flipV="1">
            <a:off x="3246480" y="4371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7" name=""/>
          <p:cNvSpPr/>
          <p:nvPr/>
        </p:nvSpPr>
        <p:spPr>
          <a:xfrm flipV="1">
            <a:off x="3246480" y="4366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8" name=""/>
          <p:cNvSpPr/>
          <p:nvPr/>
        </p:nvSpPr>
        <p:spPr>
          <a:xfrm flipH="1" flipV="1">
            <a:off x="3241800" y="4361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9" name=""/>
          <p:cNvSpPr/>
          <p:nvPr/>
        </p:nvSpPr>
        <p:spPr>
          <a:xfrm flipH="1" flipV="1">
            <a:off x="3237120" y="4357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0" name=""/>
          <p:cNvSpPr/>
          <p:nvPr/>
        </p:nvSpPr>
        <p:spPr>
          <a:xfrm flipH="1" flipV="1">
            <a:off x="3232440" y="4352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1" name=""/>
          <p:cNvSpPr/>
          <p:nvPr/>
        </p:nvSpPr>
        <p:spPr>
          <a:xfrm flipH="1" flipV="1">
            <a:off x="3208680" y="433800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2" name=""/>
          <p:cNvSpPr/>
          <p:nvPr/>
        </p:nvSpPr>
        <p:spPr>
          <a:xfrm flipH="1" flipV="1">
            <a:off x="3198960" y="43286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3" name=""/>
          <p:cNvSpPr/>
          <p:nvPr/>
        </p:nvSpPr>
        <p:spPr>
          <a:xfrm flipH="1" flipV="1">
            <a:off x="3189600" y="43236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4" name=""/>
          <p:cNvSpPr/>
          <p:nvPr/>
        </p:nvSpPr>
        <p:spPr>
          <a:xfrm flipH="1" flipV="1">
            <a:off x="3160800" y="4299840"/>
            <a:ext cx="288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5" name=""/>
          <p:cNvSpPr/>
          <p:nvPr/>
        </p:nvSpPr>
        <p:spPr>
          <a:xfrm flipH="1" flipV="1">
            <a:off x="3151440" y="42904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6" name=""/>
          <p:cNvSpPr/>
          <p:nvPr/>
        </p:nvSpPr>
        <p:spPr>
          <a:xfrm flipH="1" flipV="1">
            <a:off x="3141720" y="42807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7" name=""/>
          <p:cNvSpPr/>
          <p:nvPr/>
        </p:nvSpPr>
        <p:spPr>
          <a:xfrm flipH="1" flipV="1">
            <a:off x="3137040" y="4271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8" name=""/>
          <p:cNvSpPr/>
          <p:nvPr/>
        </p:nvSpPr>
        <p:spPr>
          <a:xfrm flipH="1" flipV="1">
            <a:off x="3113280" y="425232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9" name=""/>
          <p:cNvSpPr/>
          <p:nvPr/>
        </p:nvSpPr>
        <p:spPr>
          <a:xfrm flipH="1" flipV="1">
            <a:off x="3103560" y="42379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0" name=""/>
          <p:cNvSpPr/>
          <p:nvPr/>
        </p:nvSpPr>
        <p:spPr>
          <a:xfrm>
            <a:off x="3299040" y="415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1" name=""/>
          <p:cNvSpPr/>
          <p:nvPr/>
        </p:nvSpPr>
        <p:spPr>
          <a:xfrm flipH="1">
            <a:off x="3294360" y="416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2" name=""/>
          <p:cNvSpPr/>
          <p:nvPr/>
        </p:nvSpPr>
        <p:spPr>
          <a:xfrm flipH="1">
            <a:off x="3289680" y="416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3" name=""/>
          <p:cNvSpPr/>
          <p:nvPr/>
        </p:nvSpPr>
        <p:spPr>
          <a:xfrm flipH="1">
            <a:off x="3279960" y="4161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4" name=""/>
          <p:cNvSpPr/>
          <p:nvPr/>
        </p:nvSpPr>
        <p:spPr>
          <a:xfrm flipH="1">
            <a:off x="327528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5" name=""/>
          <p:cNvSpPr/>
          <p:nvPr/>
        </p:nvSpPr>
        <p:spPr>
          <a:xfrm flipH="1">
            <a:off x="3265560" y="4166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6" name=""/>
          <p:cNvSpPr/>
          <p:nvPr/>
        </p:nvSpPr>
        <p:spPr>
          <a:xfrm flipH="1">
            <a:off x="3227400" y="416628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7" name=""/>
          <p:cNvSpPr/>
          <p:nvPr/>
        </p:nvSpPr>
        <p:spPr>
          <a:xfrm flipH="1">
            <a:off x="3218040" y="4171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8" name=""/>
          <p:cNvSpPr/>
          <p:nvPr/>
        </p:nvSpPr>
        <p:spPr>
          <a:xfrm flipH="1">
            <a:off x="3184560" y="417132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9" name=""/>
          <p:cNvSpPr/>
          <p:nvPr/>
        </p:nvSpPr>
        <p:spPr>
          <a:xfrm flipH="1">
            <a:off x="3175200" y="4171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0" name=""/>
          <p:cNvSpPr/>
          <p:nvPr/>
        </p:nvSpPr>
        <p:spPr>
          <a:xfrm flipH="1">
            <a:off x="3170520" y="4171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1" name=""/>
          <p:cNvSpPr/>
          <p:nvPr/>
        </p:nvSpPr>
        <p:spPr>
          <a:xfrm flipH="1" flipV="1">
            <a:off x="3151440" y="41662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2" name=""/>
          <p:cNvSpPr/>
          <p:nvPr/>
        </p:nvSpPr>
        <p:spPr>
          <a:xfrm>
            <a:off x="3380040" y="4095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3" name=""/>
          <p:cNvSpPr/>
          <p:nvPr/>
        </p:nvSpPr>
        <p:spPr>
          <a:xfrm>
            <a:off x="3380040" y="4099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4" name=""/>
          <p:cNvSpPr/>
          <p:nvPr/>
        </p:nvSpPr>
        <p:spPr>
          <a:xfrm>
            <a:off x="338508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5" name=""/>
          <p:cNvSpPr/>
          <p:nvPr/>
        </p:nvSpPr>
        <p:spPr>
          <a:xfrm>
            <a:off x="3385080" y="41094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6" name=""/>
          <p:cNvSpPr/>
          <p:nvPr/>
        </p:nvSpPr>
        <p:spPr>
          <a:xfrm>
            <a:off x="3389760" y="4123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7" name=""/>
          <p:cNvSpPr/>
          <p:nvPr/>
        </p:nvSpPr>
        <p:spPr>
          <a:xfrm>
            <a:off x="3394440" y="4137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8" name=""/>
          <p:cNvSpPr/>
          <p:nvPr/>
        </p:nvSpPr>
        <p:spPr>
          <a:xfrm>
            <a:off x="3394440" y="4147200"/>
            <a:ext cx="936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9" name=""/>
          <p:cNvSpPr/>
          <p:nvPr/>
        </p:nvSpPr>
        <p:spPr>
          <a:xfrm>
            <a:off x="3403800" y="41904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0" name=""/>
          <p:cNvSpPr/>
          <p:nvPr/>
        </p:nvSpPr>
        <p:spPr>
          <a:xfrm>
            <a:off x="3408840" y="4199760"/>
            <a:ext cx="936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1" name=""/>
          <p:cNvSpPr/>
          <p:nvPr/>
        </p:nvSpPr>
        <p:spPr>
          <a:xfrm flipH="1">
            <a:off x="3413520" y="425700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2" name=""/>
          <p:cNvSpPr/>
          <p:nvPr/>
        </p:nvSpPr>
        <p:spPr>
          <a:xfrm>
            <a:off x="3413520" y="4295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3" name=""/>
          <p:cNvSpPr/>
          <p:nvPr/>
        </p:nvSpPr>
        <p:spPr>
          <a:xfrm flipH="1">
            <a:off x="3403800" y="431424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4" name=""/>
          <p:cNvSpPr/>
          <p:nvPr/>
        </p:nvSpPr>
        <p:spPr>
          <a:xfrm flipH="1">
            <a:off x="3399120" y="43524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5" name=""/>
          <p:cNvSpPr/>
          <p:nvPr/>
        </p:nvSpPr>
        <p:spPr>
          <a:xfrm flipH="1">
            <a:off x="3394440" y="43714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6" name=""/>
          <p:cNvSpPr/>
          <p:nvPr/>
        </p:nvSpPr>
        <p:spPr>
          <a:xfrm flipH="1">
            <a:off x="3389760" y="4390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7" name=""/>
          <p:cNvSpPr/>
          <p:nvPr/>
        </p:nvSpPr>
        <p:spPr>
          <a:xfrm flipH="1">
            <a:off x="3375360" y="440964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8" name=""/>
          <p:cNvSpPr/>
          <p:nvPr/>
        </p:nvSpPr>
        <p:spPr>
          <a:xfrm flipH="1">
            <a:off x="3360960" y="44380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9" name=""/>
          <p:cNvSpPr/>
          <p:nvPr/>
        </p:nvSpPr>
        <p:spPr>
          <a:xfrm flipH="1">
            <a:off x="3456360" y="403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0" name=""/>
          <p:cNvSpPr/>
          <p:nvPr/>
        </p:nvSpPr>
        <p:spPr>
          <a:xfrm flipV="1">
            <a:off x="3456360" y="403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1" name=""/>
          <p:cNvSpPr/>
          <p:nvPr/>
        </p:nvSpPr>
        <p:spPr>
          <a:xfrm flipV="1">
            <a:off x="3456360" y="4028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2" name=""/>
          <p:cNvSpPr/>
          <p:nvPr/>
        </p:nvSpPr>
        <p:spPr>
          <a:xfrm flipV="1">
            <a:off x="3461040" y="402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3" name=""/>
          <p:cNvSpPr/>
          <p:nvPr/>
        </p:nvSpPr>
        <p:spPr>
          <a:xfrm flipV="1">
            <a:off x="3466080" y="401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4" name=""/>
          <p:cNvSpPr/>
          <p:nvPr/>
        </p:nvSpPr>
        <p:spPr>
          <a:xfrm>
            <a:off x="3470760" y="401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5" name=""/>
          <p:cNvSpPr/>
          <p:nvPr/>
        </p:nvSpPr>
        <p:spPr>
          <a:xfrm flipV="1">
            <a:off x="3475440" y="401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6" name=""/>
          <p:cNvSpPr/>
          <p:nvPr/>
        </p:nvSpPr>
        <p:spPr>
          <a:xfrm>
            <a:off x="3480120" y="4014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7" name=""/>
          <p:cNvSpPr/>
          <p:nvPr/>
        </p:nvSpPr>
        <p:spPr>
          <a:xfrm>
            <a:off x="348984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8" name=""/>
          <p:cNvSpPr/>
          <p:nvPr/>
        </p:nvSpPr>
        <p:spPr>
          <a:xfrm>
            <a:off x="349452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9" name=""/>
          <p:cNvSpPr/>
          <p:nvPr/>
        </p:nvSpPr>
        <p:spPr>
          <a:xfrm>
            <a:off x="3499200" y="4014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0" name=""/>
          <p:cNvSpPr/>
          <p:nvPr/>
        </p:nvSpPr>
        <p:spPr>
          <a:xfrm>
            <a:off x="350892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1" name=""/>
          <p:cNvSpPr/>
          <p:nvPr/>
        </p:nvSpPr>
        <p:spPr>
          <a:xfrm>
            <a:off x="351360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2" name=""/>
          <p:cNvSpPr/>
          <p:nvPr/>
        </p:nvSpPr>
        <p:spPr>
          <a:xfrm>
            <a:off x="3518280" y="4014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3" name=""/>
          <p:cNvSpPr/>
          <p:nvPr/>
        </p:nvSpPr>
        <p:spPr>
          <a:xfrm>
            <a:off x="3523320" y="401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4" name=""/>
          <p:cNvSpPr/>
          <p:nvPr/>
        </p:nvSpPr>
        <p:spPr>
          <a:xfrm flipH="1">
            <a:off x="3523320" y="40186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5" name=""/>
          <p:cNvSpPr/>
          <p:nvPr/>
        </p:nvSpPr>
        <p:spPr>
          <a:xfrm flipH="1">
            <a:off x="3518280" y="40377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6" name=""/>
          <p:cNvSpPr/>
          <p:nvPr/>
        </p:nvSpPr>
        <p:spPr>
          <a:xfrm>
            <a:off x="351828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7" name=""/>
          <p:cNvSpPr/>
          <p:nvPr/>
        </p:nvSpPr>
        <p:spPr>
          <a:xfrm flipH="1">
            <a:off x="3513600" y="4052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8" name=""/>
          <p:cNvSpPr/>
          <p:nvPr/>
        </p:nvSpPr>
        <p:spPr>
          <a:xfrm flipH="1">
            <a:off x="3494520" y="40615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9" name=""/>
          <p:cNvSpPr/>
          <p:nvPr/>
        </p:nvSpPr>
        <p:spPr>
          <a:xfrm flipH="1">
            <a:off x="3489840" y="4085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0" name=""/>
          <p:cNvSpPr/>
          <p:nvPr/>
        </p:nvSpPr>
        <p:spPr>
          <a:xfrm flipH="1">
            <a:off x="3480120" y="40950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1" name=""/>
          <p:cNvSpPr/>
          <p:nvPr/>
        </p:nvSpPr>
        <p:spPr>
          <a:xfrm>
            <a:off x="348012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2" name=""/>
          <p:cNvSpPr/>
          <p:nvPr/>
        </p:nvSpPr>
        <p:spPr>
          <a:xfrm>
            <a:off x="3480120" y="41140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3" name=""/>
          <p:cNvSpPr/>
          <p:nvPr/>
        </p:nvSpPr>
        <p:spPr>
          <a:xfrm>
            <a:off x="348516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4" name=""/>
          <p:cNvSpPr/>
          <p:nvPr/>
        </p:nvSpPr>
        <p:spPr>
          <a:xfrm>
            <a:off x="3489840" y="41331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5" name=""/>
          <p:cNvSpPr/>
          <p:nvPr/>
        </p:nvSpPr>
        <p:spPr>
          <a:xfrm>
            <a:off x="3504240" y="4142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6" name=""/>
          <p:cNvSpPr/>
          <p:nvPr/>
        </p:nvSpPr>
        <p:spPr>
          <a:xfrm>
            <a:off x="3513600" y="414720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7" name=""/>
          <p:cNvSpPr/>
          <p:nvPr/>
        </p:nvSpPr>
        <p:spPr>
          <a:xfrm>
            <a:off x="3537360" y="41662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8" name=""/>
          <p:cNvSpPr/>
          <p:nvPr/>
        </p:nvSpPr>
        <p:spPr>
          <a:xfrm>
            <a:off x="3480120" y="386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9" name=""/>
          <p:cNvSpPr/>
          <p:nvPr/>
        </p:nvSpPr>
        <p:spPr>
          <a:xfrm>
            <a:off x="3480120" y="3870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0" name=""/>
          <p:cNvSpPr/>
          <p:nvPr/>
        </p:nvSpPr>
        <p:spPr>
          <a:xfrm>
            <a:off x="3485160" y="3870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1" name=""/>
          <p:cNvSpPr/>
          <p:nvPr/>
        </p:nvSpPr>
        <p:spPr>
          <a:xfrm>
            <a:off x="3489840" y="3870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2" name=""/>
          <p:cNvSpPr/>
          <p:nvPr/>
        </p:nvSpPr>
        <p:spPr>
          <a:xfrm>
            <a:off x="3494520" y="387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3" name=""/>
          <p:cNvSpPr/>
          <p:nvPr/>
        </p:nvSpPr>
        <p:spPr>
          <a:xfrm>
            <a:off x="3499200" y="3875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4" name=""/>
          <p:cNvSpPr/>
          <p:nvPr/>
        </p:nvSpPr>
        <p:spPr>
          <a:xfrm>
            <a:off x="3504240" y="387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5" name=""/>
          <p:cNvSpPr/>
          <p:nvPr/>
        </p:nvSpPr>
        <p:spPr>
          <a:xfrm>
            <a:off x="3504240" y="388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6" name=""/>
          <p:cNvSpPr/>
          <p:nvPr/>
        </p:nvSpPr>
        <p:spPr>
          <a:xfrm>
            <a:off x="3508920" y="3880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7" name=""/>
          <p:cNvSpPr/>
          <p:nvPr/>
        </p:nvSpPr>
        <p:spPr>
          <a:xfrm>
            <a:off x="3518280" y="3885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8" name=""/>
          <p:cNvSpPr/>
          <p:nvPr/>
        </p:nvSpPr>
        <p:spPr>
          <a:xfrm>
            <a:off x="3528000" y="3889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9" name=""/>
          <p:cNvSpPr/>
          <p:nvPr/>
        </p:nvSpPr>
        <p:spPr>
          <a:xfrm>
            <a:off x="3532680" y="389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0" name=""/>
          <p:cNvSpPr/>
          <p:nvPr/>
        </p:nvSpPr>
        <p:spPr>
          <a:xfrm>
            <a:off x="3537360" y="3899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1" name=""/>
          <p:cNvSpPr/>
          <p:nvPr/>
        </p:nvSpPr>
        <p:spPr>
          <a:xfrm>
            <a:off x="3556440" y="390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2" name=""/>
          <p:cNvSpPr/>
          <p:nvPr/>
        </p:nvSpPr>
        <p:spPr>
          <a:xfrm>
            <a:off x="3561120" y="3908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3" name=""/>
          <p:cNvSpPr/>
          <p:nvPr/>
        </p:nvSpPr>
        <p:spPr>
          <a:xfrm>
            <a:off x="3566160" y="390888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4" name=""/>
          <p:cNvSpPr/>
          <p:nvPr/>
        </p:nvSpPr>
        <p:spPr>
          <a:xfrm>
            <a:off x="3580200" y="3918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5" name=""/>
          <p:cNvSpPr/>
          <p:nvPr/>
        </p:nvSpPr>
        <p:spPr>
          <a:xfrm>
            <a:off x="3585240" y="391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6" name=""/>
          <p:cNvSpPr/>
          <p:nvPr/>
        </p:nvSpPr>
        <p:spPr>
          <a:xfrm>
            <a:off x="3589920" y="392328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7" name=""/>
          <p:cNvSpPr/>
          <p:nvPr/>
        </p:nvSpPr>
        <p:spPr>
          <a:xfrm>
            <a:off x="3604320" y="393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8" name=""/>
          <p:cNvSpPr/>
          <p:nvPr/>
        </p:nvSpPr>
        <p:spPr>
          <a:xfrm>
            <a:off x="3609000" y="393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9" name=""/>
          <p:cNvSpPr/>
          <p:nvPr/>
        </p:nvSpPr>
        <p:spPr>
          <a:xfrm>
            <a:off x="3613680" y="3937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0" name=""/>
          <p:cNvSpPr/>
          <p:nvPr/>
        </p:nvSpPr>
        <p:spPr>
          <a:xfrm>
            <a:off x="3618360" y="39423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1" name=""/>
          <p:cNvSpPr/>
          <p:nvPr/>
        </p:nvSpPr>
        <p:spPr>
          <a:xfrm>
            <a:off x="3623400" y="39520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2" name=""/>
          <p:cNvSpPr/>
          <p:nvPr/>
        </p:nvSpPr>
        <p:spPr>
          <a:xfrm>
            <a:off x="3632760" y="396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3" name=""/>
          <p:cNvSpPr/>
          <p:nvPr/>
        </p:nvSpPr>
        <p:spPr>
          <a:xfrm>
            <a:off x="3632760" y="3966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4" name=""/>
          <p:cNvSpPr/>
          <p:nvPr/>
        </p:nvSpPr>
        <p:spPr>
          <a:xfrm>
            <a:off x="3642480" y="3970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5" name=""/>
          <p:cNvSpPr/>
          <p:nvPr/>
        </p:nvSpPr>
        <p:spPr>
          <a:xfrm>
            <a:off x="3642480" y="397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6" name=""/>
          <p:cNvSpPr/>
          <p:nvPr/>
        </p:nvSpPr>
        <p:spPr>
          <a:xfrm>
            <a:off x="3647160" y="398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7" name=""/>
          <p:cNvSpPr/>
          <p:nvPr/>
        </p:nvSpPr>
        <p:spPr>
          <a:xfrm>
            <a:off x="3651840" y="398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8" name=""/>
          <p:cNvSpPr/>
          <p:nvPr/>
        </p:nvSpPr>
        <p:spPr>
          <a:xfrm>
            <a:off x="3651840" y="3989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9" name=""/>
          <p:cNvSpPr/>
          <p:nvPr/>
        </p:nvSpPr>
        <p:spPr>
          <a:xfrm>
            <a:off x="3656520" y="3994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0" name=""/>
          <p:cNvSpPr/>
          <p:nvPr/>
        </p:nvSpPr>
        <p:spPr>
          <a:xfrm>
            <a:off x="3661560" y="3999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1" name=""/>
          <p:cNvSpPr/>
          <p:nvPr/>
        </p:nvSpPr>
        <p:spPr>
          <a:xfrm>
            <a:off x="3666240" y="4004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2" name=""/>
          <p:cNvSpPr/>
          <p:nvPr/>
        </p:nvSpPr>
        <p:spPr>
          <a:xfrm>
            <a:off x="3670920" y="4014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3" name=""/>
          <p:cNvSpPr/>
          <p:nvPr/>
        </p:nvSpPr>
        <p:spPr>
          <a:xfrm>
            <a:off x="367560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4" name=""/>
          <p:cNvSpPr/>
          <p:nvPr/>
        </p:nvSpPr>
        <p:spPr>
          <a:xfrm>
            <a:off x="3675600" y="40280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5" name=""/>
          <p:cNvSpPr/>
          <p:nvPr/>
        </p:nvSpPr>
        <p:spPr>
          <a:xfrm>
            <a:off x="3685320" y="403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6" name=""/>
          <p:cNvSpPr/>
          <p:nvPr/>
        </p:nvSpPr>
        <p:spPr>
          <a:xfrm>
            <a:off x="3685320" y="40424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7" name=""/>
          <p:cNvSpPr/>
          <p:nvPr/>
        </p:nvSpPr>
        <p:spPr>
          <a:xfrm>
            <a:off x="3690000" y="406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8" name=""/>
          <p:cNvSpPr/>
          <p:nvPr/>
        </p:nvSpPr>
        <p:spPr>
          <a:xfrm>
            <a:off x="3694680" y="4066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9" name=""/>
          <p:cNvSpPr/>
          <p:nvPr/>
        </p:nvSpPr>
        <p:spPr>
          <a:xfrm>
            <a:off x="3694680" y="4075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0" name=""/>
          <p:cNvSpPr/>
          <p:nvPr/>
        </p:nvSpPr>
        <p:spPr>
          <a:xfrm>
            <a:off x="3699720" y="4080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1" name=""/>
          <p:cNvSpPr/>
          <p:nvPr/>
        </p:nvSpPr>
        <p:spPr>
          <a:xfrm>
            <a:off x="369972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2" name=""/>
          <p:cNvSpPr/>
          <p:nvPr/>
        </p:nvSpPr>
        <p:spPr>
          <a:xfrm>
            <a:off x="3699720" y="4095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3" name=""/>
          <p:cNvSpPr/>
          <p:nvPr/>
        </p:nvSpPr>
        <p:spPr>
          <a:xfrm>
            <a:off x="3699720" y="4104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4" name=""/>
          <p:cNvSpPr/>
          <p:nvPr/>
        </p:nvSpPr>
        <p:spPr>
          <a:xfrm>
            <a:off x="3699720" y="4114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5" name=""/>
          <p:cNvSpPr/>
          <p:nvPr/>
        </p:nvSpPr>
        <p:spPr>
          <a:xfrm>
            <a:off x="3699720" y="4128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6" name=""/>
          <p:cNvSpPr/>
          <p:nvPr/>
        </p:nvSpPr>
        <p:spPr>
          <a:xfrm>
            <a:off x="3699720" y="4137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7" name=""/>
          <p:cNvSpPr/>
          <p:nvPr/>
        </p:nvSpPr>
        <p:spPr>
          <a:xfrm>
            <a:off x="3699720" y="41522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8" name=""/>
          <p:cNvSpPr/>
          <p:nvPr/>
        </p:nvSpPr>
        <p:spPr>
          <a:xfrm>
            <a:off x="3699720" y="41662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9" name=""/>
          <p:cNvSpPr/>
          <p:nvPr/>
        </p:nvSpPr>
        <p:spPr>
          <a:xfrm>
            <a:off x="3699720" y="4185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0" name=""/>
          <p:cNvSpPr/>
          <p:nvPr/>
        </p:nvSpPr>
        <p:spPr>
          <a:xfrm>
            <a:off x="3699720" y="4195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1" name=""/>
          <p:cNvSpPr/>
          <p:nvPr/>
        </p:nvSpPr>
        <p:spPr>
          <a:xfrm flipH="1">
            <a:off x="3694680" y="420948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2" name=""/>
          <p:cNvSpPr/>
          <p:nvPr/>
        </p:nvSpPr>
        <p:spPr>
          <a:xfrm>
            <a:off x="3694680" y="42285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3" name=""/>
          <p:cNvSpPr/>
          <p:nvPr/>
        </p:nvSpPr>
        <p:spPr>
          <a:xfrm flipH="1">
            <a:off x="3690000" y="4242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4" name=""/>
          <p:cNvSpPr/>
          <p:nvPr/>
        </p:nvSpPr>
        <p:spPr>
          <a:xfrm flipH="1">
            <a:off x="3685320" y="4252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5" name=""/>
          <p:cNvSpPr/>
          <p:nvPr/>
        </p:nvSpPr>
        <p:spPr>
          <a:xfrm flipH="1">
            <a:off x="3680640" y="4261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6" name=""/>
          <p:cNvSpPr/>
          <p:nvPr/>
        </p:nvSpPr>
        <p:spPr>
          <a:xfrm flipH="1">
            <a:off x="3675600" y="4276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7" name=""/>
          <p:cNvSpPr/>
          <p:nvPr/>
        </p:nvSpPr>
        <p:spPr>
          <a:xfrm flipH="1">
            <a:off x="3670920" y="4280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8" name=""/>
          <p:cNvSpPr/>
          <p:nvPr/>
        </p:nvSpPr>
        <p:spPr>
          <a:xfrm flipH="1">
            <a:off x="3661560" y="42951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9" name=""/>
          <p:cNvSpPr/>
          <p:nvPr/>
        </p:nvSpPr>
        <p:spPr>
          <a:xfrm flipH="1">
            <a:off x="3651840" y="43045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0" name=""/>
          <p:cNvSpPr/>
          <p:nvPr/>
        </p:nvSpPr>
        <p:spPr>
          <a:xfrm flipH="1">
            <a:off x="3647160" y="4318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1" name=""/>
          <p:cNvSpPr/>
          <p:nvPr/>
        </p:nvSpPr>
        <p:spPr>
          <a:xfrm flipH="1">
            <a:off x="3637440" y="43236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2" name=""/>
          <p:cNvSpPr/>
          <p:nvPr/>
        </p:nvSpPr>
        <p:spPr>
          <a:xfrm flipH="1">
            <a:off x="3628080" y="43380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3" name=""/>
          <p:cNvSpPr/>
          <p:nvPr/>
        </p:nvSpPr>
        <p:spPr>
          <a:xfrm flipH="1">
            <a:off x="3618360" y="43524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4" name=""/>
          <p:cNvSpPr/>
          <p:nvPr/>
        </p:nvSpPr>
        <p:spPr>
          <a:xfrm flipH="1">
            <a:off x="3613680" y="4366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5" name=""/>
          <p:cNvSpPr/>
          <p:nvPr/>
        </p:nvSpPr>
        <p:spPr>
          <a:xfrm flipH="1">
            <a:off x="3604320" y="43714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6" name=""/>
          <p:cNvSpPr/>
          <p:nvPr/>
        </p:nvSpPr>
        <p:spPr>
          <a:xfrm flipH="1">
            <a:off x="3589920" y="43858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7" name=""/>
          <p:cNvSpPr/>
          <p:nvPr/>
        </p:nvSpPr>
        <p:spPr>
          <a:xfrm flipH="1">
            <a:off x="3575520" y="43999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8" name=""/>
          <p:cNvSpPr/>
          <p:nvPr/>
        </p:nvSpPr>
        <p:spPr>
          <a:xfrm flipH="1">
            <a:off x="3570840" y="4414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9" name=""/>
          <p:cNvSpPr/>
          <p:nvPr/>
        </p:nvSpPr>
        <p:spPr>
          <a:xfrm flipH="1">
            <a:off x="3556440" y="442368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0" name=""/>
          <p:cNvSpPr/>
          <p:nvPr/>
        </p:nvSpPr>
        <p:spPr>
          <a:xfrm flipH="1">
            <a:off x="3537360" y="44334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1" name=""/>
          <p:cNvSpPr/>
          <p:nvPr/>
        </p:nvSpPr>
        <p:spPr>
          <a:xfrm flipH="1">
            <a:off x="3532680" y="444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2" name=""/>
          <p:cNvSpPr/>
          <p:nvPr/>
        </p:nvSpPr>
        <p:spPr>
          <a:xfrm flipH="1">
            <a:off x="3513600" y="44524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3" name=""/>
          <p:cNvSpPr/>
          <p:nvPr/>
        </p:nvSpPr>
        <p:spPr>
          <a:xfrm flipH="1">
            <a:off x="3499200" y="44618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4" name=""/>
          <p:cNvSpPr/>
          <p:nvPr/>
        </p:nvSpPr>
        <p:spPr>
          <a:xfrm flipH="1">
            <a:off x="3485160" y="447156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5" name=""/>
          <p:cNvSpPr/>
          <p:nvPr/>
        </p:nvSpPr>
        <p:spPr>
          <a:xfrm flipH="1">
            <a:off x="3475440" y="44859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6" name=""/>
          <p:cNvSpPr/>
          <p:nvPr/>
        </p:nvSpPr>
        <p:spPr>
          <a:xfrm flipH="1">
            <a:off x="3461040" y="44906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7" name=""/>
          <p:cNvSpPr/>
          <p:nvPr/>
        </p:nvSpPr>
        <p:spPr>
          <a:xfrm flipH="1">
            <a:off x="3447000" y="450000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8" name=""/>
          <p:cNvSpPr/>
          <p:nvPr/>
        </p:nvSpPr>
        <p:spPr>
          <a:xfrm flipH="1">
            <a:off x="3427920" y="45097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9" name=""/>
          <p:cNvSpPr/>
          <p:nvPr/>
        </p:nvSpPr>
        <p:spPr>
          <a:xfrm flipH="1">
            <a:off x="3422880" y="45190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0" name=""/>
          <p:cNvSpPr/>
          <p:nvPr/>
        </p:nvSpPr>
        <p:spPr>
          <a:xfrm flipH="1">
            <a:off x="3403800" y="45241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1" name=""/>
          <p:cNvSpPr/>
          <p:nvPr/>
        </p:nvSpPr>
        <p:spPr>
          <a:xfrm flipH="1">
            <a:off x="3389760" y="453348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2" name=""/>
          <p:cNvSpPr/>
          <p:nvPr/>
        </p:nvSpPr>
        <p:spPr>
          <a:xfrm flipH="1">
            <a:off x="3385080" y="4543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3" name=""/>
          <p:cNvSpPr/>
          <p:nvPr/>
        </p:nvSpPr>
        <p:spPr>
          <a:xfrm flipH="1">
            <a:off x="3370680" y="45478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4" name=""/>
          <p:cNvSpPr/>
          <p:nvPr/>
        </p:nvSpPr>
        <p:spPr>
          <a:xfrm flipH="1">
            <a:off x="3351600" y="45525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5" name=""/>
          <p:cNvSpPr/>
          <p:nvPr/>
        </p:nvSpPr>
        <p:spPr>
          <a:xfrm flipH="1">
            <a:off x="3346920" y="455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6" name=""/>
          <p:cNvSpPr/>
          <p:nvPr/>
        </p:nvSpPr>
        <p:spPr>
          <a:xfrm flipH="1">
            <a:off x="3332520" y="45619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7" name=""/>
          <p:cNvSpPr/>
          <p:nvPr/>
        </p:nvSpPr>
        <p:spPr>
          <a:xfrm flipH="1">
            <a:off x="3318120" y="45669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8" name=""/>
          <p:cNvSpPr/>
          <p:nvPr/>
        </p:nvSpPr>
        <p:spPr>
          <a:xfrm flipH="1">
            <a:off x="3313440" y="457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9" name=""/>
          <p:cNvSpPr/>
          <p:nvPr/>
        </p:nvSpPr>
        <p:spPr>
          <a:xfrm flipH="1">
            <a:off x="3299040" y="45810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0" name=""/>
          <p:cNvSpPr/>
          <p:nvPr/>
        </p:nvSpPr>
        <p:spPr>
          <a:xfrm flipH="1">
            <a:off x="3284640" y="45860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1" name=""/>
          <p:cNvSpPr/>
          <p:nvPr/>
        </p:nvSpPr>
        <p:spPr>
          <a:xfrm flipH="1">
            <a:off x="3270600" y="459540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2" name=""/>
          <p:cNvSpPr/>
          <p:nvPr/>
        </p:nvSpPr>
        <p:spPr>
          <a:xfrm flipH="1">
            <a:off x="3260880" y="4605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3" name=""/>
          <p:cNvSpPr/>
          <p:nvPr/>
        </p:nvSpPr>
        <p:spPr>
          <a:xfrm flipH="1">
            <a:off x="3246480" y="46098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4" name=""/>
          <p:cNvSpPr/>
          <p:nvPr/>
        </p:nvSpPr>
        <p:spPr>
          <a:xfrm flipH="1">
            <a:off x="3237120" y="46191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5" name=""/>
          <p:cNvSpPr/>
          <p:nvPr/>
        </p:nvSpPr>
        <p:spPr>
          <a:xfrm flipH="1">
            <a:off x="3218040" y="46288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6" name=""/>
          <p:cNvSpPr/>
          <p:nvPr/>
        </p:nvSpPr>
        <p:spPr>
          <a:xfrm flipH="1">
            <a:off x="3213360" y="4638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7" name=""/>
          <p:cNvSpPr/>
          <p:nvPr/>
        </p:nvSpPr>
        <p:spPr>
          <a:xfrm flipH="1">
            <a:off x="3194280" y="46432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8" name=""/>
          <p:cNvSpPr/>
          <p:nvPr/>
        </p:nvSpPr>
        <p:spPr>
          <a:xfrm flipH="1">
            <a:off x="3184560" y="46479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9" name=""/>
          <p:cNvSpPr/>
          <p:nvPr/>
        </p:nvSpPr>
        <p:spPr>
          <a:xfrm flipH="1">
            <a:off x="3165480" y="46526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0" name=""/>
          <p:cNvSpPr/>
          <p:nvPr/>
        </p:nvSpPr>
        <p:spPr>
          <a:xfrm flipH="1">
            <a:off x="3156120" y="4662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1" name=""/>
          <p:cNvSpPr/>
          <p:nvPr/>
        </p:nvSpPr>
        <p:spPr>
          <a:xfrm flipH="1">
            <a:off x="3137040" y="4667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2" name=""/>
          <p:cNvSpPr/>
          <p:nvPr/>
        </p:nvSpPr>
        <p:spPr>
          <a:xfrm flipH="1">
            <a:off x="3127320" y="4671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3" name=""/>
          <p:cNvSpPr/>
          <p:nvPr/>
        </p:nvSpPr>
        <p:spPr>
          <a:xfrm flipH="1">
            <a:off x="3108240" y="46764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4" name=""/>
          <p:cNvSpPr/>
          <p:nvPr/>
        </p:nvSpPr>
        <p:spPr>
          <a:xfrm flipH="1">
            <a:off x="3098880" y="4686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5" name=""/>
          <p:cNvSpPr/>
          <p:nvPr/>
        </p:nvSpPr>
        <p:spPr>
          <a:xfrm flipH="1">
            <a:off x="3079800" y="46908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6" name=""/>
          <p:cNvSpPr/>
          <p:nvPr/>
        </p:nvSpPr>
        <p:spPr>
          <a:xfrm flipH="1">
            <a:off x="3075120" y="470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7" name=""/>
          <p:cNvSpPr/>
          <p:nvPr/>
        </p:nvSpPr>
        <p:spPr>
          <a:xfrm flipH="1">
            <a:off x="3065400" y="47052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8" name=""/>
          <p:cNvSpPr/>
          <p:nvPr/>
        </p:nvSpPr>
        <p:spPr>
          <a:xfrm flipH="1">
            <a:off x="3041640" y="471456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9" name=""/>
          <p:cNvSpPr/>
          <p:nvPr/>
        </p:nvSpPr>
        <p:spPr>
          <a:xfrm flipH="1">
            <a:off x="3032280" y="47242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0" name=""/>
          <p:cNvSpPr/>
          <p:nvPr/>
        </p:nvSpPr>
        <p:spPr>
          <a:xfrm flipH="1">
            <a:off x="3013200" y="473364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1" name=""/>
          <p:cNvSpPr/>
          <p:nvPr/>
        </p:nvSpPr>
        <p:spPr>
          <a:xfrm flipH="1">
            <a:off x="3003480" y="47480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2" name=""/>
          <p:cNvSpPr/>
          <p:nvPr/>
        </p:nvSpPr>
        <p:spPr>
          <a:xfrm flipH="1">
            <a:off x="2970000" y="4757400"/>
            <a:ext cx="334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3" name=""/>
          <p:cNvSpPr/>
          <p:nvPr/>
        </p:nvSpPr>
        <p:spPr>
          <a:xfrm flipH="1">
            <a:off x="2946240" y="477648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4" name=""/>
          <p:cNvSpPr/>
          <p:nvPr/>
        </p:nvSpPr>
        <p:spPr>
          <a:xfrm flipH="1">
            <a:off x="2936880" y="4790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5" name=""/>
          <p:cNvSpPr/>
          <p:nvPr/>
        </p:nvSpPr>
        <p:spPr>
          <a:xfrm flipH="1">
            <a:off x="2922480" y="47955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6" name=""/>
          <p:cNvSpPr/>
          <p:nvPr/>
        </p:nvSpPr>
        <p:spPr>
          <a:xfrm flipH="1">
            <a:off x="2912760" y="4805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7" name=""/>
          <p:cNvSpPr/>
          <p:nvPr/>
        </p:nvSpPr>
        <p:spPr>
          <a:xfrm flipH="1">
            <a:off x="2898720" y="48099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8" name=""/>
          <p:cNvSpPr/>
          <p:nvPr/>
        </p:nvSpPr>
        <p:spPr>
          <a:xfrm flipH="1">
            <a:off x="2879640" y="48099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9" name=""/>
          <p:cNvSpPr/>
          <p:nvPr/>
        </p:nvSpPr>
        <p:spPr>
          <a:xfrm flipH="1">
            <a:off x="2855880" y="481968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0" name=""/>
          <p:cNvSpPr/>
          <p:nvPr/>
        </p:nvSpPr>
        <p:spPr>
          <a:xfrm flipH="1">
            <a:off x="2846160" y="48290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1" name=""/>
          <p:cNvSpPr/>
          <p:nvPr/>
        </p:nvSpPr>
        <p:spPr>
          <a:xfrm flipH="1">
            <a:off x="2831760" y="4833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2" name=""/>
          <p:cNvSpPr/>
          <p:nvPr/>
        </p:nvSpPr>
        <p:spPr>
          <a:xfrm flipH="1">
            <a:off x="2812680" y="48337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3" name=""/>
          <p:cNvSpPr/>
          <p:nvPr/>
        </p:nvSpPr>
        <p:spPr>
          <a:xfrm flipH="1">
            <a:off x="2803320" y="4848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4" name=""/>
          <p:cNvSpPr/>
          <p:nvPr/>
        </p:nvSpPr>
        <p:spPr>
          <a:xfrm flipH="1">
            <a:off x="2779560" y="485280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5" name=""/>
          <p:cNvSpPr/>
          <p:nvPr/>
        </p:nvSpPr>
        <p:spPr>
          <a:xfrm flipH="1">
            <a:off x="2769840" y="48672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6" name=""/>
          <p:cNvSpPr/>
          <p:nvPr/>
        </p:nvSpPr>
        <p:spPr>
          <a:xfrm flipH="1">
            <a:off x="2746080" y="487188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7" name=""/>
          <p:cNvSpPr/>
          <p:nvPr/>
        </p:nvSpPr>
        <p:spPr>
          <a:xfrm flipH="1">
            <a:off x="2731680" y="48816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8" name=""/>
          <p:cNvSpPr/>
          <p:nvPr/>
        </p:nvSpPr>
        <p:spPr>
          <a:xfrm flipH="1">
            <a:off x="2717280" y="4890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9" name=""/>
          <p:cNvSpPr/>
          <p:nvPr/>
        </p:nvSpPr>
        <p:spPr>
          <a:xfrm flipH="1">
            <a:off x="2688840" y="4890960"/>
            <a:ext cx="284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0" name=""/>
          <p:cNvSpPr/>
          <p:nvPr/>
        </p:nvSpPr>
        <p:spPr>
          <a:xfrm flipH="1">
            <a:off x="2674440" y="4900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1" name=""/>
          <p:cNvSpPr/>
          <p:nvPr/>
        </p:nvSpPr>
        <p:spPr>
          <a:xfrm flipH="1">
            <a:off x="2646000" y="49053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2" name=""/>
          <p:cNvSpPr/>
          <p:nvPr/>
        </p:nvSpPr>
        <p:spPr>
          <a:xfrm flipH="1">
            <a:off x="2631600" y="49053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3" name=""/>
          <p:cNvSpPr/>
          <p:nvPr/>
        </p:nvSpPr>
        <p:spPr>
          <a:xfrm flipH="1">
            <a:off x="2607840" y="49100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4" name=""/>
          <p:cNvSpPr/>
          <p:nvPr/>
        </p:nvSpPr>
        <p:spPr>
          <a:xfrm flipH="1">
            <a:off x="2593440" y="49147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5" name=""/>
          <p:cNvSpPr/>
          <p:nvPr/>
        </p:nvSpPr>
        <p:spPr>
          <a:xfrm flipH="1">
            <a:off x="2569680" y="49197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6" name=""/>
          <p:cNvSpPr/>
          <p:nvPr/>
        </p:nvSpPr>
        <p:spPr>
          <a:xfrm flipH="1">
            <a:off x="2555280" y="4924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7" name=""/>
          <p:cNvSpPr/>
          <p:nvPr/>
        </p:nvSpPr>
        <p:spPr>
          <a:xfrm flipH="1">
            <a:off x="2531520" y="49291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8" name=""/>
          <p:cNvSpPr/>
          <p:nvPr/>
        </p:nvSpPr>
        <p:spPr>
          <a:xfrm flipH="1">
            <a:off x="2517120" y="49338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9" name=""/>
          <p:cNvSpPr/>
          <p:nvPr/>
        </p:nvSpPr>
        <p:spPr>
          <a:xfrm flipH="1">
            <a:off x="2488680" y="49388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0" name=""/>
          <p:cNvSpPr/>
          <p:nvPr/>
        </p:nvSpPr>
        <p:spPr>
          <a:xfrm flipH="1">
            <a:off x="2474280" y="4943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1" name=""/>
          <p:cNvSpPr/>
          <p:nvPr/>
        </p:nvSpPr>
        <p:spPr>
          <a:xfrm flipH="1">
            <a:off x="2445840" y="49482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2" name=""/>
          <p:cNvSpPr/>
          <p:nvPr/>
        </p:nvSpPr>
        <p:spPr>
          <a:xfrm flipH="1">
            <a:off x="2431440" y="49482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3" name=""/>
          <p:cNvSpPr/>
          <p:nvPr/>
        </p:nvSpPr>
        <p:spPr>
          <a:xfrm flipH="1">
            <a:off x="2417040" y="4952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4" name=""/>
          <p:cNvSpPr/>
          <p:nvPr/>
        </p:nvSpPr>
        <p:spPr>
          <a:xfrm flipH="1">
            <a:off x="2388600" y="495288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5" name=""/>
          <p:cNvSpPr/>
          <p:nvPr/>
        </p:nvSpPr>
        <p:spPr>
          <a:xfrm flipH="1">
            <a:off x="2374200" y="49528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6" name=""/>
          <p:cNvSpPr/>
          <p:nvPr/>
        </p:nvSpPr>
        <p:spPr>
          <a:xfrm flipH="1">
            <a:off x="2345760" y="49579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7" name=""/>
          <p:cNvSpPr/>
          <p:nvPr/>
        </p:nvSpPr>
        <p:spPr>
          <a:xfrm flipH="1">
            <a:off x="2331360" y="4957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8" name=""/>
          <p:cNvSpPr/>
          <p:nvPr/>
        </p:nvSpPr>
        <p:spPr>
          <a:xfrm flipH="1">
            <a:off x="2297880" y="49579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9" name=""/>
          <p:cNvSpPr/>
          <p:nvPr/>
        </p:nvSpPr>
        <p:spPr>
          <a:xfrm flipH="1">
            <a:off x="2283480" y="49626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0" name=""/>
          <p:cNvSpPr/>
          <p:nvPr/>
        </p:nvSpPr>
        <p:spPr>
          <a:xfrm flipH="1">
            <a:off x="2255040" y="49672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1" name=""/>
          <p:cNvSpPr/>
          <p:nvPr/>
        </p:nvSpPr>
        <p:spPr>
          <a:xfrm flipH="1">
            <a:off x="2240640" y="4971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2" name=""/>
          <p:cNvSpPr/>
          <p:nvPr/>
        </p:nvSpPr>
        <p:spPr>
          <a:xfrm flipH="1">
            <a:off x="2212200" y="497196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3" name=""/>
          <p:cNvSpPr/>
          <p:nvPr/>
        </p:nvSpPr>
        <p:spPr>
          <a:xfrm flipH="1">
            <a:off x="2197800" y="49770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4" name=""/>
          <p:cNvSpPr/>
          <p:nvPr/>
        </p:nvSpPr>
        <p:spPr>
          <a:xfrm flipH="1">
            <a:off x="2169360" y="49816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5" name=""/>
          <p:cNvSpPr/>
          <p:nvPr/>
        </p:nvSpPr>
        <p:spPr>
          <a:xfrm flipH="1">
            <a:off x="2150280" y="49863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6" name=""/>
          <p:cNvSpPr/>
          <p:nvPr/>
        </p:nvSpPr>
        <p:spPr>
          <a:xfrm flipH="1">
            <a:off x="2121480" y="4986360"/>
            <a:ext cx="288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7" name=""/>
          <p:cNvSpPr/>
          <p:nvPr/>
        </p:nvSpPr>
        <p:spPr>
          <a:xfrm flipH="1">
            <a:off x="2093040" y="49960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8" name=""/>
          <p:cNvSpPr/>
          <p:nvPr/>
        </p:nvSpPr>
        <p:spPr>
          <a:xfrm flipH="1">
            <a:off x="2078640" y="5000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9" name=""/>
          <p:cNvSpPr/>
          <p:nvPr/>
        </p:nvSpPr>
        <p:spPr>
          <a:xfrm flipH="1">
            <a:off x="2064240" y="50007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0" name=""/>
          <p:cNvSpPr/>
          <p:nvPr/>
        </p:nvSpPr>
        <p:spPr>
          <a:xfrm flipH="1">
            <a:off x="2049840" y="5005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1" name=""/>
          <p:cNvSpPr/>
          <p:nvPr/>
        </p:nvSpPr>
        <p:spPr>
          <a:xfrm flipH="1">
            <a:off x="2026080" y="50054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2" name=""/>
          <p:cNvSpPr/>
          <p:nvPr/>
        </p:nvSpPr>
        <p:spPr>
          <a:xfrm flipH="1">
            <a:off x="2002320" y="50101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3" name=""/>
          <p:cNvSpPr/>
          <p:nvPr/>
        </p:nvSpPr>
        <p:spPr>
          <a:xfrm flipH="1">
            <a:off x="1992960" y="5010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4" name=""/>
          <p:cNvSpPr/>
          <p:nvPr/>
        </p:nvSpPr>
        <p:spPr>
          <a:xfrm flipH="1">
            <a:off x="1968840" y="501012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5" name=""/>
          <p:cNvSpPr/>
          <p:nvPr/>
        </p:nvSpPr>
        <p:spPr>
          <a:xfrm flipH="1">
            <a:off x="1954800" y="50101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6" name=""/>
          <p:cNvSpPr/>
          <p:nvPr/>
        </p:nvSpPr>
        <p:spPr>
          <a:xfrm flipH="1">
            <a:off x="1945080" y="5010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7" name=""/>
          <p:cNvSpPr/>
          <p:nvPr/>
        </p:nvSpPr>
        <p:spPr>
          <a:xfrm flipH="1">
            <a:off x="1916640" y="50101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8" name=""/>
          <p:cNvSpPr/>
          <p:nvPr/>
        </p:nvSpPr>
        <p:spPr>
          <a:xfrm flipH="1">
            <a:off x="1902240" y="5010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9" name=""/>
          <p:cNvSpPr/>
          <p:nvPr/>
        </p:nvSpPr>
        <p:spPr>
          <a:xfrm flipH="1">
            <a:off x="1878480" y="50101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0" name=""/>
          <p:cNvSpPr/>
          <p:nvPr/>
        </p:nvSpPr>
        <p:spPr>
          <a:xfrm flipH="1">
            <a:off x="1868760" y="5010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1" name=""/>
          <p:cNvSpPr/>
          <p:nvPr/>
        </p:nvSpPr>
        <p:spPr>
          <a:xfrm flipH="1">
            <a:off x="1845000" y="50101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2" name=""/>
          <p:cNvSpPr/>
          <p:nvPr/>
        </p:nvSpPr>
        <p:spPr>
          <a:xfrm flipH="1">
            <a:off x="1835640" y="5010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3" name=""/>
          <p:cNvSpPr/>
          <p:nvPr/>
        </p:nvSpPr>
        <p:spPr>
          <a:xfrm flipH="1">
            <a:off x="1816560" y="5010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4" name=""/>
          <p:cNvSpPr/>
          <p:nvPr/>
        </p:nvSpPr>
        <p:spPr>
          <a:xfrm flipH="1" flipV="1">
            <a:off x="1806840" y="5005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5" name=""/>
          <p:cNvSpPr/>
          <p:nvPr/>
        </p:nvSpPr>
        <p:spPr>
          <a:xfrm flipH="1" flipV="1">
            <a:off x="1787760" y="50007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6" name=""/>
          <p:cNvSpPr/>
          <p:nvPr/>
        </p:nvSpPr>
        <p:spPr>
          <a:xfrm flipH="1">
            <a:off x="1783080" y="5000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7" name=""/>
          <p:cNvSpPr/>
          <p:nvPr/>
        </p:nvSpPr>
        <p:spPr>
          <a:xfrm flipH="1" flipV="1">
            <a:off x="1764000" y="49910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8" name=""/>
          <p:cNvSpPr/>
          <p:nvPr/>
        </p:nvSpPr>
        <p:spPr>
          <a:xfrm flipH="1">
            <a:off x="1754280" y="4991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9" name=""/>
          <p:cNvSpPr/>
          <p:nvPr/>
        </p:nvSpPr>
        <p:spPr>
          <a:xfrm flipH="1" flipV="1">
            <a:off x="1744920" y="4986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0" name=""/>
          <p:cNvSpPr/>
          <p:nvPr/>
        </p:nvSpPr>
        <p:spPr>
          <a:xfrm flipH="1" flipV="1">
            <a:off x="1730520" y="4981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1" name=""/>
          <p:cNvSpPr/>
          <p:nvPr/>
        </p:nvSpPr>
        <p:spPr>
          <a:xfrm flipH="1" flipV="1">
            <a:off x="1721160" y="4977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2" name=""/>
          <p:cNvSpPr/>
          <p:nvPr/>
        </p:nvSpPr>
        <p:spPr>
          <a:xfrm flipH="1">
            <a:off x="1702080" y="49770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3" name=""/>
          <p:cNvSpPr/>
          <p:nvPr/>
        </p:nvSpPr>
        <p:spPr>
          <a:xfrm flipH="1" flipV="1">
            <a:off x="1697040" y="49719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4" name=""/>
          <p:cNvSpPr/>
          <p:nvPr/>
        </p:nvSpPr>
        <p:spPr>
          <a:xfrm flipH="1">
            <a:off x="1683000" y="49719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5" name=""/>
          <p:cNvSpPr/>
          <p:nvPr/>
        </p:nvSpPr>
        <p:spPr>
          <a:xfrm flipH="1" flipV="1">
            <a:off x="1678320" y="4967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6" name=""/>
          <p:cNvSpPr/>
          <p:nvPr/>
        </p:nvSpPr>
        <p:spPr>
          <a:xfrm flipH="1">
            <a:off x="1663920" y="4967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7" name=""/>
          <p:cNvSpPr/>
          <p:nvPr/>
        </p:nvSpPr>
        <p:spPr>
          <a:xfrm flipH="1">
            <a:off x="1654200" y="4967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8" name=""/>
          <p:cNvSpPr/>
          <p:nvPr/>
        </p:nvSpPr>
        <p:spPr>
          <a:xfrm flipH="1" flipV="1">
            <a:off x="1635120" y="49626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9" name=""/>
          <p:cNvSpPr/>
          <p:nvPr/>
        </p:nvSpPr>
        <p:spPr>
          <a:xfrm flipH="1">
            <a:off x="1625760" y="49626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0" name=""/>
          <p:cNvSpPr/>
          <p:nvPr/>
        </p:nvSpPr>
        <p:spPr>
          <a:xfrm flipH="1">
            <a:off x="1606680" y="49626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1" name=""/>
          <p:cNvSpPr/>
          <p:nvPr/>
        </p:nvSpPr>
        <p:spPr>
          <a:xfrm flipH="1">
            <a:off x="1596960" y="4962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2" name=""/>
          <p:cNvSpPr/>
          <p:nvPr/>
        </p:nvSpPr>
        <p:spPr>
          <a:xfrm flipH="1" flipV="1">
            <a:off x="1577880" y="49579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3" name=""/>
          <p:cNvSpPr/>
          <p:nvPr/>
        </p:nvSpPr>
        <p:spPr>
          <a:xfrm flipH="1">
            <a:off x="1568520" y="4957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4" name=""/>
          <p:cNvSpPr/>
          <p:nvPr/>
        </p:nvSpPr>
        <p:spPr>
          <a:xfrm flipH="1">
            <a:off x="1554120" y="4957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5" name=""/>
          <p:cNvSpPr/>
          <p:nvPr/>
        </p:nvSpPr>
        <p:spPr>
          <a:xfrm flipH="1" flipV="1">
            <a:off x="1549440" y="4952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6" name=""/>
          <p:cNvSpPr/>
          <p:nvPr/>
        </p:nvSpPr>
        <p:spPr>
          <a:xfrm flipH="1">
            <a:off x="1544760" y="495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7" name=""/>
          <p:cNvSpPr/>
          <p:nvPr/>
        </p:nvSpPr>
        <p:spPr>
          <a:xfrm flipH="1">
            <a:off x="1535040" y="4952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8" name=""/>
          <p:cNvSpPr/>
          <p:nvPr/>
        </p:nvSpPr>
        <p:spPr>
          <a:xfrm flipH="1">
            <a:off x="1530360" y="495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9" name=""/>
          <p:cNvSpPr/>
          <p:nvPr/>
        </p:nvSpPr>
        <p:spPr>
          <a:xfrm flipH="1" flipV="1">
            <a:off x="1521000" y="4948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0" name=""/>
          <p:cNvSpPr/>
          <p:nvPr/>
        </p:nvSpPr>
        <p:spPr>
          <a:xfrm flipH="1">
            <a:off x="1515960" y="4948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1" name=""/>
          <p:cNvSpPr/>
          <p:nvPr/>
        </p:nvSpPr>
        <p:spPr>
          <a:xfrm flipH="1" flipV="1">
            <a:off x="1506600" y="4943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2" name=""/>
          <p:cNvSpPr/>
          <p:nvPr/>
        </p:nvSpPr>
        <p:spPr>
          <a:xfrm flipH="1" flipV="1">
            <a:off x="1496880" y="49338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3" name=""/>
          <p:cNvSpPr/>
          <p:nvPr/>
        </p:nvSpPr>
        <p:spPr>
          <a:xfrm flipH="1" flipV="1">
            <a:off x="1492200" y="4929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4" name=""/>
          <p:cNvSpPr/>
          <p:nvPr/>
        </p:nvSpPr>
        <p:spPr>
          <a:xfrm flipH="1" flipV="1">
            <a:off x="1482840" y="4924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5" name=""/>
          <p:cNvSpPr/>
          <p:nvPr/>
        </p:nvSpPr>
        <p:spPr>
          <a:xfrm flipH="1" flipV="1">
            <a:off x="1473120" y="49147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6" name=""/>
          <p:cNvSpPr/>
          <p:nvPr/>
        </p:nvSpPr>
        <p:spPr>
          <a:xfrm flipH="1" flipV="1">
            <a:off x="1463760" y="49053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7" name=""/>
          <p:cNvSpPr/>
          <p:nvPr/>
        </p:nvSpPr>
        <p:spPr>
          <a:xfrm flipH="1" flipV="1">
            <a:off x="1454040" y="48909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8" name=""/>
          <p:cNvSpPr/>
          <p:nvPr/>
        </p:nvSpPr>
        <p:spPr>
          <a:xfrm flipH="1" flipV="1">
            <a:off x="1444680" y="48862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9" name=""/>
          <p:cNvSpPr/>
          <p:nvPr/>
        </p:nvSpPr>
        <p:spPr>
          <a:xfrm flipH="1" flipV="1">
            <a:off x="1434960" y="48718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0" name=""/>
          <p:cNvSpPr/>
          <p:nvPr/>
        </p:nvSpPr>
        <p:spPr>
          <a:xfrm flipH="1" flipV="1">
            <a:off x="1425600" y="48625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1" name=""/>
          <p:cNvSpPr/>
          <p:nvPr/>
        </p:nvSpPr>
        <p:spPr>
          <a:xfrm flipH="1" flipV="1">
            <a:off x="1415880" y="48528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2" name=""/>
          <p:cNvSpPr/>
          <p:nvPr/>
        </p:nvSpPr>
        <p:spPr>
          <a:xfrm flipH="1" flipV="1">
            <a:off x="1411200" y="4848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3" name=""/>
          <p:cNvSpPr/>
          <p:nvPr/>
        </p:nvSpPr>
        <p:spPr>
          <a:xfrm flipH="1" flipV="1">
            <a:off x="1406520" y="4843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4" name=""/>
          <p:cNvSpPr/>
          <p:nvPr/>
        </p:nvSpPr>
        <p:spPr>
          <a:xfrm flipH="1" flipV="1">
            <a:off x="1401480" y="4838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5" name=""/>
          <p:cNvSpPr/>
          <p:nvPr/>
        </p:nvSpPr>
        <p:spPr>
          <a:xfrm flipH="1" flipV="1">
            <a:off x="1396800" y="4833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6" name=""/>
          <p:cNvSpPr/>
          <p:nvPr/>
        </p:nvSpPr>
        <p:spPr>
          <a:xfrm flipH="1" flipV="1">
            <a:off x="1392120" y="4829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7" name=""/>
          <p:cNvSpPr/>
          <p:nvPr/>
        </p:nvSpPr>
        <p:spPr>
          <a:xfrm flipH="1">
            <a:off x="1387440" y="4829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8" name=""/>
          <p:cNvSpPr/>
          <p:nvPr/>
        </p:nvSpPr>
        <p:spPr>
          <a:xfrm flipH="1" flipV="1">
            <a:off x="1382400" y="4824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9" name=""/>
          <p:cNvSpPr/>
          <p:nvPr/>
        </p:nvSpPr>
        <p:spPr>
          <a:xfrm flipV="1">
            <a:off x="1382400" y="4819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0" name=""/>
          <p:cNvSpPr/>
          <p:nvPr/>
        </p:nvSpPr>
        <p:spPr>
          <a:xfrm flipH="1" flipV="1">
            <a:off x="1373040" y="48146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1" name=""/>
          <p:cNvSpPr/>
          <p:nvPr/>
        </p:nvSpPr>
        <p:spPr>
          <a:xfrm flipV="1">
            <a:off x="1373040" y="4809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2" name=""/>
          <p:cNvSpPr/>
          <p:nvPr/>
        </p:nvSpPr>
        <p:spPr>
          <a:xfrm flipH="1" flipV="1">
            <a:off x="1363320" y="4805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3" name=""/>
          <p:cNvSpPr/>
          <p:nvPr/>
        </p:nvSpPr>
        <p:spPr>
          <a:xfrm flipH="1">
            <a:off x="1358640" y="4805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4" name=""/>
          <p:cNvSpPr/>
          <p:nvPr/>
        </p:nvSpPr>
        <p:spPr>
          <a:xfrm flipH="1" flipV="1">
            <a:off x="1349280" y="4800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5" name=""/>
          <p:cNvSpPr/>
          <p:nvPr/>
        </p:nvSpPr>
        <p:spPr>
          <a:xfrm flipH="1">
            <a:off x="1344600" y="4800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6" name=""/>
          <p:cNvSpPr/>
          <p:nvPr/>
        </p:nvSpPr>
        <p:spPr>
          <a:xfrm flipH="1" flipV="1">
            <a:off x="1334880" y="47955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7" name=""/>
          <p:cNvSpPr/>
          <p:nvPr/>
        </p:nvSpPr>
        <p:spPr>
          <a:xfrm flipH="1">
            <a:off x="1330200" y="4795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8" name=""/>
          <p:cNvSpPr/>
          <p:nvPr/>
        </p:nvSpPr>
        <p:spPr>
          <a:xfrm flipH="1">
            <a:off x="1325520" y="4795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9" name=""/>
          <p:cNvSpPr/>
          <p:nvPr/>
        </p:nvSpPr>
        <p:spPr>
          <a:xfrm flipH="1">
            <a:off x="1320480" y="47955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0" name=""/>
          <p:cNvSpPr/>
          <p:nvPr/>
        </p:nvSpPr>
        <p:spPr>
          <a:xfrm flipH="1">
            <a:off x="1315800" y="4800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1" name=""/>
          <p:cNvSpPr/>
          <p:nvPr/>
        </p:nvSpPr>
        <p:spPr>
          <a:xfrm flipH="1" flipV="1">
            <a:off x="1306440" y="47955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2" name=""/>
          <p:cNvSpPr/>
          <p:nvPr/>
        </p:nvSpPr>
        <p:spPr>
          <a:xfrm flipH="1">
            <a:off x="1301400" y="4795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3" name=""/>
          <p:cNvSpPr/>
          <p:nvPr/>
        </p:nvSpPr>
        <p:spPr>
          <a:xfrm flipV="1">
            <a:off x="1301400" y="4790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4" name=""/>
          <p:cNvSpPr/>
          <p:nvPr/>
        </p:nvSpPr>
        <p:spPr>
          <a:xfrm flipH="1">
            <a:off x="1296720" y="4790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5" name=""/>
          <p:cNvSpPr/>
          <p:nvPr/>
        </p:nvSpPr>
        <p:spPr>
          <a:xfrm flipH="1" flipV="1">
            <a:off x="1292040" y="4786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6" name=""/>
          <p:cNvSpPr/>
          <p:nvPr/>
        </p:nvSpPr>
        <p:spPr>
          <a:xfrm flipH="1">
            <a:off x="1287360" y="4786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7" name=""/>
          <p:cNvSpPr/>
          <p:nvPr/>
        </p:nvSpPr>
        <p:spPr>
          <a:xfrm flipH="1" flipV="1">
            <a:off x="1282320" y="4781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8" name=""/>
          <p:cNvSpPr/>
          <p:nvPr/>
        </p:nvSpPr>
        <p:spPr>
          <a:xfrm flipH="1" flipV="1">
            <a:off x="1277640" y="4776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9" name=""/>
          <p:cNvSpPr/>
          <p:nvPr/>
        </p:nvSpPr>
        <p:spPr>
          <a:xfrm flipH="1">
            <a:off x="1272960" y="4776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0" name=""/>
          <p:cNvSpPr/>
          <p:nvPr/>
        </p:nvSpPr>
        <p:spPr>
          <a:xfrm flipV="1">
            <a:off x="1272960" y="4771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1" name=""/>
          <p:cNvSpPr/>
          <p:nvPr/>
        </p:nvSpPr>
        <p:spPr>
          <a:xfrm flipH="1" flipV="1">
            <a:off x="1263240" y="4767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2" name=""/>
          <p:cNvSpPr/>
          <p:nvPr/>
        </p:nvSpPr>
        <p:spPr>
          <a:xfrm flipH="1">
            <a:off x="1258560" y="476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3" name=""/>
          <p:cNvSpPr/>
          <p:nvPr/>
        </p:nvSpPr>
        <p:spPr>
          <a:xfrm flipH="1">
            <a:off x="1253880" y="476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4" name=""/>
          <p:cNvSpPr/>
          <p:nvPr/>
        </p:nvSpPr>
        <p:spPr>
          <a:xfrm flipH="1">
            <a:off x="1249200" y="476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5" name=""/>
          <p:cNvSpPr/>
          <p:nvPr/>
        </p:nvSpPr>
        <p:spPr>
          <a:xfrm flipH="1">
            <a:off x="1244160" y="476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6" name=""/>
          <p:cNvSpPr/>
          <p:nvPr/>
        </p:nvSpPr>
        <p:spPr>
          <a:xfrm flipH="1">
            <a:off x="1239480" y="476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7" name=""/>
          <p:cNvSpPr/>
          <p:nvPr/>
        </p:nvSpPr>
        <p:spPr>
          <a:xfrm flipV="1">
            <a:off x="1239480" y="476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8" name=""/>
          <p:cNvSpPr/>
          <p:nvPr/>
        </p:nvSpPr>
        <p:spPr>
          <a:xfrm flipH="1">
            <a:off x="1234800" y="4762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9" name=""/>
          <p:cNvSpPr/>
          <p:nvPr/>
        </p:nvSpPr>
        <p:spPr>
          <a:xfrm flipH="1" flipV="1">
            <a:off x="1230120" y="4757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0" name=""/>
          <p:cNvSpPr/>
          <p:nvPr/>
        </p:nvSpPr>
        <p:spPr>
          <a:xfrm flipV="1">
            <a:off x="1230120" y="475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1" name=""/>
          <p:cNvSpPr/>
          <p:nvPr/>
        </p:nvSpPr>
        <p:spPr>
          <a:xfrm flipV="1">
            <a:off x="1230120" y="474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2" name=""/>
          <p:cNvSpPr/>
          <p:nvPr/>
        </p:nvSpPr>
        <p:spPr>
          <a:xfrm flipH="1" flipV="1">
            <a:off x="1225080" y="474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3" name=""/>
          <p:cNvSpPr/>
          <p:nvPr/>
        </p:nvSpPr>
        <p:spPr>
          <a:xfrm flipV="1">
            <a:off x="1225080" y="4738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4" name=""/>
          <p:cNvSpPr/>
          <p:nvPr/>
        </p:nvSpPr>
        <p:spPr>
          <a:xfrm flipV="1">
            <a:off x="1225080" y="4728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5" name=""/>
          <p:cNvSpPr/>
          <p:nvPr/>
        </p:nvSpPr>
        <p:spPr>
          <a:xfrm flipH="1" flipV="1">
            <a:off x="1220400" y="472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6" name=""/>
          <p:cNvSpPr/>
          <p:nvPr/>
        </p:nvSpPr>
        <p:spPr>
          <a:xfrm flipH="1" flipV="1">
            <a:off x="1215720" y="4705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7" name=""/>
          <p:cNvSpPr/>
          <p:nvPr/>
        </p:nvSpPr>
        <p:spPr>
          <a:xfrm flipH="1" flipV="1">
            <a:off x="1211040" y="4695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8" name=""/>
          <p:cNvSpPr/>
          <p:nvPr/>
        </p:nvSpPr>
        <p:spPr>
          <a:xfrm flipH="1" flipV="1">
            <a:off x="1201320" y="466704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9" name=""/>
          <p:cNvSpPr/>
          <p:nvPr/>
        </p:nvSpPr>
        <p:spPr>
          <a:xfrm flipV="1">
            <a:off x="1201320" y="4657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0" name=""/>
          <p:cNvSpPr/>
          <p:nvPr/>
        </p:nvSpPr>
        <p:spPr>
          <a:xfrm flipH="1" flipV="1">
            <a:off x="1196640" y="46432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1" name=""/>
          <p:cNvSpPr/>
          <p:nvPr/>
        </p:nvSpPr>
        <p:spPr>
          <a:xfrm flipV="1">
            <a:off x="1196640" y="4633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2" name=""/>
          <p:cNvSpPr/>
          <p:nvPr/>
        </p:nvSpPr>
        <p:spPr>
          <a:xfrm flipV="1">
            <a:off x="1196640" y="4619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3" name=""/>
          <p:cNvSpPr/>
          <p:nvPr/>
        </p:nvSpPr>
        <p:spPr>
          <a:xfrm flipH="1" flipV="1">
            <a:off x="1191960" y="4614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4" name=""/>
          <p:cNvSpPr/>
          <p:nvPr/>
        </p:nvSpPr>
        <p:spPr>
          <a:xfrm flipV="1">
            <a:off x="1191960" y="460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5" name=""/>
          <p:cNvSpPr/>
          <p:nvPr/>
        </p:nvSpPr>
        <p:spPr>
          <a:xfrm flipV="1">
            <a:off x="1196640" y="4605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6" name=""/>
          <p:cNvSpPr/>
          <p:nvPr/>
        </p:nvSpPr>
        <p:spPr>
          <a:xfrm flipV="1">
            <a:off x="1196640" y="45860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7" name=""/>
          <p:cNvSpPr/>
          <p:nvPr/>
        </p:nvSpPr>
        <p:spPr>
          <a:xfrm flipV="1">
            <a:off x="1196640" y="4571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8" name=""/>
          <p:cNvSpPr/>
          <p:nvPr/>
        </p:nvSpPr>
        <p:spPr>
          <a:xfrm flipV="1">
            <a:off x="1201320" y="4557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9" name=""/>
          <p:cNvSpPr/>
          <p:nvPr/>
        </p:nvSpPr>
        <p:spPr>
          <a:xfrm flipV="1">
            <a:off x="1201320" y="45432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0" name=""/>
          <p:cNvSpPr/>
          <p:nvPr/>
        </p:nvSpPr>
        <p:spPr>
          <a:xfrm flipV="1">
            <a:off x="1206000" y="4538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1" name=""/>
          <p:cNvSpPr/>
          <p:nvPr/>
        </p:nvSpPr>
        <p:spPr>
          <a:xfrm flipV="1">
            <a:off x="1206000" y="450972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2" name=""/>
          <p:cNvSpPr/>
          <p:nvPr/>
        </p:nvSpPr>
        <p:spPr>
          <a:xfrm flipV="1">
            <a:off x="1211040" y="450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3" name=""/>
          <p:cNvSpPr/>
          <p:nvPr/>
        </p:nvSpPr>
        <p:spPr>
          <a:xfrm flipV="1">
            <a:off x="1211040" y="4480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4" name=""/>
          <p:cNvSpPr/>
          <p:nvPr/>
        </p:nvSpPr>
        <p:spPr>
          <a:xfrm flipV="1">
            <a:off x="1215720" y="4476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5" name=""/>
          <p:cNvSpPr/>
          <p:nvPr/>
        </p:nvSpPr>
        <p:spPr>
          <a:xfrm flipV="1">
            <a:off x="1220400" y="4457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6" name=""/>
          <p:cNvSpPr/>
          <p:nvPr/>
        </p:nvSpPr>
        <p:spPr>
          <a:xfrm flipV="1">
            <a:off x="1225080" y="4447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7" name=""/>
          <p:cNvSpPr/>
          <p:nvPr/>
        </p:nvSpPr>
        <p:spPr>
          <a:xfrm flipV="1">
            <a:off x="1225080" y="4419000"/>
            <a:ext cx="972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8" name=""/>
          <p:cNvSpPr/>
          <p:nvPr/>
        </p:nvSpPr>
        <p:spPr>
          <a:xfrm flipV="1">
            <a:off x="1234800" y="441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9" name=""/>
          <p:cNvSpPr/>
          <p:nvPr/>
        </p:nvSpPr>
        <p:spPr>
          <a:xfrm flipV="1">
            <a:off x="1234800" y="43952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0" name=""/>
          <p:cNvSpPr/>
          <p:nvPr/>
        </p:nvSpPr>
        <p:spPr>
          <a:xfrm flipV="1">
            <a:off x="1244160" y="4385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1" name=""/>
          <p:cNvSpPr/>
          <p:nvPr/>
        </p:nvSpPr>
        <p:spPr>
          <a:xfrm flipV="1">
            <a:off x="1244160" y="4380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2" name=""/>
          <p:cNvSpPr/>
          <p:nvPr/>
        </p:nvSpPr>
        <p:spPr>
          <a:xfrm flipV="1">
            <a:off x="1244160" y="4371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3" name=""/>
          <p:cNvSpPr/>
          <p:nvPr/>
        </p:nvSpPr>
        <p:spPr>
          <a:xfrm flipV="1">
            <a:off x="1249200" y="4361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4" name=""/>
          <p:cNvSpPr/>
          <p:nvPr/>
        </p:nvSpPr>
        <p:spPr>
          <a:xfrm flipV="1">
            <a:off x="1249200" y="4347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5" name=""/>
          <p:cNvSpPr/>
          <p:nvPr/>
        </p:nvSpPr>
        <p:spPr>
          <a:xfrm flipV="1">
            <a:off x="1253880" y="4342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6" name=""/>
          <p:cNvSpPr/>
          <p:nvPr/>
        </p:nvSpPr>
        <p:spPr>
          <a:xfrm flipV="1">
            <a:off x="1258560" y="433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7" name=""/>
          <p:cNvSpPr/>
          <p:nvPr/>
        </p:nvSpPr>
        <p:spPr>
          <a:xfrm flipV="1">
            <a:off x="1258560" y="4328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8" name=""/>
          <p:cNvSpPr/>
          <p:nvPr/>
        </p:nvSpPr>
        <p:spPr>
          <a:xfrm flipV="1">
            <a:off x="1263240" y="43236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9" name=""/>
          <p:cNvSpPr/>
          <p:nvPr/>
        </p:nvSpPr>
        <p:spPr>
          <a:xfrm flipV="1">
            <a:off x="1268280" y="4314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0" name=""/>
          <p:cNvSpPr/>
          <p:nvPr/>
        </p:nvSpPr>
        <p:spPr>
          <a:xfrm flipV="1">
            <a:off x="1272960" y="43045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1" name=""/>
          <p:cNvSpPr/>
          <p:nvPr/>
        </p:nvSpPr>
        <p:spPr>
          <a:xfrm flipV="1">
            <a:off x="1287360" y="4299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2" name=""/>
          <p:cNvSpPr/>
          <p:nvPr/>
        </p:nvSpPr>
        <p:spPr>
          <a:xfrm flipV="1">
            <a:off x="1292040" y="428544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3" name=""/>
          <p:cNvSpPr/>
          <p:nvPr/>
        </p:nvSpPr>
        <p:spPr>
          <a:xfrm flipV="1">
            <a:off x="1311120" y="4276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4" name=""/>
          <p:cNvSpPr/>
          <p:nvPr/>
        </p:nvSpPr>
        <p:spPr>
          <a:xfrm flipV="1">
            <a:off x="1315800" y="42570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5" name=""/>
          <p:cNvSpPr/>
          <p:nvPr/>
        </p:nvSpPr>
        <p:spPr>
          <a:xfrm flipV="1">
            <a:off x="1334880" y="425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6" name=""/>
          <p:cNvSpPr/>
          <p:nvPr/>
        </p:nvSpPr>
        <p:spPr>
          <a:xfrm flipV="1">
            <a:off x="1339560" y="4247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7" name=""/>
          <p:cNvSpPr/>
          <p:nvPr/>
        </p:nvSpPr>
        <p:spPr>
          <a:xfrm flipV="1">
            <a:off x="1349280" y="4242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8" name=""/>
          <p:cNvSpPr/>
          <p:nvPr/>
        </p:nvSpPr>
        <p:spPr>
          <a:xfrm flipV="1">
            <a:off x="1353960" y="422856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9" name=""/>
          <p:cNvSpPr/>
          <p:nvPr/>
        </p:nvSpPr>
        <p:spPr>
          <a:xfrm flipV="1">
            <a:off x="1368360" y="4223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0" name=""/>
          <p:cNvSpPr/>
          <p:nvPr/>
        </p:nvSpPr>
        <p:spPr>
          <a:xfrm flipV="1">
            <a:off x="1373040" y="42094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1" name=""/>
          <p:cNvSpPr/>
          <p:nvPr/>
        </p:nvSpPr>
        <p:spPr>
          <a:xfrm flipV="1">
            <a:off x="1387440" y="4204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2" name=""/>
          <p:cNvSpPr/>
          <p:nvPr/>
        </p:nvSpPr>
        <p:spPr>
          <a:xfrm flipV="1">
            <a:off x="1392120" y="419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3" name=""/>
          <p:cNvSpPr/>
          <p:nvPr/>
        </p:nvSpPr>
        <p:spPr>
          <a:xfrm flipV="1">
            <a:off x="1396800" y="4195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4" name=""/>
          <p:cNvSpPr/>
          <p:nvPr/>
        </p:nvSpPr>
        <p:spPr>
          <a:xfrm flipV="1">
            <a:off x="140652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5" name=""/>
          <p:cNvSpPr/>
          <p:nvPr/>
        </p:nvSpPr>
        <p:spPr>
          <a:xfrm flipV="1">
            <a:off x="1411200" y="41760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6" name=""/>
          <p:cNvSpPr/>
          <p:nvPr/>
        </p:nvSpPr>
        <p:spPr>
          <a:xfrm flipV="1">
            <a:off x="1430280" y="4171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7" name=""/>
          <p:cNvSpPr/>
          <p:nvPr/>
        </p:nvSpPr>
        <p:spPr>
          <a:xfrm flipV="1">
            <a:off x="1439640" y="4166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8" name=""/>
          <p:cNvSpPr/>
          <p:nvPr/>
        </p:nvSpPr>
        <p:spPr>
          <a:xfrm flipV="1">
            <a:off x="1444680" y="414720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9" name=""/>
          <p:cNvSpPr/>
          <p:nvPr/>
        </p:nvSpPr>
        <p:spPr>
          <a:xfrm flipV="1">
            <a:off x="1468440" y="413316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0" name=""/>
          <p:cNvSpPr/>
          <p:nvPr/>
        </p:nvSpPr>
        <p:spPr>
          <a:xfrm>
            <a:off x="1492200" y="4133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1" name=""/>
          <p:cNvSpPr/>
          <p:nvPr/>
        </p:nvSpPr>
        <p:spPr>
          <a:xfrm flipV="1">
            <a:off x="1496880" y="41234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2" name=""/>
          <p:cNvSpPr/>
          <p:nvPr/>
        </p:nvSpPr>
        <p:spPr>
          <a:xfrm flipV="1">
            <a:off x="1515960" y="4118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3" name=""/>
          <p:cNvSpPr/>
          <p:nvPr/>
        </p:nvSpPr>
        <p:spPr>
          <a:xfrm flipV="1">
            <a:off x="1525680" y="41140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4" name=""/>
          <p:cNvSpPr/>
          <p:nvPr/>
        </p:nvSpPr>
        <p:spPr>
          <a:xfrm flipV="1">
            <a:off x="1539720" y="4109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5" name=""/>
          <p:cNvSpPr/>
          <p:nvPr/>
        </p:nvSpPr>
        <p:spPr>
          <a:xfrm flipV="1">
            <a:off x="1549440" y="409968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6" name=""/>
          <p:cNvSpPr/>
          <p:nvPr/>
        </p:nvSpPr>
        <p:spPr>
          <a:xfrm flipV="1">
            <a:off x="1573200" y="4095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7" name=""/>
          <p:cNvSpPr/>
          <p:nvPr/>
        </p:nvSpPr>
        <p:spPr>
          <a:xfrm>
            <a:off x="1582920" y="4095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8" name=""/>
          <p:cNvSpPr/>
          <p:nvPr/>
        </p:nvSpPr>
        <p:spPr>
          <a:xfrm flipV="1">
            <a:off x="1592280" y="408528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9" name=""/>
          <p:cNvSpPr/>
          <p:nvPr/>
        </p:nvSpPr>
        <p:spPr>
          <a:xfrm flipV="1">
            <a:off x="1616040" y="40759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0" name=""/>
          <p:cNvSpPr/>
          <p:nvPr/>
        </p:nvSpPr>
        <p:spPr>
          <a:xfrm flipV="1">
            <a:off x="1635120" y="40712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1" name=""/>
          <p:cNvSpPr/>
          <p:nvPr/>
        </p:nvSpPr>
        <p:spPr>
          <a:xfrm flipV="1">
            <a:off x="1649520" y="406152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2" name=""/>
          <p:cNvSpPr/>
          <p:nvPr/>
        </p:nvSpPr>
        <p:spPr>
          <a:xfrm flipV="1">
            <a:off x="1683000" y="4056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3" name=""/>
          <p:cNvSpPr/>
          <p:nvPr/>
        </p:nvSpPr>
        <p:spPr>
          <a:xfrm flipV="1">
            <a:off x="1692360" y="4052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4" name=""/>
          <p:cNvSpPr/>
          <p:nvPr/>
        </p:nvSpPr>
        <p:spPr>
          <a:xfrm>
            <a:off x="1702080" y="4052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5" name=""/>
          <p:cNvSpPr/>
          <p:nvPr/>
        </p:nvSpPr>
        <p:spPr>
          <a:xfrm flipV="1">
            <a:off x="1711440" y="4047120"/>
            <a:ext cx="334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6" name=""/>
          <p:cNvSpPr/>
          <p:nvPr/>
        </p:nvSpPr>
        <p:spPr>
          <a:xfrm flipV="1">
            <a:off x="1744920" y="4042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7" name=""/>
          <p:cNvSpPr/>
          <p:nvPr/>
        </p:nvSpPr>
        <p:spPr>
          <a:xfrm>
            <a:off x="1754280" y="404244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8" name=""/>
          <p:cNvSpPr/>
          <p:nvPr/>
        </p:nvSpPr>
        <p:spPr>
          <a:xfrm>
            <a:off x="1783080" y="4042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9" name=""/>
          <p:cNvSpPr/>
          <p:nvPr/>
        </p:nvSpPr>
        <p:spPr>
          <a:xfrm>
            <a:off x="1792440" y="4042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0" name=""/>
          <p:cNvSpPr/>
          <p:nvPr/>
        </p:nvSpPr>
        <p:spPr>
          <a:xfrm>
            <a:off x="1802160" y="404244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1" name=""/>
          <p:cNvSpPr/>
          <p:nvPr/>
        </p:nvSpPr>
        <p:spPr>
          <a:xfrm flipV="1">
            <a:off x="1835640" y="4037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2" name=""/>
          <p:cNvSpPr/>
          <p:nvPr/>
        </p:nvSpPr>
        <p:spPr>
          <a:xfrm flipV="1">
            <a:off x="1845000" y="40330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3" name=""/>
          <p:cNvSpPr/>
          <p:nvPr/>
        </p:nvSpPr>
        <p:spPr>
          <a:xfrm flipV="1">
            <a:off x="1868760" y="402804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4" name=""/>
          <p:cNvSpPr/>
          <p:nvPr/>
        </p:nvSpPr>
        <p:spPr>
          <a:xfrm flipV="1">
            <a:off x="1892520" y="4023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5" name=""/>
          <p:cNvSpPr/>
          <p:nvPr/>
        </p:nvSpPr>
        <p:spPr>
          <a:xfrm flipV="1">
            <a:off x="1902240" y="401400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6" name=""/>
          <p:cNvSpPr/>
          <p:nvPr/>
        </p:nvSpPr>
        <p:spPr>
          <a:xfrm flipV="1">
            <a:off x="1926000" y="400428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7" name=""/>
          <p:cNvSpPr/>
          <p:nvPr/>
        </p:nvSpPr>
        <p:spPr>
          <a:xfrm flipV="1">
            <a:off x="1949760" y="3999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8" name=""/>
          <p:cNvSpPr/>
          <p:nvPr/>
        </p:nvSpPr>
        <p:spPr>
          <a:xfrm flipV="1">
            <a:off x="1959480" y="3994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9" name=""/>
          <p:cNvSpPr/>
          <p:nvPr/>
        </p:nvSpPr>
        <p:spPr>
          <a:xfrm flipV="1">
            <a:off x="1968840" y="3985200"/>
            <a:ext cx="432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0" name=""/>
          <p:cNvSpPr/>
          <p:nvPr/>
        </p:nvSpPr>
        <p:spPr>
          <a:xfrm>
            <a:off x="2012040" y="3985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1" name=""/>
          <p:cNvSpPr/>
          <p:nvPr/>
        </p:nvSpPr>
        <p:spPr>
          <a:xfrm flipV="1">
            <a:off x="2021400" y="3980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2" name=""/>
          <p:cNvSpPr/>
          <p:nvPr/>
        </p:nvSpPr>
        <p:spPr>
          <a:xfrm>
            <a:off x="2045160" y="3980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3" name=""/>
          <p:cNvSpPr/>
          <p:nvPr/>
        </p:nvSpPr>
        <p:spPr>
          <a:xfrm>
            <a:off x="2054880" y="3980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4" name=""/>
          <p:cNvSpPr/>
          <p:nvPr/>
        </p:nvSpPr>
        <p:spPr>
          <a:xfrm flipV="1">
            <a:off x="2064240" y="397584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5" name=""/>
          <p:cNvSpPr/>
          <p:nvPr/>
        </p:nvSpPr>
        <p:spPr>
          <a:xfrm>
            <a:off x="2102400" y="3975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6" name=""/>
          <p:cNvSpPr/>
          <p:nvPr/>
        </p:nvSpPr>
        <p:spPr>
          <a:xfrm flipV="1">
            <a:off x="2112120" y="3970800"/>
            <a:ext cx="33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7" name=""/>
          <p:cNvSpPr/>
          <p:nvPr/>
        </p:nvSpPr>
        <p:spPr>
          <a:xfrm flipV="1">
            <a:off x="2145240" y="3966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8" name=""/>
          <p:cNvSpPr/>
          <p:nvPr/>
        </p:nvSpPr>
        <p:spPr>
          <a:xfrm>
            <a:off x="2154960" y="3966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9" name=""/>
          <p:cNvSpPr/>
          <p:nvPr/>
        </p:nvSpPr>
        <p:spPr>
          <a:xfrm flipV="1">
            <a:off x="2169360" y="3952080"/>
            <a:ext cx="428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0" name=""/>
          <p:cNvSpPr/>
          <p:nvPr/>
        </p:nvSpPr>
        <p:spPr>
          <a:xfrm>
            <a:off x="2212200" y="3952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1" name=""/>
          <p:cNvSpPr/>
          <p:nvPr/>
        </p:nvSpPr>
        <p:spPr>
          <a:xfrm flipV="1">
            <a:off x="2221560" y="39470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2" name=""/>
          <p:cNvSpPr/>
          <p:nvPr/>
        </p:nvSpPr>
        <p:spPr>
          <a:xfrm>
            <a:off x="2231280" y="3947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3" name=""/>
          <p:cNvSpPr/>
          <p:nvPr/>
        </p:nvSpPr>
        <p:spPr>
          <a:xfrm flipV="1">
            <a:off x="2240640" y="39423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4" name=""/>
          <p:cNvSpPr/>
          <p:nvPr/>
        </p:nvSpPr>
        <p:spPr>
          <a:xfrm flipV="1">
            <a:off x="2259720" y="3937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5" name=""/>
          <p:cNvSpPr/>
          <p:nvPr/>
        </p:nvSpPr>
        <p:spPr>
          <a:xfrm flipV="1">
            <a:off x="2269440" y="39330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6" name=""/>
          <p:cNvSpPr/>
          <p:nvPr/>
        </p:nvSpPr>
        <p:spPr>
          <a:xfrm flipV="1">
            <a:off x="2283480" y="39279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7" name=""/>
          <p:cNvSpPr/>
          <p:nvPr/>
        </p:nvSpPr>
        <p:spPr>
          <a:xfrm>
            <a:off x="2297880" y="3927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8" name=""/>
          <p:cNvSpPr/>
          <p:nvPr/>
        </p:nvSpPr>
        <p:spPr>
          <a:xfrm flipV="1">
            <a:off x="2307600" y="3923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9" name=""/>
          <p:cNvSpPr/>
          <p:nvPr/>
        </p:nvSpPr>
        <p:spPr>
          <a:xfrm>
            <a:off x="2312280" y="3923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0" name=""/>
          <p:cNvSpPr/>
          <p:nvPr/>
        </p:nvSpPr>
        <p:spPr>
          <a:xfrm flipV="1">
            <a:off x="2316960" y="39186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1" name=""/>
          <p:cNvSpPr/>
          <p:nvPr/>
        </p:nvSpPr>
        <p:spPr>
          <a:xfrm>
            <a:off x="2331360" y="39186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2" name=""/>
          <p:cNvSpPr/>
          <p:nvPr/>
        </p:nvSpPr>
        <p:spPr>
          <a:xfrm>
            <a:off x="2340720" y="39186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3" name=""/>
          <p:cNvSpPr/>
          <p:nvPr/>
        </p:nvSpPr>
        <p:spPr>
          <a:xfrm flipV="1">
            <a:off x="2355120" y="3913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4" name=""/>
          <p:cNvSpPr/>
          <p:nvPr/>
        </p:nvSpPr>
        <p:spPr>
          <a:xfrm>
            <a:off x="2364840" y="3913920"/>
            <a:ext cx="18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5" name=""/>
          <p:cNvSpPr/>
          <p:nvPr/>
        </p:nvSpPr>
        <p:spPr>
          <a:xfrm flipV="1">
            <a:off x="2383560" y="39088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6" name=""/>
          <p:cNvSpPr/>
          <p:nvPr/>
        </p:nvSpPr>
        <p:spPr>
          <a:xfrm>
            <a:off x="2402640" y="3908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7" name=""/>
          <p:cNvSpPr/>
          <p:nvPr/>
        </p:nvSpPr>
        <p:spPr>
          <a:xfrm flipV="1">
            <a:off x="2412360" y="39042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8" name=""/>
          <p:cNvSpPr/>
          <p:nvPr/>
        </p:nvSpPr>
        <p:spPr>
          <a:xfrm>
            <a:off x="2436120" y="3904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9" name=""/>
          <p:cNvSpPr/>
          <p:nvPr/>
        </p:nvSpPr>
        <p:spPr>
          <a:xfrm flipV="1">
            <a:off x="2445840" y="3899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0" name=""/>
          <p:cNvSpPr/>
          <p:nvPr/>
        </p:nvSpPr>
        <p:spPr>
          <a:xfrm>
            <a:off x="2469600" y="3899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1" name=""/>
          <p:cNvSpPr/>
          <p:nvPr/>
        </p:nvSpPr>
        <p:spPr>
          <a:xfrm flipV="1">
            <a:off x="2488680" y="3894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2" name=""/>
          <p:cNvSpPr/>
          <p:nvPr/>
        </p:nvSpPr>
        <p:spPr>
          <a:xfrm>
            <a:off x="2503080" y="3894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3" name=""/>
          <p:cNvSpPr/>
          <p:nvPr/>
        </p:nvSpPr>
        <p:spPr>
          <a:xfrm flipV="1">
            <a:off x="2512440" y="388980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4" name=""/>
          <p:cNvSpPr/>
          <p:nvPr/>
        </p:nvSpPr>
        <p:spPr>
          <a:xfrm>
            <a:off x="2536200" y="38898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5" name=""/>
          <p:cNvSpPr/>
          <p:nvPr/>
        </p:nvSpPr>
        <p:spPr>
          <a:xfrm>
            <a:off x="2555280" y="3889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6" name=""/>
          <p:cNvSpPr/>
          <p:nvPr/>
        </p:nvSpPr>
        <p:spPr>
          <a:xfrm flipV="1">
            <a:off x="2569680" y="3885120"/>
            <a:ext cx="525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7" name=""/>
          <p:cNvSpPr/>
          <p:nvPr/>
        </p:nvSpPr>
        <p:spPr>
          <a:xfrm flipV="1">
            <a:off x="2622240" y="3880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8" name=""/>
          <p:cNvSpPr/>
          <p:nvPr/>
        </p:nvSpPr>
        <p:spPr>
          <a:xfrm flipV="1">
            <a:off x="2631600" y="387576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9" name=""/>
          <p:cNvSpPr/>
          <p:nvPr/>
        </p:nvSpPr>
        <p:spPr>
          <a:xfrm>
            <a:off x="2674440" y="3875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0" name=""/>
          <p:cNvSpPr/>
          <p:nvPr/>
        </p:nvSpPr>
        <p:spPr>
          <a:xfrm flipV="1">
            <a:off x="2684160" y="38707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1" name=""/>
          <p:cNvSpPr/>
          <p:nvPr/>
        </p:nvSpPr>
        <p:spPr>
          <a:xfrm>
            <a:off x="2693520" y="38707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2" name=""/>
          <p:cNvSpPr/>
          <p:nvPr/>
        </p:nvSpPr>
        <p:spPr>
          <a:xfrm flipV="1">
            <a:off x="2717280" y="386604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3" name=""/>
          <p:cNvSpPr/>
          <p:nvPr/>
        </p:nvSpPr>
        <p:spPr>
          <a:xfrm>
            <a:off x="2741400" y="38660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4" name=""/>
          <p:cNvSpPr/>
          <p:nvPr/>
        </p:nvSpPr>
        <p:spPr>
          <a:xfrm flipV="1">
            <a:off x="2765160" y="3861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5" name=""/>
          <p:cNvSpPr/>
          <p:nvPr/>
        </p:nvSpPr>
        <p:spPr>
          <a:xfrm>
            <a:off x="2774520" y="3861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6" name=""/>
          <p:cNvSpPr/>
          <p:nvPr/>
        </p:nvSpPr>
        <p:spPr>
          <a:xfrm>
            <a:off x="2779560" y="3861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7" name=""/>
          <p:cNvSpPr/>
          <p:nvPr/>
        </p:nvSpPr>
        <p:spPr>
          <a:xfrm>
            <a:off x="2788920" y="38613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8" name=""/>
          <p:cNvSpPr/>
          <p:nvPr/>
        </p:nvSpPr>
        <p:spPr>
          <a:xfrm flipV="1">
            <a:off x="2812680" y="3856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9" name=""/>
          <p:cNvSpPr/>
          <p:nvPr/>
        </p:nvSpPr>
        <p:spPr>
          <a:xfrm>
            <a:off x="2822400" y="3856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0" name=""/>
          <p:cNvSpPr/>
          <p:nvPr/>
        </p:nvSpPr>
        <p:spPr>
          <a:xfrm>
            <a:off x="2831760" y="3856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1" name=""/>
          <p:cNvSpPr/>
          <p:nvPr/>
        </p:nvSpPr>
        <p:spPr>
          <a:xfrm flipV="1">
            <a:off x="2846160" y="38516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2" name=""/>
          <p:cNvSpPr/>
          <p:nvPr/>
        </p:nvSpPr>
        <p:spPr>
          <a:xfrm flipV="1">
            <a:off x="2865240" y="38469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3" name=""/>
          <p:cNvSpPr/>
          <p:nvPr/>
        </p:nvSpPr>
        <p:spPr>
          <a:xfrm>
            <a:off x="288900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4" name=""/>
          <p:cNvSpPr/>
          <p:nvPr/>
        </p:nvSpPr>
        <p:spPr>
          <a:xfrm>
            <a:off x="2893680" y="384696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5" name=""/>
          <p:cNvSpPr/>
          <p:nvPr/>
        </p:nvSpPr>
        <p:spPr>
          <a:xfrm>
            <a:off x="291780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6" name=""/>
          <p:cNvSpPr/>
          <p:nvPr/>
        </p:nvSpPr>
        <p:spPr>
          <a:xfrm>
            <a:off x="292248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7" name=""/>
          <p:cNvSpPr/>
          <p:nvPr/>
        </p:nvSpPr>
        <p:spPr>
          <a:xfrm flipV="1">
            <a:off x="2927160" y="38422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8" name=""/>
          <p:cNvSpPr/>
          <p:nvPr/>
        </p:nvSpPr>
        <p:spPr>
          <a:xfrm>
            <a:off x="294624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9" name=""/>
          <p:cNvSpPr/>
          <p:nvPr/>
        </p:nvSpPr>
        <p:spPr>
          <a:xfrm>
            <a:off x="2950920" y="3842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0" name=""/>
          <p:cNvSpPr/>
          <p:nvPr/>
        </p:nvSpPr>
        <p:spPr>
          <a:xfrm>
            <a:off x="2965320" y="38422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1" name=""/>
          <p:cNvSpPr/>
          <p:nvPr/>
        </p:nvSpPr>
        <p:spPr>
          <a:xfrm>
            <a:off x="298440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2" name=""/>
          <p:cNvSpPr/>
          <p:nvPr/>
        </p:nvSpPr>
        <p:spPr>
          <a:xfrm>
            <a:off x="2989080" y="3846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3" name=""/>
          <p:cNvSpPr/>
          <p:nvPr/>
        </p:nvSpPr>
        <p:spPr>
          <a:xfrm>
            <a:off x="300348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4" name=""/>
          <p:cNvSpPr/>
          <p:nvPr/>
        </p:nvSpPr>
        <p:spPr>
          <a:xfrm>
            <a:off x="3008160" y="3846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5" name=""/>
          <p:cNvSpPr/>
          <p:nvPr/>
        </p:nvSpPr>
        <p:spPr>
          <a:xfrm flipV="1">
            <a:off x="3022560" y="3842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6" name=""/>
          <p:cNvSpPr/>
          <p:nvPr/>
        </p:nvSpPr>
        <p:spPr>
          <a:xfrm>
            <a:off x="3027240" y="3842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7" name=""/>
          <p:cNvSpPr/>
          <p:nvPr/>
        </p:nvSpPr>
        <p:spPr>
          <a:xfrm flipV="1">
            <a:off x="3041640" y="38376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8" name=""/>
          <p:cNvSpPr/>
          <p:nvPr/>
        </p:nvSpPr>
        <p:spPr>
          <a:xfrm>
            <a:off x="305604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9" name=""/>
          <p:cNvSpPr/>
          <p:nvPr/>
        </p:nvSpPr>
        <p:spPr>
          <a:xfrm>
            <a:off x="306072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0" name=""/>
          <p:cNvSpPr/>
          <p:nvPr/>
        </p:nvSpPr>
        <p:spPr>
          <a:xfrm flipV="1">
            <a:off x="3065400" y="3832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1" name=""/>
          <p:cNvSpPr/>
          <p:nvPr/>
        </p:nvSpPr>
        <p:spPr>
          <a:xfrm>
            <a:off x="3070080" y="3832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2" name=""/>
          <p:cNvSpPr/>
          <p:nvPr/>
        </p:nvSpPr>
        <p:spPr>
          <a:xfrm>
            <a:off x="3075120" y="383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3" name=""/>
          <p:cNvSpPr/>
          <p:nvPr/>
        </p:nvSpPr>
        <p:spPr>
          <a:xfrm>
            <a:off x="3079800" y="38325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4" name=""/>
          <p:cNvSpPr/>
          <p:nvPr/>
        </p:nvSpPr>
        <p:spPr>
          <a:xfrm>
            <a:off x="3089160" y="3837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5" name=""/>
          <p:cNvSpPr/>
          <p:nvPr/>
        </p:nvSpPr>
        <p:spPr>
          <a:xfrm>
            <a:off x="309420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6" name=""/>
          <p:cNvSpPr/>
          <p:nvPr/>
        </p:nvSpPr>
        <p:spPr>
          <a:xfrm>
            <a:off x="309888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7" name=""/>
          <p:cNvSpPr/>
          <p:nvPr/>
        </p:nvSpPr>
        <p:spPr>
          <a:xfrm>
            <a:off x="310356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8" name=""/>
          <p:cNvSpPr/>
          <p:nvPr/>
        </p:nvSpPr>
        <p:spPr>
          <a:xfrm>
            <a:off x="3108240" y="3837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9" name=""/>
          <p:cNvSpPr/>
          <p:nvPr/>
        </p:nvSpPr>
        <p:spPr>
          <a:xfrm flipV="1">
            <a:off x="3113280" y="3837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0" name=""/>
          <p:cNvSpPr/>
          <p:nvPr/>
        </p:nvSpPr>
        <p:spPr>
          <a:xfrm>
            <a:off x="312264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1" name=""/>
          <p:cNvSpPr/>
          <p:nvPr/>
        </p:nvSpPr>
        <p:spPr>
          <a:xfrm>
            <a:off x="3127320" y="3837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2" name=""/>
          <p:cNvSpPr/>
          <p:nvPr/>
        </p:nvSpPr>
        <p:spPr>
          <a:xfrm>
            <a:off x="313704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3" name=""/>
          <p:cNvSpPr/>
          <p:nvPr/>
        </p:nvSpPr>
        <p:spPr>
          <a:xfrm>
            <a:off x="3141720" y="3837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4" name=""/>
          <p:cNvSpPr/>
          <p:nvPr/>
        </p:nvSpPr>
        <p:spPr>
          <a:xfrm>
            <a:off x="3151440" y="3837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5" name=""/>
          <p:cNvSpPr/>
          <p:nvPr/>
        </p:nvSpPr>
        <p:spPr>
          <a:xfrm>
            <a:off x="3156120" y="38376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6" name=""/>
          <p:cNvSpPr/>
          <p:nvPr/>
        </p:nvSpPr>
        <p:spPr>
          <a:xfrm>
            <a:off x="317052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7" name=""/>
          <p:cNvSpPr/>
          <p:nvPr/>
        </p:nvSpPr>
        <p:spPr>
          <a:xfrm>
            <a:off x="317520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8" name=""/>
          <p:cNvSpPr/>
          <p:nvPr/>
        </p:nvSpPr>
        <p:spPr>
          <a:xfrm>
            <a:off x="317988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9" name=""/>
          <p:cNvSpPr/>
          <p:nvPr/>
        </p:nvSpPr>
        <p:spPr>
          <a:xfrm>
            <a:off x="3184560" y="384228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0" name=""/>
          <p:cNvSpPr/>
          <p:nvPr/>
        </p:nvSpPr>
        <p:spPr>
          <a:xfrm>
            <a:off x="3208680" y="3842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1" name=""/>
          <p:cNvSpPr/>
          <p:nvPr/>
        </p:nvSpPr>
        <p:spPr>
          <a:xfrm>
            <a:off x="3213360" y="3842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2" name=""/>
          <p:cNvSpPr/>
          <p:nvPr/>
        </p:nvSpPr>
        <p:spPr>
          <a:xfrm>
            <a:off x="3222720" y="38422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3" name=""/>
          <p:cNvSpPr/>
          <p:nvPr/>
        </p:nvSpPr>
        <p:spPr>
          <a:xfrm>
            <a:off x="3246480" y="3846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4" name=""/>
          <p:cNvSpPr/>
          <p:nvPr/>
        </p:nvSpPr>
        <p:spPr>
          <a:xfrm>
            <a:off x="3256200" y="3846960"/>
            <a:ext cx="334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5" name=""/>
          <p:cNvSpPr/>
          <p:nvPr/>
        </p:nvSpPr>
        <p:spPr>
          <a:xfrm>
            <a:off x="3289680" y="38613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6" name=""/>
          <p:cNvSpPr/>
          <p:nvPr/>
        </p:nvSpPr>
        <p:spPr>
          <a:xfrm>
            <a:off x="3303720" y="38707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7" name=""/>
          <p:cNvSpPr/>
          <p:nvPr/>
        </p:nvSpPr>
        <p:spPr>
          <a:xfrm>
            <a:off x="3318120" y="3880440"/>
            <a:ext cx="381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8" name=""/>
          <p:cNvSpPr/>
          <p:nvPr/>
        </p:nvSpPr>
        <p:spPr>
          <a:xfrm flipH="1">
            <a:off x="3947400" y="3837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9" name=""/>
          <p:cNvSpPr/>
          <p:nvPr/>
        </p:nvSpPr>
        <p:spPr>
          <a:xfrm>
            <a:off x="3947400" y="384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0" name=""/>
          <p:cNvSpPr/>
          <p:nvPr/>
        </p:nvSpPr>
        <p:spPr>
          <a:xfrm flipH="1">
            <a:off x="3938040" y="3846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1" name=""/>
          <p:cNvSpPr/>
          <p:nvPr/>
        </p:nvSpPr>
        <p:spPr>
          <a:xfrm flipH="1">
            <a:off x="3933000" y="38516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2" name=""/>
          <p:cNvSpPr/>
          <p:nvPr/>
        </p:nvSpPr>
        <p:spPr>
          <a:xfrm flipH="1">
            <a:off x="3928320" y="3861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3" name=""/>
          <p:cNvSpPr/>
          <p:nvPr/>
        </p:nvSpPr>
        <p:spPr>
          <a:xfrm flipH="1">
            <a:off x="3918960" y="38707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4" name=""/>
          <p:cNvSpPr/>
          <p:nvPr/>
        </p:nvSpPr>
        <p:spPr>
          <a:xfrm flipH="1">
            <a:off x="3909240" y="3885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5" name=""/>
          <p:cNvSpPr/>
          <p:nvPr/>
        </p:nvSpPr>
        <p:spPr>
          <a:xfrm flipH="1">
            <a:off x="3899880" y="38995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6" name=""/>
          <p:cNvSpPr/>
          <p:nvPr/>
        </p:nvSpPr>
        <p:spPr>
          <a:xfrm flipH="1">
            <a:off x="3880800" y="3913920"/>
            <a:ext cx="190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7" name=""/>
          <p:cNvSpPr/>
          <p:nvPr/>
        </p:nvSpPr>
        <p:spPr>
          <a:xfrm flipH="1">
            <a:off x="3861720" y="3947040"/>
            <a:ext cx="190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8" name=""/>
          <p:cNvSpPr/>
          <p:nvPr/>
        </p:nvSpPr>
        <p:spPr>
          <a:xfrm flipH="1">
            <a:off x="3852000" y="39852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9" name=""/>
          <p:cNvSpPr/>
          <p:nvPr/>
        </p:nvSpPr>
        <p:spPr>
          <a:xfrm flipH="1">
            <a:off x="3818880" y="3999600"/>
            <a:ext cx="3312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0" name=""/>
          <p:cNvSpPr/>
          <p:nvPr/>
        </p:nvSpPr>
        <p:spPr>
          <a:xfrm flipH="1">
            <a:off x="4700880" y="405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1" name=""/>
          <p:cNvSpPr/>
          <p:nvPr/>
        </p:nvSpPr>
        <p:spPr>
          <a:xfrm flipH="1">
            <a:off x="4695840" y="4052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2" name=""/>
          <p:cNvSpPr/>
          <p:nvPr/>
        </p:nvSpPr>
        <p:spPr>
          <a:xfrm flipH="1">
            <a:off x="4691160" y="405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3" name=""/>
          <p:cNvSpPr/>
          <p:nvPr/>
        </p:nvSpPr>
        <p:spPr>
          <a:xfrm flipH="1">
            <a:off x="4686480" y="405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4" name=""/>
          <p:cNvSpPr/>
          <p:nvPr/>
        </p:nvSpPr>
        <p:spPr>
          <a:xfrm flipH="1">
            <a:off x="4667400" y="4052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5" name=""/>
          <p:cNvSpPr/>
          <p:nvPr/>
        </p:nvSpPr>
        <p:spPr>
          <a:xfrm flipH="1">
            <a:off x="4657680" y="4056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6" name=""/>
          <p:cNvSpPr/>
          <p:nvPr/>
        </p:nvSpPr>
        <p:spPr>
          <a:xfrm flipH="1">
            <a:off x="4648320" y="4056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7" name=""/>
          <p:cNvSpPr/>
          <p:nvPr/>
        </p:nvSpPr>
        <p:spPr>
          <a:xfrm flipH="1">
            <a:off x="4643640" y="4056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8" name=""/>
          <p:cNvSpPr/>
          <p:nvPr/>
        </p:nvSpPr>
        <p:spPr>
          <a:xfrm flipH="1">
            <a:off x="4633920" y="4061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9" name=""/>
          <p:cNvSpPr/>
          <p:nvPr/>
        </p:nvSpPr>
        <p:spPr>
          <a:xfrm flipH="1">
            <a:off x="4624560" y="4061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0" name=""/>
          <p:cNvSpPr/>
          <p:nvPr/>
        </p:nvSpPr>
        <p:spPr>
          <a:xfrm flipH="1">
            <a:off x="4605480" y="4061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1" name=""/>
          <p:cNvSpPr/>
          <p:nvPr/>
        </p:nvSpPr>
        <p:spPr>
          <a:xfrm flipH="1">
            <a:off x="4591080" y="4066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2" name=""/>
          <p:cNvSpPr/>
          <p:nvPr/>
        </p:nvSpPr>
        <p:spPr>
          <a:xfrm flipH="1">
            <a:off x="4586400" y="4066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3" name=""/>
          <p:cNvSpPr/>
          <p:nvPr/>
        </p:nvSpPr>
        <p:spPr>
          <a:xfrm flipH="1">
            <a:off x="4572000" y="40662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4" name=""/>
          <p:cNvSpPr/>
          <p:nvPr/>
        </p:nvSpPr>
        <p:spPr>
          <a:xfrm flipH="1">
            <a:off x="4567320" y="4071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5" name=""/>
          <p:cNvSpPr/>
          <p:nvPr/>
        </p:nvSpPr>
        <p:spPr>
          <a:xfrm flipH="1">
            <a:off x="4562640" y="4075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6" name=""/>
          <p:cNvSpPr/>
          <p:nvPr/>
        </p:nvSpPr>
        <p:spPr>
          <a:xfrm flipH="1">
            <a:off x="4557600" y="4075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7" name=""/>
          <p:cNvSpPr/>
          <p:nvPr/>
        </p:nvSpPr>
        <p:spPr>
          <a:xfrm>
            <a:off x="455760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8" name=""/>
          <p:cNvSpPr/>
          <p:nvPr/>
        </p:nvSpPr>
        <p:spPr>
          <a:xfrm>
            <a:off x="4557600" y="4085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9" name=""/>
          <p:cNvSpPr/>
          <p:nvPr/>
        </p:nvSpPr>
        <p:spPr>
          <a:xfrm>
            <a:off x="4557600" y="4095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0" name=""/>
          <p:cNvSpPr/>
          <p:nvPr/>
        </p:nvSpPr>
        <p:spPr>
          <a:xfrm>
            <a:off x="4557600" y="4099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1" name=""/>
          <p:cNvSpPr/>
          <p:nvPr/>
        </p:nvSpPr>
        <p:spPr>
          <a:xfrm>
            <a:off x="455760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2" name=""/>
          <p:cNvSpPr/>
          <p:nvPr/>
        </p:nvSpPr>
        <p:spPr>
          <a:xfrm>
            <a:off x="455760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3" name=""/>
          <p:cNvSpPr/>
          <p:nvPr/>
        </p:nvSpPr>
        <p:spPr>
          <a:xfrm>
            <a:off x="4557600" y="411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4" name=""/>
          <p:cNvSpPr/>
          <p:nvPr/>
        </p:nvSpPr>
        <p:spPr>
          <a:xfrm>
            <a:off x="4557600" y="4118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5" name=""/>
          <p:cNvSpPr/>
          <p:nvPr/>
        </p:nvSpPr>
        <p:spPr>
          <a:xfrm flipH="1">
            <a:off x="4552920" y="4123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6" name=""/>
          <p:cNvSpPr/>
          <p:nvPr/>
        </p:nvSpPr>
        <p:spPr>
          <a:xfrm>
            <a:off x="4552920" y="4128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7" name=""/>
          <p:cNvSpPr/>
          <p:nvPr/>
        </p:nvSpPr>
        <p:spPr>
          <a:xfrm>
            <a:off x="4552920" y="4133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8" name=""/>
          <p:cNvSpPr/>
          <p:nvPr/>
        </p:nvSpPr>
        <p:spPr>
          <a:xfrm flipH="1">
            <a:off x="4543560" y="4137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9" name=""/>
          <p:cNvSpPr/>
          <p:nvPr/>
        </p:nvSpPr>
        <p:spPr>
          <a:xfrm flipH="1">
            <a:off x="4538520" y="4156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0" name=""/>
          <p:cNvSpPr/>
          <p:nvPr/>
        </p:nvSpPr>
        <p:spPr>
          <a:xfrm flipH="1">
            <a:off x="4529160" y="41662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1" name=""/>
          <p:cNvSpPr/>
          <p:nvPr/>
        </p:nvSpPr>
        <p:spPr>
          <a:xfrm flipH="1">
            <a:off x="4519440" y="41806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2" name=""/>
          <p:cNvSpPr/>
          <p:nvPr/>
        </p:nvSpPr>
        <p:spPr>
          <a:xfrm flipH="1">
            <a:off x="4514760" y="4204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3" name=""/>
          <p:cNvSpPr/>
          <p:nvPr/>
        </p:nvSpPr>
        <p:spPr>
          <a:xfrm flipH="1">
            <a:off x="4510080" y="420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4" name=""/>
          <p:cNvSpPr/>
          <p:nvPr/>
        </p:nvSpPr>
        <p:spPr>
          <a:xfrm>
            <a:off x="4510080" y="4214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5" name=""/>
          <p:cNvSpPr/>
          <p:nvPr/>
        </p:nvSpPr>
        <p:spPr>
          <a:xfrm flipV="1">
            <a:off x="4519440" y="4209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6" name=""/>
          <p:cNvSpPr/>
          <p:nvPr/>
        </p:nvSpPr>
        <p:spPr>
          <a:xfrm>
            <a:off x="4524480" y="420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7" name=""/>
          <p:cNvSpPr/>
          <p:nvPr/>
        </p:nvSpPr>
        <p:spPr>
          <a:xfrm flipV="1">
            <a:off x="4529160" y="419976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8" name=""/>
          <p:cNvSpPr/>
          <p:nvPr/>
        </p:nvSpPr>
        <p:spPr>
          <a:xfrm flipV="1">
            <a:off x="455292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9" name=""/>
          <p:cNvSpPr/>
          <p:nvPr/>
        </p:nvSpPr>
        <p:spPr>
          <a:xfrm>
            <a:off x="4557600" y="4195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0" name=""/>
          <p:cNvSpPr/>
          <p:nvPr/>
        </p:nvSpPr>
        <p:spPr>
          <a:xfrm>
            <a:off x="456732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1" name=""/>
          <p:cNvSpPr/>
          <p:nvPr/>
        </p:nvSpPr>
        <p:spPr>
          <a:xfrm>
            <a:off x="457200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2" name=""/>
          <p:cNvSpPr/>
          <p:nvPr/>
        </p:nvSpPr>
        <p:spPr>
          <a:xfrm>
            <a:off x="4576680" y="4195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3" name=""/>
          <p:cNvSpPr/>
          <p:nvPr/>
        </p:nvSpPr>
        <p:spPr>
          <a:xfrm>
            <a:off x="459108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4" name=""/>
          <p:cNvSpPr/>
          <p:nvPr/>
        </p:nvSpPr>
        <p:spPr>
          <a:xfrm>
            <a:off x="459576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5" name=""/>
          <p:cNvSpPr/>
          <p:nvPr/>
        </p:nvSpPr>
        <p:spPr>
          <a:xfrm>
            <a:off x="4600440" y="4195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6" name=""/>
          <p:cNvSpPr/>
          <p:nvPr/>
        </p:nvSpPr>
        <p:spPr>
          <a:xfrm>
            <a:off x="460548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7" name=""/>
          <p:cNvSpPr/>
          <p:nvPr/>
        </p:nvSpPr>
        <p:spPr>
          <a:xfrm>
            <a:off x="4610160" y="4195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8" name=""/>
          <p:cNvSpPr/>
          <p:nvPr/>
        </p:nvSpPr>
        <p:spPr>
          <a:xfrm>
            <a:off x="4619520" y="4199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9" name=""/>
          <p:cNvSpPr/>
          <p:nvPr/>
        </p:nvSpPr>
        <p:spPr>
          <a:xfrm>
            <a:off x="4624560" y="4199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0" name=""/>
          <p:cNvSpPr/>
          <p:nvPr/>
        </p:nvSpPr>
        <p:spPr>
          <a:xfrm>
            <a:off x="462924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1" name=""/>
          <p:cNvSpPr/>
          <p:nvPr/>
        </p:nvSpPr>
        <p:spPr>
          <a:xfrm>
            <a:off x="462924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2" name=""/>
          <p:cNvSpPr/>
          <p:nvPr/>
        </p:nvSpPr>
        <p:spPr>
          <a:xfrm>
            <a:off x="4629240" y="4218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3" name=""/>
          <p:cNvSpPr/>
          <p:nvPr/>
        </p:nvSpPr>
        <p:spPr>
          <a:xfrm flipH="1">
            <a:off x="4624560" y="4233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4" name=""/>
          <p:cNvSpPr/>
          <p:nvPr/>
        </p:nvSpPr>
        <p:spPr>
          <a:xfrm flipH="1">
            <a:off x="4614840" y="42426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5" name=""/>
          <p:cNvSpPr/>
          <p:nvPr/>
        </p:nvSpPr>
        <p:spPr>
          <a:xfrm flipH="1">
            <a:off x="4610160" y="4257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6" name=""/>
          <p:cNvSpPr/>
          <p:nvPr/>
        </p:nvSpPr>
        <p:spPr>
          <a:xfrm flipH="1">
            <a:off x="4600440" y="42616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7" name=""/>
          <p:cNvSpPr/>
          <p:nvPr/>
        </p:nvSpPr>
        <p:spPr>
          <a:xfrm flipH="1">
            <a:off x="4586400" y="427608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8" name=""/>
          <p:cNvSpPr/>
          <p:nvPr/>
        </p:nvSpPr>
        <p:spPr>
          <a:xfrm flipH="1">
            <a:off x="4576680" y="42854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9" name=""/>
          <p:cNvSpPr/>
          <p:nvPr/>
        </p:nvSpPr>
        <p:spPr>
          <a:xfrm>
            <a:off x="4576680" y="429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0" name=""/>
          <p:cNvSpPr/>
          <p:nvPr/>
        </p:nvSpPr>
        <p:spPr>
          <a:xfrm flipH="1" flipV="1">
            <a:off x="4562640" y="42904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1" name=""/>
          <p:cNvSpPr/>
          <p:nvPr/>
        </p:nvSpPr>
        <p:spPr>
          <a:xfrm>
            <a:off x="4753080" y="398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2" name=""/>
          <p:cNvSpPr/>
          <p:nvPr/>
        </p:nvSpPr>
        <p:spPr>
          <a:xfrm>
            <a:off x="4753080" y="3985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3" name=""/>
          <p:cNvSpPr/>
          <p:nvPr/>
        </p:nvSpPr>
        <p:spPr>
          <a:xfrm>
            <a:off x="4757760" y="3994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4" name=""/>
          <p:cNvSpPr/>
          <p:nvPr/>
        </p:nvSpPr>
        <p:spPr>
          <a:xfrm>
            <a:off x="4757760" y="4004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5" name=""/>
          <p:cNvSpPr/>
          <p:nvPr/>
        </p:nvSpPr>
        <p:spPr>
          <a:xfrm>
            <a:off x="4757760" y="401400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6" name=""/>
          <p:cNvSpPr/>
          <p:nvPr/>
        </p:nvSpPr>
        <p:spPr>
          <a:xfrm>
            <a:off x="4757760" y="405216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7" name=""/>
          <p:cNvSpPr/>
          <p:nvPr/>
        </p:nvSpPr>
        <p:spPr>
          <a:xfrm flipH="1">
            <a:off x="4753080" y="40852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8" name=""/>
          <p:cNvSpPr/>
          <p:nvPr/>
        </p:nvSpPr>
        <p:spPr>
          <a:xfrm flipH="1">
            <a:off x="4743720" y="4104360"/>
            <a:ext cx="936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9" name=""/>
          <p:cNvSpPr/>
          <p:nvPr/>
        </p:nvSpPr>
        <p:spPr>
          <a:xfrm flipH="1">
            <a:off x="4734000" y="41713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0" name=""/>
          <p:cNvSpPr/>
          <p:nvPr/>
        </p:nvSpPr>
        <p:spPr>
          <a:xfrm flipH="1">
            <a:off x="4705560" y="4190400"/>
            <a:ext cx="28440" cy="666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1" name=""/>
          <p:cNvSpPr/>
          <p:nvPr/>
        </p:nvSpPr>
        <p:spPr>
          <a:xfrm flipH="1">
            <a:off x="4691160" y="42570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2" name=""/>
          <p:cNvSpPr/>
          <p:nvPr/>
        </p:nvSpPr>
        <p:spPr>
          <a:xfrm flipH="1">
            <a:off x="4681800" y="42760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3" name=""/>
          <p:cNvSpPr/>
          <p:nvPr/>
        </p:nvSpPr>
        <p:spPr>
          <a:xfrm flipH="1">
            <a:off x="4619520" y="4299840"/>
            <a:ext cx="6228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4" name=""/>
          <p:cNvSpPr/>
          <p:nvPr/>
        </p:nvSpPr>
        <p:spPr>
          <a:xfrm>
            <a:off x="503928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5" name=""/>
          <p:cNvSpPr/>
          <p:nvPr/>
        </p:nvSpPr>
        <p:spPr>
          <a:xfrm>
            <a:off x="5039280" y="401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6" name=""/>
          <p:cNvSpPr/>
          <p:nvPr/>
        </p:nvSpPr>
        <p:spPr>
          <a:xfrm>
            <a:off x="504396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7" name=""/>
          <p:cNvSpPr/>
          <p:nvPr/>
        </p:nvSpPr>
        <p:spPr>
          <a:xfrm>
            <a:off x="504396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8" name=""/>
          <p:cNvSpPr/>
          <p:nvPr/>
        </p:nvSpPr>
        <p:spPr>
          <a:xfrm>
            <a:off x="5043960" y="40280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9" name=""/>
          <p:cNvSpPr/>
          <p:nvPr/>
        </p:nvSpPr>
        <p:spPr>
          <a:xfrm>
            <a:off x="5048640" y="4042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0" name=""/>
          <p:cNvSpPr/>
          <p:nvPr/>
        </p:nvSpPr>
        <p:spPr>
          <a:xfrm>
            <a:off x="5048640" y="405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1" name=""/>
          <p:cNvSpPr/>
          <p:nvPr/>
        </p:nvSpPr>
        <p:spPr>
          <a:xfrm>
            <a:off x="5048640" y="4056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2" name=""/>
          <p:cNvSpPr/>
          <p:nvPr/>
        </p:nvSpPr>
        <p:spPr>
          <a:xfrm>
            <a:off x="5048640" y="4066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3" name=""/>
          <p:cNvSpPr/>
          <p:nvPr/>
        </p:nvSpPr>
        <p:spPr>
          <a:xfrm flipH="1">
            <a:off x="5043960" y="4080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4" name=""/>
          <p:cNvSpPr/>
          <p:nvPr/>
        </p:nvSpPr>
        <p:spPr>
          <a:xfrm>
            <a:off x="5043960" y="4099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5" name=""/>
          <p:cNvSpPr/>
          <p:nvPr/>
        </p:nvSpPr>
        <p:spPr>
          <a:xfrm>
            <a:off x="5043960" y="4114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6" name=""/>
          <p:cNvSpPr/>
          <p:nvPr/>
        </p:nvSpPr>
        <p:spPr>
          <a:xfrm>
            <a:off x="5043960" y="4123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7" name=""/>
          <p:cNvSpPr/>
          <p:nvPr/>
        </p:nvSpPr>
        <p:spPr>
          <a:xfrm>
            <a:off x="5043960" y="4137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8" name=""/>
          <p:cNvSpPr/>
          <p:nvPr/>
        </p:nvSpPr>
        <p:spPr>
          <a:xfrm>
            <a:off x="5043960" y="416160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9" name=""/>
          <p:cNvSpPr/>
          <p:nvPr/>
        </p:nvSpPr>
        <p:spPr>
          <a:xfrm>
            <a:off x="5043960" y="41904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0" name=""/>
          <p:cNvSpPr/>
          <p:nvPr/>
        </p:nvSpPr>
        <p:spPr>
          <a:xfrm>
            <a:off x="5043960" y="42044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1" name=""/>
          <p:cNvSpPr/>
          <p:nvPr/>
        </p:nvSpPr>
        <p:spPr>
          <a:xfrm>
            <a:off x="5048640" y="423324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2" name=""/>
          <p:cNvSpPr/>
          <p:nvPr/>
        </p:nvSpPr>
        <p:spPr>
          <a:xfrm>
            <a:off x="5048640" y="4266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3" name=""/>
          <p:cNvSpPr/>
          <p:nvPr/>
        </p:nvSpPr>
        <p:spPr>
          <a:xfrm>
            <a:off x="5048640" y="42807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4" name=""/>
          <p:cNvSpPr/>
          <p:nvPr/>
        </p:nvSpPr>
        <p:spPr>
          <a:xfrm>
            <a:off x="5048640" y="4299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5" name=""/>
          <p:cNvSpPr/>
          <p:nvPr/>
        </p:nvSpPr>
        <p:spPr>
          <a:xfrm>
            <a:off x="5048640" y="43142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6" name=""/>
          <p:cNvSpPr/>
          <p:nvPr/>
        </p:nvSpPr>
        <p:spPr>
          <a:xfrm>
            <a:off x="5048640" y="43477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7" name=""/>
          <p:cNvSpPr/>
          <p:nvPr/>
        </p:nvSpPr>
        <p:spPr>
          <a:xfrm>
            <a:off x="5048640" y="43714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8" name=""/>
          <p:cNvSpPr/>
          <p:nvPr/>
        </p:nvSpPr>
        <p:spPr>
          <a:xfrm>
            <a:off x="5048640" y="4395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9" name=""/>
          <p:cNvSpPr/>
          <p:nvPr/>
        </p:nvSpPr>
        <p:spPr>
          <a:xfrm>
            <a:off x="5048640" y="44049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0" name=""/>
          <p:cNvSpPr/>
          <p:nvPr/>
        </p:nvSpPr>
        <p:spPr>
          <a:xfrm flipH="1">
            <a:off x="5043960" y="4419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1" name=""/>
          <p:cNvSpPr/>
          <p:nvPr/>
        </p:nvSpPr>
        <p:spPr>
          <a:xfrm>
            <a:off x="5043960" y="442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2" name=""/>
          <p:cNvSpPr/>
          <p:nvPr/>
        </p:nvSpPr>
        <p:spPr>
          <a:xfrm flipV="1">
            <a:off x="5043960" y="442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3" name=""/>
          <p:cNvSpPr/>
          <p:nvPr/>
        </p:nvSpPr>
        <p:spPr>
          <a:xfrm flipV="1">
            <a:off x="5043960" y="4419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4" name=""/>
          <p:cNvSpPr/>
          <p:nvPr/>
        </p:nvSpPr>
        <p:spPr>
          <a:xfrm flipV="1">
            <a:off x="5048640" y="4409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5" name=""/>
          <p:cNvSpPr/>
          <p:nvPr/>
        </p:nvSpPr>
        <p:spPr>
          <a:xfrm flipV="1">
            <a:off x="5048640" y="43952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6" name=""/>
          <p:cNvSpPr/>
          <p:nvPr/>
        </p:nvSpPr>
        <p:spPr>
          <a:xfrm flipV="1">
            <a:off x="5053680" y="4385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7" name=""/>
          <p:cNvSpPr/>
          <p:nvPr/>
        </p:nvSpPr>
        <p:spPr>
          <a:xfrm flipV="1">
            <a:off x="5053680" y="4371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8" name=""/>
          <p:cNvSpPr/>
          <p:nvPr/>
        </p:nvSpPr>
        <p:spPr>
          <a:xfrm flipV="1">
            <a:off x="5058360" y="43524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9" name=""/>
          <p:cNvSpPr/>
          <p:nvPr/>
        </p:nvSpPr>
        <p:spPr>
          <a:xfrm flipV="1">
            <a:off x="5058360" y="4338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0" name=""/>
          <p:cNvSpPr/>
          <p:nvPr/>
        </p:nvSpPr>
        <p:spPr>
          <a:xfrm flipV="1">
            <a:off x="5063040" y="4318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1" name=""/>
          <p:cNvSpPr/>
          <p:nvPr/>
        </p:nvSpPr>
        <p:spPr>
          <a:xfrm flipV="1">
            <a:off x="5063040" y="42904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2" name=""/>
          <p:cNvSpPr/>
          <p:nvPr/>
        </p:nvSpPr>
        <p:spPr>
          <a:xfrm flipV="1">
            <a:off x="5063040" y="426168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3" name=""/>
          <p:cNvSpPr/>
          <p:nvPr/>
        </p:nvSpPr>
        <p:spPr>
          <a:xfrm flipV="1">
            <a:off x="5067720" y="42476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4" name=""/>
          <p:cNvSpPr/>
          <p:nvPr/>
        </p:nvSpPr>
        <p:spPr>
          <a:xfrm flipV="1">
            <a:off x="5067720" y="420948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5" name=""/>
          <p:cNvSpPr/>
          <p:nvPr/>
        </p:nvSpPr>
        <p:spPr>
          <a:xfrm flipV="1">
            <a:off x="5072760" y="4166280"/>
            <a:ext cx="468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6" name=""/>
          <p:cNvSpPr/>
          <p:nvPr/>
        </p:nvSpPr>
        <p:spPr>
          <a:xfrm flipV="1">
            <a:off x="5077440" y="4147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7" name=""/>
          <p:cNvSpPr/>
          <p:nvPr/>
        </p:nvSpPr>
        <p:spPr>
          <a:xfrm flipV="1">
            <a:off x="5077440" y="41043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8" name=""/>
          <p:cNvSpPr/>
          <p:nvPr/>
        </p:nvSpPr>
        <p:spPr>
          <a:xfrm flipV="1">
            <a:off x="5082120" y="406620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9" name=""/>
          <p:cNvSpPr/>
          <p:nvPr/>
        </p:nvSpPr>
        <p:spPr>
          <a:xfrm flipV="1">
            <a:off x="5086800" y="402804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0" name=""/>
          <p:cNvSpPr/>
          <p:nvPr/>
        </p:nvSpPr>
        <p:spPr>
          <a:xfrm flipV="1">
            <a:off x="5091480" y="40089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1" name=""/>
          <p:cNvSpPr/>
          <p:nvPr/>
        </p:nvSpPr>
        <p:spPr>
          <a:xfrm flipV="1">
            <a:off x="5096520" y="398052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2" name=""/>
          <p:cNvSpPr/>
          <p:nvPr/>
        </p:nvSpPr>
        <p:spPr>
          <a:xfrm flipV="1">
            <a:off x="5101200" y="395676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3" name=""/>
          <p:cNvSpPr/>
          <p:nvPr/>
        </p:nvSpPr>
        <p:spPr>
          <a:xfrm flipV="1">
            <a:off x="5110560" y="3947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4" name=""/>
          <p:cNvSpPr/>
          <p:nvPr/>
        </p:nvSpPr>
        <p:spPr>
          <a:xfrm flipV="1">
            <a:off x="5115600" y="39330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5" name=""/>
          <p:cNvSpPr/>
          <p:nvPr/>
        </p:nvSpPr>
        <p:spPr>
          <a:xfrm flipV="1">
            <a:off x="5115600" y="39186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6" name=""/>
          <p:cNvSpPr/>
          <p:nvPr/>
        </p:nvSpPr>
        <p:spPr>
          <a:xfrm flipV="1">
            <a:off x="5124960" y="38995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7" name=""/>
          <p:cNvSpPr/>
          <p:nvPr/>
        </p:nvSpPr>
        <p:spPr>
          <a:xfrm flipV="1">
            <a:off x="5134680" y="38851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8" name=""/>
          <p:cNvSpPr/>
          <p:nvPr/>
        </p:nvSpPr>
        <p:spPr>
          <a:xfrm flipV="1">
            <a:off x="5144040" y="3875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9" name=""/>
          <p:cNvSpPr/>
          <p:nvPr/>
        </p:nvSpPr>
        <p:spPr>
          <a:xfrm flipV="1">
            <a:off x="5148720" y="38613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0" name=""/>
          <p:cNvSpPr/>
          <p:nvPr/>
        </p:nvSpPr>
        <p:spPr>
          <a:xfrm flipV="1">
            <a:off x="5158440" y="385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1" name=""/>
          <p:cNvSpPr/>
          <p:nvPr/>
        </p:nvSpPr>
        <p:spPr>
          <a:xfrm flipV="1">
            <a:off x="5158440" y="383760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2" name=""/>
          <p:cNvSpPr/>
          <p:nvPr/>
        </p:nvSpPr>
        <p:spPr>
          <a:xfrm flipV="1">
            <a:off x="5167800" y="38232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3" name=""/>
          <p:cNvSpPr/>
          <p:nvPr/>
        </p:nvSpPr>
        <p:spPr>
          <a:xfrm flipV="1">
            <a:off x="5177520" y="38088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4" name=""/>
          <p:cNvSpPr/>
          <p:nvPr/>
        </p:nvSpPr>
        <p:spPr>
          <a:xfrm flipV="1">
            <a:off x="5186880" y="3804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5" name=""/>
          <p:cNvSpPr/>
          <p:nvPr/>
        </p:nvSpPr>
        <p:spPr>
          <a:xfrm flipV="1">
            <a:off x="5191920" y="3794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6" name=""/>
          <p:cNvSpPr/>
          <p:nvPr/>
        </p:nvSpPr>
        <p:spPr>
          <a:xfrm flipV="1">
            <a:off x="5201280" y="3789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7" name=""/>
          <p:cNvSpPr/>
          <p:nvPr/>
        </p:nvSpPr>
        <p:spPr>
          <a:xfrm flipV="1">
            <a:off x="5205960" y="37850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8" name=""/>
          <p:cNvSpPr/>
          <p:nvPr/>
        </p:nvSpPr>
        <p:spPr>
          <a:xfrm flipV="1">
            <a:off x="5215680" y="37756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9" name=""/>
          <p:cNvSpPr/>
          <p:nvPr/>
        </p:nvSpPr>
        <p:spPr>
          <a:xfrm flipV="1">
            <a:off x="5230080" y="37706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0" name=""/>
          <p:cNvSpPr/>
          <p:nvPr/>
        </p:nvSpPr>
        <p:spPr>
          <a:xfrm flipV="1">
            <a:off x="5249160" y="3765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1" name=""/>
          <p:cNvSpPr/>
          <p:nvPr/>
        </p:nvSpPr>
        <p:spPr>
          <a:xfrm flipV="1">
            <a:off x="5258520" y="37612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2" name=""/>
          <p:cNvSpPr/>
          <p:nvPr/>
        </p:nvSpPr>
        <p:spPr>
          <a:xfrm>
            <a:off x="5272920" y="37612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3" name=""/>
          <p:cNvSpPr/>
          <p:nvPr/>
        </p:nvSpPr>
        <p:spPr>
          <a:xfrm flipV="1">
            <a:off x="5286960" y="375660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4" name=""/>
          <p:cNvSpPr/>
          <p:nvPr/>
        </p:nvSpPr>
        <p:spPr>
          <a:xfrm flipV="1">
            <a:off x="5315760" y="37515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5" name=""/>
          <p:cNvSpPr/>
          <p:nvPr/>
        </p:nvSpPr>
        <p:spPr>
          <a:xfrm>
            <a:off x="5325120" y="3751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6" name=""/>
          <p:cNvSpPr/>
          <p:nvPr/>
        </p:nvSpPr>
        <p:spPr>
          <a:xfrm>
            <a:off x="5334840" y="37515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7" name=""/>
          <p:cNvSpPr/>
          <p:nvPr/>
        </p:nvSpPr>
        <p:spPr>
          <a:xfrm>
            <a:off x="5358600" y="37515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8" name=""/>
          <p:cNvSpPr/>
          <p:nvPr/>
        </p:nvSpPr>
        <p:spPr>
          <a:xfrm>
            <a:off x="5377680" y="37515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9" name=""/>
          <p:cNvSpPr/>
          <p:nvPr/>
        </p:nvSpPr>
        <p:spPr>
          <a:xfrm>
            <a:off x="5401440" y="37515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0" name=""/>
          <p:cNvSpPr/>
          <p:nvPr/>
        </p:nvSpPr>
        <p:spPr>
          <a:xfrm>
            <a:off x="5415840" y="375156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1" name=""/>
          <p:cNvSpPr/>
          <p:nvPr/>
        </p:nvSpPr>
        <p:spPr>
          <a:xfrm>
            <a:off x="5444280" y="3756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2" name=""/>
          <p:cNvSpPr/>
          <p:nvPr/>
        </p:nvSpPr>
        <p:spPr>
          <a:xfrm>
            <a:off x="5454000" y="375660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3" name=""/>
          <p:cNvSpPr/>
          <p:nvPr/>
        </p:nvSpPr>
        <p:spPr>
          <a:xfrm>
            <a:off x="5487480" y="375660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4" name=""/>
          <p:cNvSpPr/>
          <p:nvPr/>
        </p:nvSpPr>
        <p:spPr>
          <a:xfrm>
            <a:off x="5515920" y="37612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5" name=""/>
          <p:cNvSpPr/>
          <p:nvPr/>
        </p:nvSpPr>
        <p:spPr>
          <a:xfrm>
            <a:off x="5544720" y="3761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6" name=""/>
          <p:cNvSpPr/>
          <p:nvPr/>
        </p:nvSpPr>
        <p:spPr>
          <a:xfrm>
            <a:off x="5563800" y="37612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7" name=""/>
          <p:cNvSpPr/>
          <p:nvPr/>
        </p:nvSpPr>
        <p:spPr>
          <a:xfrm>
            <a:off x="5592240" y="37659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8" name=""/>
          <p:cNvSpPr/>
          <p:nvPr/>
        </p:nvSpPr>
        <p:spPr>
          <a:xfrm>
            <a:off x="5611320" y="37659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9" name=""/>
          <p:cNvSpPr/>
          <p:nvPr/>
        </p:nvSpPr>
        <p:spPr>
          <a:xfrm>
            <a:off x="5639760" y="376596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0" name=""/>
          <p:cNvSpPr/>
          <p:nvPr/>
        </p:nvSpPr>
        <p:spPr>
          <a:xfrm>
            <a:off x="5673240" y="3765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1" name=""/>
          <p:cNvSpPr/>
          <p:nvPr/>
        </p:nvSpPr>
        <p:spPr>
          <a:xfrm>
            <a:off x="5687640" y="376596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2" name=""/>
          <p:cNvSpPr/>
          <p:nvPr/>
        </p:nvSpPr>
        <p:spPr>
          <a:xfrm>
            <a:off x="5721120" y="37659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3" name=""/>
          <p:cNvSpPr/>
          <p:nvPr/>
        </p:nvSpPr>
        <p:spPr>
          <a:xfrm flipV="1">
            <a:off x="5735160" y="376128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4" name=""/>
          <p:cNvSpPr/>
          <p:nvPr/>
        </p:nvSpPr>
        <p:spPr>
          <a:xfrm flipV="1">
            <a:off x="5773320" y="375660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5" name=""/>
          <p:cNvSpPr/>
          <p:nvPr/>
        </p:nvSpPr>
        <p:spPr>
          <a:xfrm>
            <a:off x="5811480" y="375660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6" name=""/>
          <p:cNvSpPr/>
          <p:nvPr/>
        </p:nvSpPr>
        <p:spPr>
          <a:xfrm flipV="1">
            <a:off x="5849640" y="37515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7" name=""/>
          <p:cNvSpPr/>
          <p:nvPr/>
        </p:nvSpPr>
        <p:spPr>
          <a:xfrm>
            <a:off x="5868720" y="375156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8" name=""/>
          <p:cNvSpPr/>
          <p:nvPr/>
        </p:nvSpPr>
        <p:spPr>
          <a:xfrm flipV="1">
            <a:off x="5902200" y="37468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9" name=""/>
          <p:cNvSpPr/>
          <p:nvPr/>
        </p:nvSpPr>
        <p:spPr>
          <a:xfrm>
            <a:off x="5921280" y="374688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0" name=""/>
          <p:cNvSpPr/>
          <p:nvPr/>
        </p:nvSpPr>
        <p:spPr>
          <a:xfrm>
            <a:off x="5954400" y="374688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1" name=""/>
          <p:cNvSpPr/>
          <p:nvPr/>
        </p:nvSpPr>
        <p:spPr>
          <a:xfrm>
            <a:off x="5987880" y="37468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2" name=""/>
          <p:cNvSpPr/>
          <p:nvPr/>
        </p:nvSpPr>
        <p:spPr>
          <a:xfrm>
            <a:off x="6016680" y="37468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3" name=""/>
          <p:cNvSpPr/>
          <p:nvPr/>
        </p:nvSpPr>
        <p:spPr>
          <a:xfrm flipV="1">
            <a:off x="6030720" y="374220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4" name=""/>
          <p:cNvSpPr/>
          <p:nvPr/>
        </p:nvSpPr>
        <p:spPr>
          <a:xfrm>
            <a:off x="6059520" y="3742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5" name=""/>
          <p:cNvSpPr/>
          <p:nvPr/>
        </p:nvSpPr>
        <p:spPr>
          <a:xfrm>
            <a:off x="6073920" y="374220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6" name=""/>
          <p:cNvSpPr/>
          <p:nvPr/>
        </p:nvSpPr>
        <p:spPr>
          <a:xfrm flipV="1">
            <a:off x="6107040" y="373752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7" name=""/>
          <p:cNvSpPr/>
          <p:nvPr/>
        </p:nvSpPr>
        <p:spPr>
          <a:xfrm flipV="1">
            <a:off x="6135840" y="37324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8" name=""/>
          <p:cNvSpPr/>
          <p:nvPr/>
        </p:nvSpPr>
        <p:spPr>
          <a:xfrm flipV="1">
            <a:off x="6154920" y="372780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9" name=""/>
          <p:cNvSpPr/>
          <p:nvPr/>
        </p:nvSpPr>
        <p:spPr>
          <a:xfrm flipV="1">
            <a:off x="6188040" y="372312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0" name=""/>
          <p:cNvSpPr/>
          <p:nvPr/>
        </p:nvSpPr>
        <p:spPr>
          <a:xfrm>
            <a:off x="6226200" y="37231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1" name=""/>
          <p:cNvSpPr/>
          <p:nvPr/>
        </p:nvSpPr>
        <p:spPr>
          <a:xfrm flipV="1">
            <a:off x="6255000" y="3718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2" name=""/>
          <p:cNvSpPr/>
          <p:nvPr/>
        </p:nvSpPr>
        <p:spPr>
          <a:xfrm flipV="1">
            <a:off x="6274080" y="371340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3" name=""/>
          <p:cNvSpPr/>
          <p:nvPr/>
        </p:nvSpPr>
        <p:spPr>
          <a:xfrm>
            <a:off x="6302520" y="3713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4" name=""/>
          <p:cNvSpPr/>
          <p:nvPr/>
        </p:nvSpPr>
        <p:spPr>
          <a:xfrm flipV="1">
            <a:off x="6316920" y="370872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5" name=""/>
          <p:cNvSpPr/>
          <p:nvPr/>
        </p:nvSpPr>
        <p:spPr>
          <a:xfrm flipV="1">
            <a:off x="6345360" y="370404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6" name=""/>
          <p:cNvSpPr/>
          <p:nvPr/>
        </p:nvSpPr>
        <p:spPr>
          <a:xfrm flipV="1">
            <a:off x="6374160" y="369936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7" name=""/>
          <p:cNvSpPr/>
          <p:nvPr/>
        </p:nvSpPr>
        <p:spPr>
          <a:xfrm>
            <a:off x="6402600" y="36993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8" name=""/>
          <p:cNvSpPr/>
          <p:nvPr/>
        </p:nvSpPr>
        <p:spPr>
          <a:xfrm flipV="1">
            <a:off x="6417000" y="369432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9" name=""/>
          <p:cNvSpPr/>
          <p:nvPr/>
        </p:nvSpPr>
        <p:spPr>
          <a:xfrm>
            <a:off x="6445440" y="36943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0" name=""/>
          <p:cNvSpPr/>
          <p:nvPr/>
        </p:nvSpPr>
        <p:spPr>
          <a:xfrm flipV="1">
            <a:off x="6459840" y="3684960"/>
            <a:ext cx="288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1" name=""/>
          <p:cNvSpPr/>
          <p:nvPr/>
        </p:nvSpPr>
        <p:spPr>
          <a:xfrm flipV="1">
            <a:off x="6488640" y="36802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2" name=""/>
          <p:cNvSpPr/>
          <p:nvPr/>
        </p:nvSpPr>
        <p:spPr>
          <a:xfrm flipV="1">
            <a:off x="6512400" y="367524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3" name=""/>
          <p:cNvSpPr/>
          <p:nvPr/>
        </p:nvSpPr>
        <p:spPr>
          <a:xfrm flipV="1">
            <a:off x="6540840" y="3670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4" name=""/>
          <p:cNvSpPr/>
          <p:nvPr/>
        </p:nvSpPr>
        <p:spPr>
          <a:xfrm flipV="1">
            <a:off x="6555240" y="366588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5" name=""/>
          <p:cNvSpPr/>
          <p:nvPr/>
        </p:nvSpPr>
        <p:spPr>
          <a:xfrm flipV="1">
            <a:off x="6584040" y="36612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6" name=""/>
          <p:cNvSpPr/>
          <p:nvPr/>
        </p:nvSpPr>
        <p:spPr>
          <a:xfrm flipV="1">
            <a:off x="6598080" y="365652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7" name=""/>
          <p:cNvSpPr/>
          <p:nvPr/>
        </p:nvSpPr>
        <p:spPr>
          <a:xfrm flipV="1">
            <a:off x="6626880" y="365148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8" name=""/>
          <p:cNvSpPr/>
          <p:nvPr/>
        </p:nvSpPr>
        <p:spPr>
          <a:xfrm>
            <a:off x="6650640" y="3651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9" name=""/>
          <p:cNvSpPr/>
          <p:nvPr/>
        </p:nvSpPr>
        <p:spPr>
          <a:xfrm flipV="1">
            <a:off x="6665040" y="36468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0" name=""/>
          <p:cNvSpPr/>
          <p:nvPr/>
        </p:nvSpPr>
        <p:spPr>
          <a:xfrm>
            <a:off x="6684120" y="3646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1" name=""/>
          <p:cNvSpPr/>
          <p:nvPr/>
        </p:nvSpPr>
        <p:spPr>
          <a:xfrm>
            <a:off x="6693480" y="36468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2" name=""/>
          <p:cNvSpPr/>
          <p:nvPr/>
        </p:nvSpPr>
        <p:spPr>
          <a:xfrm>
            <a:off x="6712560" y="3646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3" name=""/>
          <p:cNvSpPr/>
          <p:nvPr/>
        </p:nvSpPr>
        <p:spPr>
          <a:xfrm>
            <a:off x="6726960" y="3646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4" name=""/>
          <p:cNvSpPr/>
          <p:nvPr/>
        </p:nvSpPr>
        <p:spPr>
          <a:xfrm>
            <a:off x="6736320" y="3646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5" name=""/>
          <p:cNvSpPr/>
          <p:nvPr/>
        </p:nvSpPr>
        <p:spPr>
          <a:xfrm>
            <a:off x="6741360" y="3646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6" name=""/>
          <p:cNvSpPr/>
          <p:nvPr/>
        </p:nvSpPr>
        <p:spPr>
          <a:xfrm>
            <a:off x="6750720" y="3646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7" name=""/>
          <p:cNvSpPr/>
          <p:nvPr/>
        </p:nvSpPr>
        <p:spPr>
          <a:xfrm>
            <a:off x="6755400" y="3651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8" name=""/>
          <p:cNvSpPr/>
          <p:nvPr/>
        </p:nvSpPr>
        <p:spPr>
          <a:xfrm flipH="1">
            <a:off x="6746040" y="366120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9" name=""/>
          <p:cNvSpPr/>
          <p:nvPr/>
        </p:nvSpPr>
        <p:spPr>
          <a:xfrm flipH="1">
            <a:off x="6736320" y="3675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0" name=""/>
          <p:cNvSpPr/>
          <p:nvPr/>
        </p:nvSpPr>
        <p:spPr>
          <a:xfrm flipH="1">
            <a:off x="6717240" y="369432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1" name=""/>
          <p:cNvSpPr/>
          <p:nvPr/>
        </p:nvSpPr>
        <p:spPr>
          <a:xfrm>
            <a:off x="5339520" y="389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2" name=""/>
          <p:cNvSpPr/>
          <p:nvPr/>
        </p:nvSpPr>
        <p:spPr>
          <a:xfrm flipH="1">
            <a:off x="5334840" y="390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3" name=""/>
          <p:cNvSpPr/>
          <p:nvPr/>
        </p:nvSpPr>
        <p:spPr>
          <a:xfrm>
            <a:off x="5334840" y="390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4" name=""/>
          <p:cNvSpPr/>
          <p:nvPr/>
        </p:nvSpPr>
        <p:spPr>
          <a:xfrm>
            <a:off x="5334840" y="3918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5" name=""/>
          <p:cNvSpPr/>
          <p:nvPr/>
        </p:nvSpPr>
        <p:spPr>
          <a:xfrm flipH="1">
            <a:off x="5320440" y="392796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6" name=""/>
          <p:cNvSpPr/>
          <p:nvPr/>
        </p:nvSpPr>
        <p:spPr>
          <a:xfrm>
            <a:off x="5320440" y="3956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7" name=""/>
          <p:cNvSpPr/>
          <p:nvPr/>
        </p:nvSpPr>
        <p:spPr>
          <a:xfrm flipH="1">
            <a:off x="5306040" y="396612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8" name=""/>
          <p:cNvSpPr/>
          <p:nvPr/>
        </p:nvSpPr>
        <p:spPr>
          <a:xfrm>
            <a:off x="5306040" y="3999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9" name=""/>
          <p:cNvSpPr/>
          <p:nvPr/>
        </p:nvSpPr>
        <p:spPr>
          <a:xfrm flipH="1">
            <a:off x="5296680" y="40140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0" name=""/>
          <p:cNvSpPr/>
          <p:nvPr/>
        </p:nvSpPr>
        <p:spPr>
          <a:xfrm>
            <a:off x="5296680" y="403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1" name=""/>
          <p:cNvSpPr/>
          <p:nvPr/>
        </p:nvSpPr>
        <p:spPr>
          <a:xfrm>
            <a:off x="5296680" y="4042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2" name=""/>
          <p:cNvSpPr/>
          <p:nvPr/>
        </p:nvSpPr>
        <p:spPr>
          <a:xfrm flipH="1">
            <a:off x="5434920" y="4109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3" name=""/>
          <p:cNvSpPr/>
          <p:nvPr/>
        </p:nvSpPr>
        <p:spPr>
          <a:xfrm flipH="1">
            <a:off x="5430240" y="4109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4" name=""/>
          <p:cNvSpPr/>
          <p:nvPr/>
        </p:nvSpPr>
        <p:spPr>
          <a:xfrm flipH="1">
            <a:off x="5420520" y="4109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5" name=""/>
          <p:cNvSpPr/>
          <p:nvPr/>
        </p:nvSpPr>
        <p:spPr>
          <a:xfrm flipH="1">
            <a:off x="5411160" y="4114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6" name=""/>
          <p:cNvSpPr/>
          <p:nvPr/>
        </p:nvSpPr>
        <p:spPr>
          <a:xfrm flipH="1">
            <a:off x="5401440" y="4114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7" name=""/>
          <p:cNvSpPr/>
          <p:nvPr/>
        </p:nvSpPr>
        <p:spPr>
          <a:xfrm flipH="1">
            <a:off x="5377680" y="41140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8" name=""/>
          <p:cNvSpPr/>
          <p:nvPr/>
        </p:nvSpPr>
        <p:spPr>
          <a:xfrm flipH="1">
            <a:off x="5363280" y="4118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9" name=""/>
          <p:cNvSpPr/>
          <p:nvPr/>
        </p:nvSpPr>
        <p:spPr>
          <a:xfrm flipH="1" flipV="1">
            <a:off x="5320440" y="411408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0" name=""/>
          <p:cNvSpPr/>
          <p:nvPr/>
        </p:nvSpPr>
        <p:spPr>
          <a:xfrm flipH="1">
            <a:off x="530136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1" name=""/>
          <p:cNvSpPr/>
          <p:nvPr/>
        </p:nvSpPr>
        <p:spPr>
          <a:xfrm flipH="1" flipV="1">
            <a:off x="5258520" y="4104360"/>
            <a:ext cx="428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2" name=""/>
          <p:cNvSpPr/>
          <p:nvPr/>
        </p:nvSpPr>
        <p:spPr>
          <a:xfrm flipH="1" flipV="1">
            <a:off x="5225040" y="4090320"/>
            <a:ext cx="334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3" name=""/>
          <p:cNvSpPr/>
          <p:nvPr/>
        </p:nvSpPr>
        <p:spPr>
          <a:xfrm flipH="1" flipV="1">
            <a:off x="5201280" y="408528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4" name=""/>
          <p:cNvSpPr/>
          <p:nvPr/>
        </p:nvSpPr>
        <p:spPr>
          <a:xfrm flipH="1">
            <a:off x="5172840" y="4257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5" name=""/>
          <p:cNvSpPr/>
          <p:nvPr/>
        </p:nvSpPr>
        <p:spPr>
          <a:xfrm>
            <a:off x="5172840" y="4257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6" name=""/>
          <p:cNvSpPr/>
          <p:nvPr/>
        </p:nvSpPr>
        <p:spPr>
          <a:xfrm>
            <a:off x="5172840" y="426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7" name=""/>
          <p:cNvSpPr/>
          <p:nvPr/>
        </p:nvSpPr>
        <p:spPr>
          <a:xfrm>
            <a:off x="5172840" y="426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8" name=""/>
          <p:cNvSpPr/>
          <p:nvPr/>
        </p:nvSpPr>
        <p:spPr>
          <a:xfrm>
            <a:off x="5172840" y="42714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9" name=""/>
          <p:cNvSpPr/>
          <p:nvPr/>
        </p:nvSpPr>
        <p:spPr>
          <a:xfrm>
            <a:off x="5172840" y="4285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0" name=""/>
          <p:cNvSpPr/>
          <p:nvPr/>
        </p:nvSpPr>
        <p:spPr>
          <a:xfrm>
            <a:off x="5172840" y="429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1" name=""/>
          <p:cNvSpPr/>
          <p:nvPr/>
        </p:nvSpPr>
        <p:spPr>
          <a:xfrm>
            <a:off x="5172840" y="4299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2" name=""/>
          <p:cNvSpPr/>
          <p:nvPr/>
        </p:nvSpPr>
        <p:spPr>
          <a:xfrm>
            <a:off x="5172840" y="430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3" name=""/>
          <p:cNvSpPr/>
          <p:nvPr/>
        </p:nvSpPr>
        <p:spPr>
          <a:xfrm>
            <a:off x="5172840" y="4314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4" name=""/>
          <p:cNvSpPr/>
          <p:nvPr/>
        </p:nvSpPr>
        <p:spPr>
          <a:xfrm>
            <a:off x="5172840" y="4323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5" name=""/>
          <p:cNvSpPr/>
          <p:nvPr/>
        </p:nvSpPr>
        <p:spPr>
          <a:xfrm>
            <a:off x="5172840" y="43286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6" name=""/>
          <p:cNvSpPr/>
          <p:nvPr/>
        </p:nvSpPr>
        <p:spPr>
          <a:xfrm>
            <a:off x="5172840" y="4342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7" name=""/>
          <p:cNvSpPr/>
          <p:nvPr/>
        </p:nvSpPr>
        <p:spPr>
          <a:xfrm>
            <a:off x="5172840" y="434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8" name=""/>
          <p:cNvSpPr/>
          <p:nvPr/>
        </p:nvSpPr>
        <p:spPr>
          <a:xfrm>
            <a:off x="5172840" y="4352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9" name=""/>
          <p:cNvSpPr/>
          <p:nvPr/>
        </p:nvSpPr>
        <p:spPr>
          <a:xfrm flipV="1">
            <a:off x="5172840" y="4342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0" name=""/>
          <p:cNvSpPr/>
          <p:nvPr/>
        </p:nvSpPr>
        <p:spPr>
          <a:xfrm flipV="1">
            <a:off x="5182200" y="433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1" name=""/>
          <p:cNvSpPr/>
          <p:nvPr/>
        </p:nvSpPr>
        <p:spPr>
          <a:xfrm flipV="1">
            <a:off x="5182200" y="4328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2" name=""/>
          <p:cNvSpPr/>
          <p:nvPr/>
        </p:nvSpPr>
        <p:spPr>
          <a:xfrm flipV="1">
            <a:off x="5186880" y="430452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3" name=""/>
          <p:cNvSpPr/>
          <p:nvPr/>
        </p:nvSpPr>
        <p:spPr>
          <a:xfrm flipV="1">
            <a:off x="5201280" y="4295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4" name=""/>
          <p:cNvSpPr/>
          <p:nvPr/>
        </p:nvSpPr>
        <p:spPr>
          <a:xfrm flipV="1">
            <a:off x="5205960" y="4285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5" name=""/>
          <p:cNvSpPr/>
          <p:nvPr/>
        </p:nvSpPr>
        <p:spPr>
          <a:xfrm flipV="1">
            <a:off x="5211000" y="4280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6" name=""/>
          <p:cNvSpPr/>
          <p:nvPr/>
        </p:nvSpPr>
        <p:spPr>
          <a:xfrm>
            <a:off x="5215680" y="4280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7" name=""/>
          <p:cNvSpPr/>
          <p:nvPr/>
        </p:nvSpPr>
        <p:spPr>
          <a:xfrm>
            <a:off x="5220360" y="4280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8" name=""/>
          <p:cNvSpPr/>
          <p:nvPr/>
        </p:nvSpPr>
        <p:spPr>
          <a:xfrm>
            <a:off x="5225040" y="4280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9" name=""/>
          <p:cNvSpPr/>
          <p:nvPr/>
        </p:nvSpPr>
        <p:spPr>
          <a:xfrm>
            <a:off x="5230080" y="4285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0" name=""/>
          <p:cNvSpPr/>
          <p:nvPr/>
        </p:nvSpPr>
        <p:spPr>
          <a:xfrm>
            <a:off x="5234760" y="4295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1" name=""/>
          <p:cNvSpPr/>
          <p:nvPr/>
        </p:nvSpPr>
        <p:spPr>
          <a:xfrm>
            <a:off x="5239440" y="4304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2" name=""/>
          <p:cNvSpPr/>
          <p:nvPr/>
        </p:nvSpPr>
        <p:spPr>
          <a:xfrm>
            <a:off x="5244120" y="4318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3" name=""/>
          <p:cNvSpPr/>
          <p:nvPr/>
        </p:nvSpPr>
        <p:spPr>
          <a:xfrm>
            <a:off x="5244120" y="43236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4" name=""/>
          <p:cNvSpPr/>
          <p:nvPr/>
        </p:nvSpPr>
        <p:spPr>
          <a:xfrm>
            <a:off x="5244120" y="4342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5" name=""/>
          <p:cNvSpPr/>
          <p:nvPr/>
        </p:nvSpPr>
        <p:spPr>
          <a:xfrm>
            <a:off x="5244120" y="4347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6" name=""/>
          <p:cNvSpPr/>
          <p:nvPr/>
        </p:nvSpPr>
        <p:spPr>
          <a:xfrm>
            <a:off x="5249160" y="4352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7" name=""/>
          <p:cNvSpPr/>
          <p:nvPr/>
        </p:nvSpPr>
        <p:spPr>
          <a:xfrm flipH="1">
            <a:off x="5368320" y="4299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8" name=""/>
          <p:cNvSpPr/>
          <p:nvPr/>
        </p:nvSpPr>
        <p:spPr>
          <a:xfrm flipH="1">
            <a:off x="5363280" y="4304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9" name=""/>
          <p:cNvSpPr/>
          <p:nvPr/>
        </p:nvSpPr>
        <p:spPr>
          <a:xfrm flipH="1">
            <a:off x="5358600" y="4304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0" name=""/>
          <p:cNvSpPr/>
          <p:nvPr/>
        </p:nvSpPr>
        <p:spPr>
          <a:xfrm flipH="1">
            <a:off x="5353920" y="4304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1" name=""/>
          <p:cNvSpPr/>
          <p:nvPr/>
        </p:nvSpPr>
        <p:spPr>
          <a:xfrm flipH="1">
            <a:off x="5344200" y="4304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2" name=""/>
          <p:cNvSpPr/>
          <p:nvPr/>
        </p:nvSpPr>
        <p:spPr>
          <a:xfrm flipH="1">
            <a:off x="5334840" y="4304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3" name=""/>
          <p:cNvSpPr/>
          <p:nvPr/>
        </p:nvSpPr>
        <p:spPr>
          <a:xfrm flipH="1">
            <a:off x="5320440" y="43045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4" name=""/>
          <p:cNvSpPr/>
          <p:nvPr/>
        </p:nvSpPr>
        <p:spPr>
          <a:xfrm>
            <a:off x="5444280" y="4257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5" name=""/>
          <p:cNvSpPr/>
          <p:nvPr/>
        </p:nvSpPr>
        <p:spPr>
          <a:xfrm>
            <a:off x="5444280" y="426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6" name=""/>
          <p:cNvSpPr/>
          <p:nvPr/>
        </p:nvSpPr>
        <p:spPr>
          <a:xfrm>
            <a:off x="5444280" y="426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7" name=""/>
          <p:cNvSpPr/>
          <p:nvPr/>
        </p:nvSpPr>
        <p:spPr>
          <a:xfrm>
            <a:off x="5444280" y="4271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8" name=""/>
          <p:cNvSpPr/>
          <p:nvPr/>
        </p:nvSpPr>
        <p:spPr>
          <a:xfrm flipH="1">
            <a:off x="5439600" y="42807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9" name=""/>
          <p:cNvSpPr/>
          <p:nvPr/>
        </p:nvSpPr>
        <p:spPr>
          <a:xfrm flipH="1">
            <a:off x="5434920" y="4309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0" name=""/>
          <p:cNvSpPr/>
          <p:nvPr/>
        </p:nvSpPr>
        <p:spPr>
          <a:xfrm flipH="1">
            <a:off x="5425200" y="432864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1" name=""/>
          <p:cNvSpPr/>
          <p:nvPr/>
        </p:nvSpPr>
        <p:spPr>
          <a:xfrm flipH="1">
            <a:off x="5420520" y="43524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2" name=""/>
          <p:cNvSpPr/>
          <p:nvPr/>
        </p:nvSpPr>
        <p:spPr>
          <a:xfrm flipH="1">
            <a:off x="5802120" y="397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3" name=""/>
          <p:cNvSpPr/>
          <p:nvPr/>
        </p:nvSpPr>
        <p:spPr>
          <a:xfrm flipH="1">
            <a:off x="5797080" y="3970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4" name=""/>
          <p:cNvSpPr/>
          <p:nvPr/>
        </p:nvSpPr>
        <p:spPr>
          <a:xfrm flipH="1">
            <a:off x="5792400" y="397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5" name=""/>
          <p:cNvSpPr/>
          <p:nvPr/>
        </p:nvSpPr>
        <p:spPr>
          <a:xfrm flipH="1">
            <a:off x="5787720" y="3970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6" name=""/>
          <p:cNvSpPr/>
          <p:nvPr/>
        </p:nvSpPr>
        <p:spPr>
          <a:xfrm flipH="1">
            <a:off x="5778000" y="3975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7" name=""/>
          <p:cNvSpPr/>
          <p:nvPr/>
        </p:nvSpPr>
        <p:spPr>
          <a:xfrm flipH="1">
            <a:off x="5744880" y="397584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8" name=""/>
          <p:cNvSpPr/>
          <p:nvPr/>
        </p:nvSpPr>
        <p:spPr>
          <a:xfrm flipH="1">
            <a:off x="5735160" y="3980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9" name=""/>
          <p:cNvSpPr/>
          <p:nvPr/>
        </p:nvSpPr>
        <p:spPr>
          <a:xfrm flipH="1">
            <a:off x="5706720" y="398520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0" name=""/>
          <p:cNvSpPr/>
          <p:nvPr/>
        </p:nvSpPr>
        <p:spPr>
          <a:xfrm flipH="1">
            <a:off x="5692320" y="3989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1" name=""/>
          <p:cNvSpPr/>
          <p:nvPr/>
        </p:nvSpPr>
        <p:spPr>
          <a:xfrm flipH="1">
            <a:off x="5682960" y="39898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2" name=""/>
          <p:cNvSpPr/>
          <p:nvPr/>
        </p:nvSpPr>
        <p:spPr>
          <a:xfrm flipH="1">
            <a:off x="5673240" y="3994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3" name=""/>
          <p:cNvSpPr/>
          <p:nvPr/>
        </p:nvSpPr>
        <p:spPr>
          <a:xfrm flipH="1">
            <a:off x="5658840" y="39949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4" name=""/>
          <p:cNvSpPr/>
          <p:nvPr/>
        </p:nvSpPr>
        <p:spPr>
          <a:xfrm>
            <a:off x="5658840" y="400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5" name=""/>
          <p:cNvSpPr/>
          <p:nvPr/>
        </p:nvSpPr>
        <p:spPr>
          <a:xfrm>
            <a:off x="565884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6" name=""/>
          <p:cNvSpPr/>
          <p:nvPr/>
        </p:nvSpPr>
        <p:spPr>
          <a:xfrm>
            <a:off x="5658840" y="4014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7" name=""/>
          <p:cNvSpPr/>
          <p:nvPr/>
        </p:nvSpPr>
        <p:spPr>
          <a:xfrm>
            <a:off x="5668560" y="401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8" name=""/>
          <p:cNvSpPr/>
          <p:nvPr/>
        </p:nvSpPr>
        <p:spPr>
          <a:xfrm>
            <a:off x="5673240" y="40233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9" name=""/>
          <p:cNvSpPr/>
          <p:nvPr/>
        </p:nvSpPr>
        <p:spPr>
          <a:xfrm>
            <a:off x="5697000" y="40280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0" name=""/>
          <p:cNvSpPr/>
          <p:nvPr/>
        </p:nvSpPr>
        <p:spPr>
          <a:xfrm>
            <a:off x="5706720" y="4033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1" name=""/>
          <p:cNvSpPr/>
          <p:nvPr/>
        </p:nvSpPr>
        <p:spPr>
          <a:xfrm>
            <a:off x="5716080" y="4037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2" name=""/>
          <p:cNvSpPr/>
          <p:nvPr/>
        </p:nvSpPr>
        <p:spPr>
          <a:xfrm>
            <a:off x="5721120" y="4037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3" name=""/>
          <p:cNvSpPr/>
          <p:nvPr/>
        </p:nvSpPr>
        <p:spPr>
          <a:xfrm>
            <a:off x="5730480" y="4037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4" name=""/>
          <p:cNvSpPr/>
          <p:nvPr/>
        </p:nvSpPr>
        <p:spPr>
          <a:xfrm>
            <a:off x="5735160" y="40424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5" name=""/>
          <p:cNvSpPr/>
          <p:nvPr/>
        </p:nvSpPr>
        <p:spPr>
          <a:xfrm>
            <a:off x="5749560" y="405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6" name=""/>
          <p:cNvSpPr/>
          <p:nvPr/>
        </p:nvSpPr>
        <p:spPr>
          <a:xfrm>
            <a:off x="5754240" y="405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7" name=""/>
          <p:cNvSpPr/>
          <p:nvPr/>
        </p:nvSpPr>
        <p:spPr>
          <a:xfrm flipH="1">
            <a:off x="5749560" y="4056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8" name=""/>
          <p:cNvSpPr/>
          <p:nvPr/>
        </p:nvSpPr>
        <p:spPr>
          <a:xfrm>
            <a:off x="5749560" y="4061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9" name=""/>
          <p:cNvSpPr/>
          <p:nvPr/>
        </p:nvSpPr>
        <p:spPr>
          <a:xfrm flipH="1">
            <a:off x="5740200" y="40662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0" name=""/>
          <p:cNvSpPr/>
          <p:nvPr/>
        </p:nvSpPr>
        <p:spPr>
          <a:xfrm flipH="1">
            <a:off x="5730480" y="40712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1" name=""/>
          <p:cNvSpPr/>
          <p:nvPr/>
        </p:nvSpPr>
        <p:spPr>
          <a:xfrm flipH="1">
            <a:off x="5725800" y="4080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2" name=""/>
          <p:cNvSpPr/>
          <p:nvPr/>
        </p:nvSpPr>
        <p:spPr>
          <a:xfrm flipH="1">
            <a:off x="5721120" y="4080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3" name=""/>
          <p:cNvSpPr/>
          <p:nvPr/>
        </p:nvSpPr>
        <p:spPr>
          <a:xfrm flipH="1">
            <a:off x="5697000" y="4085280"/>
            <a:ext cx="241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4" name=""/>
          <p:cNvSpPr/>
          <p:nvPr/>
        </p:nvSpPr>
        <p:spPr>
          <a:xfrm flipH="1">
            <a:off x="5687640" y="40996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5" name=""/>
          <p:cNvSpPr/>
          <p:nvPr/>
        </p:nvSpPr>
        <p:spPr>
          <a:xfrm flipH="1">
            <a:off x="5682960" y="4109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6" name=""/>
          <p:cNvSpPr/>
          <p:nvPr/>
        </p:nvSpPr>
        <p:spPr>
          <a:xfrm flipH="1">
            <a:off x="5649480" y="4114080"/>
            <a:ext cx="334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7" name=""/>
          <p:cNvSpPr/>
          <p:nvPr/>
        </p:nvSpPr>
        <p:spPr>
          <a:xfrm flipH="1">
            <a:off x="5639760" y="41472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8" name=""/>
          <p:cNvSpPr/>
          <p:nvPr/>
        </p:nvSpPr>
        <p:spPr>
          <a:xfrm flipH="1">
            <a:off x="5630400" y="41522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9" name=""/>
          <p:cNvSpPr/>
          <p:nvPr/>
        </p:nvSpPr>
        <p:spPr>
          <a:xfrm flipH="1">
            <a:off x="5625720" y="4161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0" name=""/>
          <p:cNvSpPr/>
          <p:nvPr/>
        </p:nvSpPr>
        <p:spPr>
          <a:xfrm flipH="1">
            <a:off x="5606640" y="417132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1" name=""/>
          <p:cNvSpPr/>
          <p:nvPr/>
        </p:nvSpPr>
        <p:spPr>
          <a:xfrm flipH="1">
            <a:off x="5601600" y="4199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2" name=""/>
          <p:cNvSpPr/>
          <p:nvPr/>
        </p:nvSpPr>
        <p:spPr>
          <a:xfrm>
            <a:off x="5601600" y="4204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3" name=""/>
          <p:cNvSpPr/>
          <p:nvPr/>
        </p:nvSpPr>
        <p:spPr>
          <a:xfrm flipH="1">
            <a:off x="5592240" y="42141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4" name=""/>
          <p:cNvSpPr/>
          <p:nvPr/>
        </p:nvSpPr>
        <p:spPr>
          <a:xfrm>
            <a:off x="559224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5" name=""/>
          <p:cNvSpPr/>
          <p:nvPr/>
        </p:nvSpPr>
        <p:spPr>
          <a:xfrm>
            <a:off x="559224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6" name=""/>
          <p:cNvSpPr/>
          <p:nvPr/>
        </p:nvSpPr>
        <p:spPr>
          <a:xfrm>
            <a:off x="559224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7" name=""/>
          <p:cNvSpPr/>
          <p:nvPr/>
        </p:nvSpPr>
        <p:spPr>
          <a:xfrm>
            <a:off x="5592240" y="4247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8" name=""/>
          <p:cNvSpPr/>
          <p:nvPr/>
        </p:nvSpPr>
        <p:spPr>
          <a:xfrm>
            <a:off x="5596920" y="4252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9" name=""/>
          <p:cNvSpPr/>
          <p:nvPr/>
        </p:nvSpPr>
        <p:spPr>
          <a:xfrm>
            <a:off x="5606640" y="42570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0" name=""/>
          <p:cNvSpPr/>
          <p:nvPr/>
        </p:nvSpPr>
        <p:spPr>
          <a:xfrm>
            <a:off x="5625720" y="42616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1" name=""/>
          <p:cNvSpPr/>
          <p:nvPr/>
        </p:nvSpPr>
        <p:spPr>
          <a:xfrm>
            <a:off x="5649480" y="42663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2" name=""/>
          <p:cNvSpPr/>
          <p:nvPr/>
        </p:nvSpPr>
        <p:spPr>
          <a:xfrm>
            <a:off x="5663880" y="4271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3" name=""/>
          <p:cNvSpPr/>
          <p:nvPr/>
        </p:nvSpPr>
        <p:spPr>
          <a:xfrm>
            <a:off x="5682960" y="42714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4" name=""/>
          <p:cNvSpPr/>
          <p:nvPr/>
        </p:nvSpPr>
        <p:spPr>
          <a:xfrm>
            <a:off x="5702040" y="42760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5" name=""/>
          <p:cNvSpPr/>
          <p:nvPr/>
        </p:nvSpPr>
        <p:spPr>
          <a:xfrm>
            <a:off x="5716080" y="42760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6" name=""/>
          <p:cNvSpPr/>
          <p:nvPr/>
        </p:nvSpPr>
        <p:spPr>
          <a:xfrm>
            <a:off x="5596920" y="442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7" name=""/>
          <p:cNvSpPr/>
          <p:nvPr/>
        </p:nvSpPr>
        <p:spPr>
          <a:xfrm>
            <a:off x="5596920" y="443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8" name=""/>
          <p:cNvSpPr/>
          <p:nvPr/>
        </p:nvSpPr>
        <p:spPr>
          <a:xfrm>
            <a:off x="5596920" y="443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9" name=""/>
          <p:cNvSpPr/>
          <p:nvPr/>
        </p:nvSpPr>
        <p:spPr>
          <a:xfrm>
            <a:off x="5596920" y="444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0" name=""/>
          <p:cNvSpPr/>
          <p:nvPr/>
        </p:nvSpPr>
        <p:spPr>
          <a:xfrm>
            <a:off x="5596920" y="444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1" name=""/>
          <p:cNvSpPr/>
          <p:nvPr/>
        </p:nvSpPr>
        <p:spPr>
          <a:xfrm flipH="1">
            <a:off x="5592240" y="445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2" name=""/>
          <p:cNvSpPr/>
          <p:nvPr/>
        </p:nvSpPr>
        <p:spPr>
          <a:xfrm flipV="1">
            <a:off x="5601600" y="4347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3" name=""/>
          <p:cNvSpPr/>
          <p:nvPr/>
        </p:nvSpPr>
        <p:spPr>
          <a:xfrm flipH="1">
            <a:off x="5716080" y="4414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4" name=""/>
          <p:cNvSpPr/>
          <p:nvPr/>
        </p:nvSpPr>
        <p:spPr>
          <a:xfrm flipH="1">
            <a:off x="5706720" y="4414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5" name=""/>
          <p:cNvSpPr/>
          <p:nvPr/>
        </p:nvSpPr>
        <p:spPr>
          <a:xfrm flipH="1">
            <a:off x="5702040" y="4414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6" name=""/>
          <p:cNvSpPr/>
          <p:nvPr/>
        </p:nvSpPr>
        <p:spPr>
          <a:xfrm flipH="1">
            <a:off x="5697000" y="4414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7" name=""/>
          <p:cNvSpPr/>
          <p:nvPr/>
        </p:nvSpPr>
        <p:spPr>
          <a:xfrm flipH="1">
            <a:off x="5692320" y="4414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8" name=""/>
          <p:cNvSpPr/>
          <p:nvPr/>
        </p:nvSpPr>
        <p:spPr>
          <a:xfrm flipH="1">
            <a:off x="5682960" y="4419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9" name=""/>
          <p:cNvSpPr/>
          <p:nvPr/>
        </p:nvSpPr>
        <p:spPr>
          <a:xfrm flipH="1">
            <a:off x="5677920" y="4419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0" name=""/>
          <p:cNvSpPr/>
          <p:nvPr/>
        </p:nvSpPr>
        <p:spPr>
          <a:xfrm flipH="1">
            <a:off x="5658840" y="44190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1" name=""/>
          <p:cNvSpPr/>
          <p:nvPr/>
        </p:nvSpPr>
        <p:spPr>
          <a:xfrm flipH="1">
            <a:off x="5654160" y="4419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2" name=""/>
          <p:cNvSpPr/>
          <p:nvPr/>
        </p:nvSpPr>
        <p:spPr>
          <a:xfrm flipH="1">
            <a:off x="5649480" y="4419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3" name=""/>
          <p:cNvSpPr/>
          <p:nvPr/>
        </p:nvSpPr>
        <p:spPr>
          <a:xfrm flipH="1">
            <a:off x="5644800" y="4419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4" name=""/>
          <p:cNvSpPr/>
          <p:nvPr/>
        </p:nvSpPr>
        <p:spPr>
          <a:xfrm flipH="1">
            <a:off x="5725800" y="446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5" name=""/>
          <p:cNvSpPr/>
          <p:nvPr/>
        </p:nvSpPr>
        <p:spPr>
          <a:xfrm flipH="1">
            <a:off x="5721120" y="4461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6" name=""/>
          <p:cNvSpPr/>
          <p:nvPr/>
        </p:nvSpPr>
        <p:spPr>
          <a:xfrm flipH="1">
            <a:off x="5716080" y="4466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7" name=""/>
          <p:cNvSpPr/>
          <p:nvPr/>
        </p:nvSpPr>
        <p:spPr>
          <a:xfrm flipH="1">
            <a:off x="5711400" y="446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8" name=""/>
          <p:cNvSpPr/>
          <p:nvPr/>
        </p:nvSpPr>
        <p:spPr>
          <a:xfrm flipH="1">
            <a:off x="5692320" y="4466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9" name=""/>
          <p:cNvSpPr/>
          <p:nvPr/>
        </p:nvSpPr>
        <p:spPr>
          <a:xfrm flipH="1">
            <a:off x="5687640" y="446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0" name=""/>
          <p:cNvSpPr/>
          <p:nvPr/>
        </p:nvSpPr>
        <p:spPr>
          <a:xfrm flipH="1">
            <a:off x="5673240" y="4466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1" name=""/>
          <p:cNvSpPr/>
          <p:nvPr/>
        </p:nvSpPr>
        <p:spPr>
          <a:xfrm>
            <a:off x="5783040" y="438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2" name=""/>
          <p:cNvSpPr/>
          <p:nvPr/>
        </p:nvSpPr>
        <p:spPr>
          <a:xfrm>
            <a:off x="5783040" y="439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3" name=""/>
          <p:cNvSpPr/>
          <p:nvPr/>
        </p:nvSpPr>
        <p:spPr>
          <a:xfrm flipH="1">
            <a:off x="5778000" y="43952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4" name=""/>
          <p:cNvSpPr/>
          <p:nvPr/>
        </p:nvSpPr>
        <p:spPr>
          <a:xfrm>
            <a:off x="5778000" y="4404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5" name=""/>
          <p:cNvSpPr/>
          <p:nvPr/>
        </p:nvSpPr>
        <p:spPr>
          <a:xfrm flipH="1">
            <a:off x="5773320" y="4414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6" name=""/>
          <p:cNvSpPr/>
          <p:nvPr/>
        </p:nvSpPr>
        <p:spPr>
          <a:xfrm>
            <a:off x="5773320" y="442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7" name=""/>
          <p:cNvSpPr/>
          <p:nvPr/>
        </p:nvSpPr>
        <p:spPr>
          <a:xfrm flipH="1">
            <a:off x="5763960" y="442872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8" name=""/>
          <p:cNvSpPr/>
          <p:nvPr/>
        </p:nvSpPr>
        <p:spPr>
          <a:xfrm>
            <a:off x="5687640" y="3804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9" name=""/>
          <p:cNvSpPr/>
          <p:nvPr/>
        </p:nvSpPr>
        <p:spPr>
          <a:xfrm>
            <a:off x="568764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0" name=""/>
          <p:cNvSpPr/>
          <p:nvPr/>
        </p:nvSpPr>
        <p:spPr>
          <a:xfrm>
            <a:off x="568764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1" name=""/>
          <p:cNvSpPr/>
          <p:nvPr/>
        </p:nvSpPr>
        <p:spPr>
          <a:xfrm>
            <a:off x="568764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2" name=""/>
          <p:cNvSpPr/>
          <p:nvPr/>
        </p:nvSpPr>
        <p:spPr>
          <a:xfrm>
            <a:off x="5687640" y="382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3" name=""/>
          <p:cNvSpPr/>
          <p:nvPr/>
        </p:nvSpPr>
        <p:spPr>
          <a:xfrm flipV="1">
            <a:off x="5687640" y="3827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4" name=""/>
          <p:cNvSpPr/>
          <p:nvPr/>
        </p:nvSpPr>
        <p:spPr>
          <a:xfrm flipV="1">
            <a:off x="569700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5" name=""/>
          <p:cNvSpPr/>
          <p:nvPr/>
        </p:nvSpPr>
        <p:spPr>
          <a:xfrm flipV="1">
            <a:off x="5697000" y="3818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6" name=""/>
          <p:cNvSpPr/>
          <p:nvPr/>
        </p:nvSpPr>
        <p:spPr>
          <a:xfrm flipV="1">
            <a:off x="5702040" y="3813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7" name=""/>
          <p:cNvSpPr/>
          <p:nvPr/>
        </p:nvSpPr>
        <p:spPr>
          <a:xfrm flipV="1">
            <a:off x="5706720" y="3804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8" name=""/>
          <p:cNvSpPr/>
          <p:nvPr/>
        </p:nvSpPr>
        <p:spPr>
          <a:xfrm flipV="1">
            <a:off x="571140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9" name=""/>
          <p:cNvSpPr/>
          <p:nvPr/>
        </p:nvSpPr>
        <p:spPr>
          <a:xfrm flipV="1">
            <a:off x="5716080" y="37897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0" name=""/>
          <p:cNvSpPr/>
          <p:nvPr/>
        </p:nvSpPr>
        <p:spPr>
          <a:xfrm>
            <a:off x="5730480" y="378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1" name=""/>
          <p:cNvSpPr/>
          <p:nvPr/>
        </p:nvSpPr>
        <p:spPr>
          <a:xfrm>
            <a:off x="5735160" y="3789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2" name=""/>
          <p:cNvSpPr/>
          <p:nvPr/>
        </p:nvSpPr>
        <p:spPr>
          <a:xfrm>
            <a:off x="574020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3" name=""/>
          <p:cNvSpPr/>
          <p:nvPr/>
        </p:nvSpPr>
        <p:spPr>
          <a:xfrm>
            <a:off x="574020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4" name=""/>
          <p:cNvSpPr/>
          <p:nvPr/>
        </p:nvSpPr>
        <p:spPr>
          <a:xfrm>
            <a:off x="574488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5" name=""/>
          <p:cNvSpPr/>
          <p:nvPr/>
        </p:nvSpPr>
        <p:spPr>
          <a:xfrm>
            <a:off x="574488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6" name=""/>
          <p:cNvSpPr/>
          <p:nvPr/>
        </p:nvSpPr>
        <p:spPr>
          <a:xfrm flipH="1">
            <a:off x="5740200" y="3813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7" name=""/>
          <p:cNvSpPr/>
          <p:nvPr/>
        </p:nvSpPr>
        <p:spPr>
          <a:xfrm>
            <a:off x="574020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8" name=""/>
          <p:cNvSpPr/>
          <p:nvPr/>
        </p:nvSpPr>
        <p:spPr>
          <a:xfrm>
            <a:off x="5740200" y="382788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9" name=""/>
          <p:cNvSpPr/>
          <p:nvPr/>
        </p:nvSpPr>
        <p:spPr>
          <a:xfrm flipH="1">
            <a:off x="598788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0" name=""/>
          <p:cNvSpPr/>
          <p:nvPr/>
        </p:nvSpPr>
        <p:spPr>
          <a:xfrm flipH="1">
            <a:off x="598320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1" name=""/>
          <p:cNvSpPr/>
          <p:nvPr/>
        </p:nvSpPr>
        <p:spPr>
          <a:xfrm flipH="1">
            <a:off x="5978520" y="403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2" name=""/>
          <p:cNvSpPr/>
          <p:nvPr/>
        </p:nvSpPr>
        <p:spPr>
          <a:xfrm flipH="1">
            <a:off x="5973480" y="4037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3" name=""/>
          <p:cNvSpPr/>
          <p:nvPr/>
        </p:nvSpPr>
        <p:spPr>
          <a:xfrm flipH="1">
            <a:off x="5968800" y="4037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4" name=""/>
          <p:cNvSpPr/>
          <p:nvPr/>
        </p:nvSpPr>
        <p:spPr>
          <a:xfrm flipH="1">
            <a:off x="5964120" y="4042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5" name=""/>
          <p:cNvSpPr/>
          <p:nvPr/>
        </p:nvSpPr>
        <p:spPr>
          <a:xfrm flipH="1">
            <a:off x="5949720" y="40471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6" name=""/>
          <p:cNvSpPr/>
          <p:nvPr/>
        </p:nvSpPr>
        <p:spPr>
          <a:xfrm flipH="1">
            <a:off x="5945040" y="4066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7" name=""/>
          <p:cNvSpPr/>
          <p:nvPr/>
        </p:nvSpPr>
        <p:spPr>
          <a:xfrm flipH="1">
            <a:off x="5940360" y="4071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8" name=""/>
          <p:cNvSpPr/>
          <p:nvPr/>
        </p:nvSpPr>
        <p:spPr>
          <a:xfrm flipH="1">
            <a:off x="5935320" y="40806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9" name=""/>
          <p:cNvSpPr/>
          <p:nvPr/>
        </p:nvSpPr>
        <p:spPr>
          <a:xfrm flipH="1">
            <a:off x="5911560" y="4090320"/>
            <a:ext cx="237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0" name=""/>
          <p:cNvSpPr/>
          <p:nvPr/>
        </p:nvSpPr>
        <p:spPr>
          <a:xfrm flipH="1">
            <a:off x="5902200" y="413316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1" name=""/>
          <p:cNvSpPr/>
          <p:nvPr/>
        </p:nvSpPr>
        <p:spPr>
          <a:xfrm flipH="1">
            <a:off x="5897520" y="41713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2" name=""/>
          <p:cNvSpPr/>
          <p:nvPr/>
        </p:nvSpPr>
        <p:spPr>
          <a:xfrm>
            <a:off x="5897520" y="418536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3" name=""/>
          <p:cNvSpPr/>
          <p:nvPr/>
        </p:nvSpPr>
        <p:spPr>
          <a:xfrm>
            <a:off x="5902200" y="4218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4" name=""/>
          <p:cNvSpPr/>
          <p:nvPr/>
        </p:nvSpPr>
        <p:spPr>
          <a:xfrm>
            <a:off x="5902200" y="422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5" name=""/>
          <p:cNvSpPr/>
          <p:nvPr/>
        </p:nvSpPr>
        <p:spPr>
          <a:xfrm>
            <a:off x="5906880" y="423324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6" name=""/>
          <p:cNvSpPr/>
          <p:nvPr/>
        </p:nvSpPr>
        <p:spPr>
          <a:xfrm flipH="1">
            <a:off x="6111720" y="4090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7" name=""/>
          <p:cNvSpPr/>
          <p:nvPr/>
        </p:nvSpPr>
        <p:spPr>
          <a:xfrm>
            <a:off x="611172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8" name=""/>
          <p:cNvSpPr/>
          <p:nvPr/>
        </p:nvSpPr>
        <p:spPr>
          <a:xfrm flipH="1">
            <a:off x="6107040" y="4095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9" name=""/>
          <p:cNvSpPr/>
          <p:nvPr/>
        </p:nvSpPr>
        <p:spPr>
          <a:xfrm flipH="1">
            <a:off x="6102360" y="4095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0" name=""/>
          <p:cNvSpPr/>
          <p:nvPr/>
        </p:nvSpPr>
        <p:spPr>
          <a:xfrm flipH="1">
            <a:off x="6097680" y="4104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1" name=""/>
          <p:cNvSpPr/>
          <p:nvPr/>
        </p:nvSpPr>
        <p:spPr>
          <a:xfrm flipH="1">
            <a:off x="6093000" y="4109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2" name=""/>
          <p:cNvSpPr/>
          <p:nvPr/>
        </p:nvSpPr>
        <p:spPr>
          <a:xfrm flipH="1">
            <a:off x="6087960" y="4114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3" name=""/>
          <p:cNvSpPr/>
          <p:nvPr/>
        </p:nvSpPr>
        <p:spPr>
          <a:xfrm flipH="1">
            <a:off x="6083280" y="4118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4" name=""/>
          <p:cNvSpPr/>
          <p:nvPr/>
        </p:nvSpPr>
        <p:spPr>
          <a:xfrm flipH="1">
            <a:off x="6073920" y="41234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5" name=""/>
          <p:cNvSpPr/>
          <p:nvPr/>
        </p:nvSpPr>
        <p:spPr>
          <a:xfrm flipH="1">
            <a:off x="6068880" y="41425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6" name=""/>
          <p:cNvSpPr/>
          <p:nvPr/>
        </p:nvSpPr>
        <p:spPr>
          <a:xfrm flipH="1">
            <a:off x="6054840" y="415224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7" name=""/>
          <p:cNvSpPr/>
          <p:nvPr/>
        </p:nvSpPr>
        <p:spPr>
          <a:xfrm flipH="1">
            <a:off x="6049800" y="41760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8" name=""/>
          <p:cNvSpPr/>
          <p:nvPr/>
        </p:nvSpPr>
        <p:spPr>
          <a:xfrm>
            <a:off x="6030720" y="4095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9" name=""/>
          <p:cNvSpPr/>
          <p:nvPr/>
        </p:nvSpPr>
        <p:spPr>
          <a:xfrm>
            <a:off x="6030720" y="4099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0" name=""/>
          <p:cNvSpPr/>
          <p:nvPr/>
        </p:nvSpPr>
        <p:spPr>
          <a:xfrm>
            <a:off x="603576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1" name=""/>
          <p:cNvSpPr/>
          <p:nvPr/>
        </p:nvSpPr>
        <p:spPr>
          <a:xfrm>
            <a:off x="603576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2" name=""/>
          <p:cNvSpPr/>
          <p:nvPr/>
        </p:nvSpPr>
        <p:spPr>
          <a:xfrm>
            <a:off x="6035760" y="4114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3" name=""/>
          <p:cNvSpPr/>
          <p:nvPr/>
        </p:nvSpPr>
        <p:spPr>
          <a:xfrm>
            <a:off x="6040440" y="4118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4" name=""/>
          <p:cNvSpPr/>
          <p:nvPr/>
        </p:nvSpPr>
        <p:spPr>
          <a:xfrm>
            <a:off x="6045120" y="41281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5" name=""/>
          <p:cNvSpPr/>
          <p:nvPr/>
        </p:nvSpPr>
        <p:spPr>
          <a:xfrm>
            <a:off x="6054840" y="4137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6" name=""/>
          <p:cNvSpPr/>
          <p:nvPr/>
        </p:nvSpPr>
        <p:spPr>
          <a:xfrm>
            <a:off x="6054840" y="4142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7" name=""/>
          <p:cNvSpPr/>
          <p:nvPr/>
        </p:nvSpPr>
        <p:spPr>
          <a:xfrm>
            <a:off x="6059520" y="41522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8" name=""/>
          <p:cNvSpPr/>
          <p:nvPr/>
        </p:nvSpPr>
        <p:spPr>
          <a:xfrm>
            <a:off x="617400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9" name=""/>
          <p:cNvSpPr/>
          <p:nvPr/>
        </p:nvSpPr>
        <p:spPr>
          <a:xfrm>
            <a:off x="6174000" y="421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0" name=""/>
          <p:cNvSpPr/>
          <p:nvPr/>
        </p:nvSpPr>
        <p:spPr>
          <a:xfrm>
            <a:off x="6174000" y="4223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1" name=""/>
          <p:cNvSpPr/>
          <p:nvPr/>
        </p:nvSpPr>
        <p:spPr>
          <a:xfrm>
            <a:off x="617868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2" name=""/>
          <p:cNvSpPr/>
          <p:nvPr/>
        </p:nvSpPr>
        <p:spPr>
          <a:xfrm>
            <a:off x="617868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3" name=""/>
          <p:cNvSpPr/>
          <p:nvPr/>
        </p:nvSpPr>
        <p:spPr>
          <a:xfrm flipH="1">
            <a:off x="6174000" y="4242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4" name=""/>
          <p:cNvSpPr/>
          <p:nvPr/>
        </p:nvSpPr>
        <p:spPr>
          <a:xfrm>
            <a:off x="6174000" y="4252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5" name=""/>
          <p:cNvSpPr/>
          <p:nvPr/>
        </p:nvSpPr>
        <p:spPr>
          <a:xfrm flipH="1">
            <a:off x="6168960" y="4166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6" name=""/>
          <p:cNvSpPr/>
          <p:nvPr/>
        </p:nvSpPr>
        <p:spPr>
          <a:xfrm flipV="1">
            <a:off x="616896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7" name=""/>
          <p:cNvSpPr/>
          <p:nvPr/>
        </p:nvSpPr>
        <p:spPr>
          <a:xfrm flipH="1">
            <a:off x="636948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8" name=""/>
          <p:cNvSpPr/>
          <p:nvPr/>
        </p:nvSpPr>
        <p:spPr>
          <a:xfrm flipH="1">
            <a:off x="6359760" y="4128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9" name=""/>
          <p:cNvSpPr/>
          <p:nvPr/>
        </p:nvSpPr>
        <p:spPr>
          <a:xfrm flipH="1">
            <a:off x="635508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0" name=""/>
          <p:cNvSpPr/>
          <p:nvPr/>
        </p:nvSpPr>
        <p:spPr>
          <a:xfrm flipH="1">
            <a:off x="6345360" y="4133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1" name=""/>
          <p:cNvSpPr/>
          <p:nvPr/>
        </p:nvSpPr>
        <p:spPr>
          <a:xfrm flipH="1">
            <a:off x="6340680" y="4133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2" name=""/>
          <p:cNvSpPr/>
          <p:nvPr/>
        </p:nvSpPr>
        <p:spPr>
          <a:xfrm flipH="1">
            <a:off x="6331320" y="4133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3" name=""/>
          <p:cNvSpPr/>
          <p:nvPr/>
        </p:nvSpPr>
        <p:spPr>
          <a:xfrm flipH="1">
            <a:off x="6321600" y="4137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4" name=""/>
          <p:cNvSpPr/>
          <p:nvPr/>
        </p:nvSpPr>
        <p:spPr>
          <a:xfrm flipH="1">
            <a:off x="6307200" y="4137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5" name=""/>
          <p:cNvSpPr/>
          <p:nvPr/>
        </p:nvSpPr>
        <p:spPr>
          <a:xfrm flipH="1">
            <a:off x="630252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6" name=""/>
          <p:cNvSpPr/>
          <p:nvPr/>
        </p:nvSpPr>
        <p:spPr>
          <a:xfrm flipH="1">
            <a:off x="6288120" y="4137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7" name=""/>
          <p:cNvSpPr/>
          <p:nvPr/>
        </p:nvSpPr>
        <p:spPr>
          <a:xfrm flipH="1">
            <a:off x="6526800" y="4061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8" name=""/>
          <p:cNvSpPr/>
          <p:nvPr/>
        </p:nvSpPr>
        <p:spPr>
          <a:xfrm flipH="1">
            <a:off x="6521760" y="4061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9" name=""/>
          <p:cNvSpPr/>
          <p:nvPr/>
        </p:nvSpPr>
        <p:spPr>
          <a:xfrm flipH="1">
            <a:off x="6517080" y="4066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0" name=""/>
          <p:cNvSpPr/>
          <p:nvPr/>
        </p:nvSpPr>
        <p:spPr>
          <a:xfrm flipH="1">
            <a:off x="6512400" y="4066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1" name=""/>
          <p:cNvSpPr/>
          <p:nvPr/>
        </p:nvSpPr>
        <p:spPr>
          <a:xfrm flipH="1">
            <a:off x="6507720" y="4071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2" name=""/>
          <p:cNvSpPr/>
          <p:nvPr/>
        </p:nvSpPr>
        <p:spPr>
          <a:xfrm flipH="1">
            <a:off x="6498000" y="4075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3" name=""/>
          <p:cNvSpPr/>
          <p:nvPr/>
        </p:nvSpPr>
        <p:spPr>
          <a:xfrm flipH="1">
            <a:off x="6478920" y="40806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4" name=""/>
          <p:cNvSpPr/>
          <p:nvPr/>
        </p:nvSpPr>
        <p:spPr>
          <a:xfrm flipH="1">
            <a:off x="6474240" y="4095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5" name=""/>
          <p:cNvSpPr/>
          <p:nvPr/>
        </p:nvSpPr>
        <p:spPr>
          <a:xfrm flipH="1">
            <a:off x="6464520" y="41043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6" name=""/>
          <p:cNvSpPr/>
          <p:nvPr/>
        </p:nvSpPr>
        <p:spPr>
          <a:xfrm flipH="1">
            <a:off x="6455160" y="4109400"/>
            <a:ext cx="936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7" name=""/>
          <p:cNvSpPr/>
          <p:nvPr/>
        </p:nvSpPr>
        <p:spPr>
          <a:xfrm flipH="1">
            <a:off x="6450480" y="4128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8" name=""/>
          <p:cNvSpPr/>
          <p:nvPr/>
        </p:nvSpPr>
        <p:spPr>
          <a:xfrm flipV="1">
            <a:off x="653616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9" name=""/>
          <p:cNvSpPr/>
          <p:nvPr/>
        </p:nvSpPr>
        <p:spPr>
          <a:xfrm flipH="1" flipV="1">
            <a:off x="6531480" y="4147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0" name=""/>
          <p:cNvSpPr/>
          <p:nvPr/>
        </p:nvSpPr>
        <p:spPr>
          <a:xfrm flipV="1">
            <a:off x="6531480" y="4142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1" name=""/>
          <p:cNvSpPr/>
          <p:nvPr/>
        </p:nvSpPr>
        <p:spPr>
          <a:xfrm flipH="1" flipV="1">
            <a:off x="6521760" y="41331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2" name=""/>
          <p:cNvSpPr/>
          <p:nvPr/>
        </p:nvSpPr>
        <p:spPr>
          <a:xfrm flipH="1" flipV="1">
            <a:off x="651708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3" name=""/>
          <p:cNvSpPr/>
          <p:nvPr/>
        </p:nvSpPr>
        <p:spPr>
          <a:xfrm flipH="1" flipV="1">
            <a:off x="6507720" y="4109400"/>
            <a:ext cx="936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4" name=""/>
          <p:cNvSpPr/>
          <p:nvPr/>
        </p:nvSpPr>
        <p:spPr>
          <a:xfrm flipH="1" flipV="1">
            <a:off x="6498000" y="40996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5" name=""/>
          <p:cNvSpPr/>
          <p:nvPr/>
        </p:nvSpPr>
        <p:spPr>
          <a:xfrm flipH="1" flipV="1">
            <a:off x="6478920" y="40759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6" name=""/>
          <p:cNvSpPr/>
          <p:nvPr/>
        </p:nvSpPr>
        <p:spPr>
          <a:xfrm flipH="1" flipV="1">
            <a:off x="6474240" y="4066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7" name=""/>
          <p:cNvSpPr/>
          <p:nvPr/>
        </p:nvSpPr>
        <p:spPr>
          <a:xfrm flipH="1" flipV="1">
            <a:off x="6469560" y="406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8" name=""/>
          <p:cNvSpPr/>
          <p:nvPr/>
        </p:nvSpPr>
        <p:spPr>
          <a:xfrm flipH="1" flipV="1">
            <a:off x="6464520" y="4056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9" name=""/>
          <p:cNvSpPr/>
          <p:nvPr/>
        </p:nvSpPr>
        <p:spPr>
          <a:xfrm flipH="1" flipV="1">
            <a:off x="6455160" y="40471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0" name=""/>
          <p:cNvSpPr/>
          <p:nvPr/>
        </p:nvSpPr>
        <p:spPr>
          <a:xfrm>
            <a:off x="6545880" y="399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1" name=""/>
          <p:cNvSpPr/>
          <p:nvPr/>
        </p:nvSpPr>
        <p:spPr>
          <a:xfrm flipH="1">
            <a:off x="6545880" y="399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2" name=""/>
          <p:cNvSpPr/>
          <p:nvPr/>
        </p:nvSpPr>
        <p:spPr>
          <a:xfrm>
            <a:off x="6545880" y="399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3" name=""/>
          <p:cNvSpPr/>
          <p:nvPr/>
        </p:nvSpPr>
        <p:spPr>
          <a:xfrm flipH="1">
            <a:off x="6540840" y="3999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4" name=""/>
          <p:cNvSpPr/>
          <p:nvPr/>
        </p:nvSpPr>
        <p:spPr>
          <a:xfrm flipH="1">
            <a:off x="6536160" y="3999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5" name=""/>
          <p:cNvSpPr/>
          <p:nvPr/>
        </p:nvSpPr>
        <p:spPr>
          <a:xfrm flipH="1">
            <a:off x="6526800" y="4004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6" name=""/>
          <p:cNvSpPr/>
          <p:nvPr/>
        </p:nvSpPr>
        <p:spPr>
          <a:xfrm flipH="1">
            <a:off x="6521760" y="4004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7" name=""/>
          <p:cNvSpPr/>
          <p:nvPr/>
        </p:nvSpPr>
        <p:spPr>
          <a:xfrm flipH="1">
            <a:off x="6512400" y="4004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8" name=""/>
          <p:cNvSpPr/>
          <p:nvPr/>
        </p:nvSpPr>
        <p:spPr>
          <a:xfrm flipH="1">
            <a:off x="6502680" y="4004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9" name=""/>
          <p:cNvSpPr/>
          <p:nvPr/>
        </p:nvSpPr>
        <p:spPr>
          <a:xfrm flipH="1">
            <a:off x="6474240" y="400428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0" name=""/>
          <p:cNvSpPr/>
          <p:nvPr/>
        </p:nvSpPr>
        <p:spPr>
          <a:xfrm flipH="1">
            <a:off x="6455160" y="4004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1" name=""/>
          <p:cNvSpPr/>
          <p:nvPr/>
        </p:nvSpPr>
        <p:spPr>
          <a:xfrm>
            <a:off x="6626880" y="398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2" name=""/>
          <p:cNvSpPr/>
          <p:nvPr/>
        </p:nvSpPr>
        <p:spPr>
          <a:xfrm>
            <a:off x="6631560" y="398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3" name=""/>
          <p:cNvSpPr/>
          <p:nvPr/>
        </p:nvSpPr>
        <p:spPr>
          <a:xfrm>
            <a:off x="6631560" y="399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4" name=""/>
          <p:cNvSpPr/>
          <p:nvPr/>
        </p:nvSpPr>
        <p:spPr>
          <a:xfrm>
            <a:off x="6636240" y="399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5" name=""/>
          <p:cNvSpPr/>
          <p:nvPr/>
        </p:nvSpPr>
        <p:spPr>
          <a:xfrm>
            <a:off x="6636240" y="40042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6" name=""/>
          <p:cNvSpPr/>
          <p:nvPr/>
        </p:nvSpPr>
        <p:spPr>
          <a:xfrm>
            <a:off x="6645960" y="4023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7" name=""/>
          <p:cNvSpPr/>
          <p:nvPr/>
        </p:nvSpPr>
        <p:spPr>
          <a:xfrm>
            <a:off x="6645960" y="4033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8" name=""/>
          <p:cNvSpPr/>
          <p:nvPr/>
        </p:nvSpPr>
        <p:spPr>
          <a:xfrm>
            <a:off x="6645960" y="40424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9" name=""/>
          <p:cNvSpPr/>
          <p:nvPr/>
        </p:nvSpPr>
        <p:spPr>
          <a:xfrm>
            <a:off x="6645960" y="4075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0" name=""/>
          <p:cNvSpPr/>
          <p:nvPr/>
        </p:nvSpPr>
        <p:spPr>
          <a:xfrm>
            <a:off x="6645960" y="4085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1" name=""/>
          <p:cNvSpPr/>
          <p:nvPr/>
        </p:nvSpPr>
        <p:spPr>
          <a:xfrm flipH="1">
            <a:off x="6640920" y="4099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2" name=""/>
          <p:cNvSpPr/>
          <p:nvPr/>
        </p:nvSpPr>
        <p:spPr>
          <a:xfrm flipH="1">
            <a:off x="6626880" y="4114080"/>
            <a:ext cx="140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3" name=""/>
          <p:cNvSpPr/>
          <p:nvPr/>
        </p:nvSpPr>
        <p:spPr>
          <a:xfrm flipH="1">
            <a:off x="6621840" y="4156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4" name=""/>
          <p:cNvSpPr/>
          <p:nvPr/>
        </p:nvSpPr>
        <p:spPr>
          <a:xfrm flipH="1">
            <a:off x="6598080" y="4166280"/>
            <a:ext cx="2376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5" name=""/>
          <p:cNvSpPr/>
          <p:nvPr/>
        </p:nvSpPr>
        <p:spPr>
          <a:xfrm>
            <a:off x="6674400" y="388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6" name=""/>
          <p:cNvSpPr/>
          <p:nvPr/>
        </p:nvSpPr>
        <p:spPr>
          <a:xfrm>
            <a:off x="6679080" y="3880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7" name=""/>
          <p:cNvSpPr/>
          <p:nvPr/>
        </p:nvSpPr>
        <p:spPr>
          <a:xfrm>
            <a:off x="6684120" y="388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8" name=""/>
          <p:cNvSpPr/>
          <p:nvPr/>
        </p:nvSpPr>
        <p:spPr>
          <a:xfrm>
            <a:off x="6688800" y="388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9" name=""/>
          <p:cNvSpPr/>
          <p:nvPr/>
        </p:nvSpPr>
        <p:spPr>
          <a:xfrm>
            <a:off x="6693480" y="3880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0" name=""/>
          <p:cNvSpPr/>
          <p:nvPr/>
        </p:nvSpPr>
        <p:spPr>
          <a:xfrm>
            <a:off x="6698160" y="3885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1" name=""/>
          <p:cNvSpPr/>
          <p:nvPr/>
        </p:nvSpPr>
        <p:spPr>
          <a:xfrm>
            <a:off x="6707880" y="388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2" name=""/>
          <p:cNvSpPr/>
          <p:nvPr/>
        </p:nvSpPr>
        <p:spPr>
          <a:xfrm>
            <a:off x="6712560" y="3885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3" name=""/>
          <p:cNvSpPr/>
          <p:nvPr/>
        </p:nvSpPr>
        <p:spPr>
          <a:xfrm>
            <a:off x="6722280" y="3885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4" name=""/>
          <p:cNvSpPr/>
          <p:nvPr/>
        </p:nvSpPr>
        <p:spPr>
          <a:xfrm>
            <a:off x="6731640" y="3885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5" name=""/>
          <p:cNvSpPr/>
          <p:nvPr/>
        </p:nvSpPr>
        <p:spPr>
          <a:xfrm>
            <a:off x="6746040" y="3889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6" name=""/>
          <p:cNvSpPr/>
          <p:nvPr/>
        </p:nvSpPr>
        <p:spPr>
          <a:xfrm>
            <a:off x="6750720" y="3894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7" name=""/>
          <p:cNvSpPr/>
          <p:nvPr/>
        </p:nvSpPr>
        <p:spPr>
          <a:xfrm>
            <a:off x="6755400" y="3908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8" name=""/>
          <p:cNvSpPr/>
          <p:nvPr/>
        </p:nvSpPr>
        <p:spPr>
          <a:xfrm flipH="1">
            <a:off x="6750720" y="3927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9" name=""/>
          <p:cNvSpPr/>
          <p:nvPr/>
        </p:nvSpPr>
        <p:spPr>
          <a:xfrm>
            <a:off x="6750720" y="393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0" name=""/>
          <p:cNvSpPr/>
          <p:nvPr/>
        </p:nvSpPr>
        <p:spPr>
          <a:xfrm flipH="1">
            <a:off x="6741360" y="394704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1" name=""/>
          <p:cNvSpPr/>
          <p:nvPr/>
        </p:nvSpPr>
        <p:spPr>
          <a:xfrm flipH="1">
            <a:off x="6736320" y="3985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2" name=""/>
          <p:cNvSpPr/>
          <p:nvPr/>
        </p:nvSpPr>
        <p:spPr>
          <a:xfrm>
            <a:off x="6736320" y="39949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3" name=""/>
          <p:cNvSpPr/>
          <p:nvPr/>
        </p:nvSpPr>
        <p:spPr>
          <a:xfrm>
            <a:off x="674136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4" name=""/>
          <p:cNvSpPr/>
          <p:nvPr/>
        </p:nvSpPr>
        <p:spPr>
          <a:xfrm>
            <a:off x="6741360" y="4018680"/>
            <a:ext cx="331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5" name=""/>
          <p:cNvSpPr/>
          <p:nvPr/>
        </p:nvSpPr>
        <p:spPr>
          <a:xfrm flipH="1">
            <a:off x="7170120" y="404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6" name=""/>
          <p:cNvSpPr/>
          <p:nvPr/>
        </p:nvSpPr>
        <p:spPr>
          <a:xfrm flipH="1">
            <a:off x="7165440" y="404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7" name=""/>
          <p:cNvSpPr/>
          <p:nvPr/>
        </p:nvSpPr>
        <p:spPr>
          <a:xfrm flipH="1">
            <a:off x="7160760" y="404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8" name=""/>
          <p:cNvSpPr/>
          <p:nvPr/>
        </p:nvSpPr>
        <p:spPr>
          <a:xfrm flipH="1">
            <a:off x="7156080" y="404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9" name=""/>
          <p:cNvSpPr/>
          <p:nvPr/>
        </p:nvSpPr>
        <p:spPr>
          <a:xfrm flipH="1">
            <a:off x="7151040" y="404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0" name=""/>
          <p:cNvSpPr/>
          <p:nvPr/>
        </p:nvSpPr>
        <p:spPr>
          <a:xfrm flipH="1">
            <a:off x="7141680" y="4047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1" name=""/>
          <p:cNvSpPr/>
          <p:nvPr/>
        </p:nvSpPr>
        <p:spPr>
          <a:xfrm flipH="1">
            <a:off x="7131960" y="4047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2" name=""/>
          <p:cNvSpPr/>
          <p:nvPr/>
        </p:nvSpPr>
        <p:spPr>
          <a:xfrm flipH="1">
            <a:off x="7112880" y="4047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3" name=""/>
          <p:cNvSpPr/>
          <p:nvPr/>
        </p:nvSpPr>
        <p:spPr>
          <a:xfrm flipH="1">
            <a:off x="7094160" y="4047120"/>
            <a:ext cx="18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4" name=""/>
          <p:cNvSpPr/>
          <p:nvPr/>
        </p:nvSpPr>
        <p:spPr>
          <a:xfrm flipH="1">
            <a:off x="7084440" y="4047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5" name=""/>
          <p:cNvSpPr/>
          <p:nvPr/>
        </p:nvSpPr>
        <p:spPr>
          <a:xfrm flipH="1">
            <a:off x="7056000" y="40471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6" name=""/>
          <p:cNvSpPr/>
          <p:nvPr/>
        </p:nvSpPr>
        <p:spPr>
          <a:xfrm flipH="1">
            <a:off x="7050960" y="4047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7" name=""/>
          <p:cNvSpPr/>
          <p:nvPr/>
        </p:nvSpPr>
        <p:spPr>
          <a:xfrm flipH="1">
            <a:off x="7036920" y="40471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8" name=""/>
          <p:cNvSpPr/>
          <p:nvPr/>
        </p:nvSpPr>
        <p:spPr>
          <a:xfrm flipH="1">
            <a:off x="7031880" y="40471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9" name=""/>
          <p:cNvSpPr/>
          <p:nvPr/>
        </p:nvSpPr>
        <p:spPr>
          <a:xfrm flipV="1">
            <a:off x="746100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0" name=""/>
          <p:cNvSpPr/>
          <p:nvPr/>
        </p:nvSpPr>
        <p:spPr>
          <a:xfrm flipV="1">
            <a:off x="746100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1" name=""/>
          <p:cNvSpPr/>
          <p:nvPr/>
        </p:nvSpPr>
        <p:spPr>
          <a:xfrm flipH="1">
            <a:off x="7456320" y="381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2" name=""/>
          <p:cNvSpPr/>
          <p:nvPr/>
        </p:nvSpPr>
        <p:spPr>
          <a:xfrm flipV="1">
            <a:off x="74563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3" name=""/>
          <p:cNvSpPr/>
          <p:nvPr/>
        </p:nvSpPr>
        <p:spPr>
          <a:xfrm flipH="1">
            <a:off x="7451640" y="380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4" name=""/>
          <p:cNvSpPr/>
          <p:nvPr/>
        </p:nvSpPr>
        <p:spPr>
          <a:xfrm flipH="1">
            <a:off x="7446960" y="380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5" name=""/>
          <p:cNvSpPr/>
          <p:nvPr/>
        </p:nvSpPr>
        <p:spPr>
          <a:xfrm flipH="1">
            <a:off x="7441920" y="380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6" name=""/>
          <p:cNvSpPr/>
          <p:nvPr/>
        </p:nvSpPr>
        <p:spPr>
          <a:xfrm flipH="1">
            <a:off x="7437240" y="3808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7" name=""/>
          <p:cNvSpPr/>
          <p:nvPr/>
        </p:nvSpPr>
        <p:spPr>
          <a:xfrm flipH="1">
            <a:off x="7432560" y="381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8" name=""/>
          <p:cNvSpPr/>
          <p:nvPr/>
        </p:nvSpPr>
        <p:spPr>
          <a:xfrm>
            <a:off x="743256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9" name=""/>
          <p:cNvSpPr/>
          <p:nvPr/>
        </p:nvSpPr>
        <p:spPr>
          <a:xfrm flipH="1">
            <a:off x="7427880" y="381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0" name=""/>
          <p:cNvSpPr/>
          <p:nvPr/>
        </p:nvSpPr>
        <p:spPr>
          <a:xfrm>
            <a:off x="742788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1" name=""/>
          <p:cNvSpPr/>
          <p:nvPr/>
        </p:nvSpPr>
        <p:spPr>
          <a:xfrm flipH="1">
            <a:off x="7422840" y="3823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2" name=""/>
          <p:cNvSpPr/>
          <p:nvPr/>
        </p:nvSpPr>
        <p:spPr>
          <a:xfrm flipH="1">
            <a:off x="7418160" y="3827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3" name=""/>
          <p:cNvSpPr/>
          <p:nvPr/>
        </p:nvSpPr>
        <p:spPr>
          <a:xfrm>
            <a:off x="7418160" y="384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4" name=""/>
          <p:cNvSpPr/>
          <p:nvPr/>
        </p:nvSpPr>
        <p:spPr>
          <a:xfrm>
            <a:off x="7418160" y="384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5" name=""/>
          <p:cNvSpPr/>
          <p:nvPr/>
        </p:nvSpPr>
        <p:spPr>
          <a:xfrm flipH="1">
            <a:off x="7413480" y="3851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6" name=""/>
          <p:cNvSpPr/>
          <p:nvPr/>
        </p:nvSpPr>
        <p:spPr>
          <a:xfrm>
            <a:off x="7413480" y="3856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7" name=""/>
          <p:cNvSpPr/>
          <p:nvPr/>
        </p:nvSpPr>
        <p:spPr>
          <a:xfrm>
            <a:off x="7413480" y="386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8" name=""/>
          <p:cNvSpPr/>
          <p:nvPr/>
        </p:nvSpPr>
        <p:spPr>
          <a:xfrm>
            <a:off x="7413480" y="3870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9" name=""/>
          <p:cNvSpPr/>
          <p:nvPr/>
        </p:nvSpPr>
        <p:spPr>
          <a:xfrm>
            <a:off x="7413480" y="388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0" name=""/>
          <p:cNvSpPr/>
          <p:nvPr/>
        </p:nvSpPr>
        <p:spPr>
          <a:xfrm>
            <a:off x="7413480" y="3885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1" name=""/>
          <p:cNvSpPr/>
          <p:nvPr/>
        </p:nvSpPr>
        <p:spPr>
          <a:xfrm>
            <a:off x="7418160" y="38995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2" name=""/>
          <p:cNvSpPr/>
          <p:nvPr/>
        </p:nvSpPr>
        <p:spPr>
          <a:xfrm>
            <a:off x="7427880" y="39088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3" name=""/>
          <p:cNvSpPr/>
          <p:nvPr/>
        </p:nvSpPr>
        <p:spPr>
          <a:xfrm>
            <a:off x="7437240" y="39186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4" name=""/>
          <p:cNvSpPr/>
          <p:nvPr/>
        </p:nvSpPr>
        <p:spPr>
          <a:xfrm flipV="1">
            <a:off x="7456320" y="3918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5" name=""/>
          <p:cNvSpPr/>
          <p:nvPr/>
        </p:nvSpPr>
        <p:spPr>
          <a:xfrm>
            <a:off x="7465680" y="3918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6" name=""/>
          <p:cNvSpPr/>
          <p:nvPr/>
        </p:nvSpPr>
        <p:spPr>
          <a:xfrm flipV="1">
            <a:off x="7475400" y="390420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7" name=""/>
          <p:cNvSpPr/>
          <p:nvPr/>
        </p:nvSpPr>
        <p:spPr>
          <a:xfrm flipH="1">
            <a:off x="7589880" y="3804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8" name=""/>
          <p:cNvSpPr/>
          <p:nvPr/>
        </p:nvSpPr>
        <p:spPr>
          <a:xfrm>
            <a:off x="758988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9" name=""/>
          <p:cNvSpPr/>
          <p:nvPr/>
        </p:nvSpPr>
        <p:spPr>
          <a:xfrm>
            <a:off x="758988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0" name=""/>
          <p:cNvSpPr/>
          <p:nvPr/>
        </p:nvSpPr>
        <p:spPr>
          <a:xfrm flipH="1">
            <a:off x="7585200" y="3813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1" name=""/>
          <p:cNvSpPr/>
          <p:nvPr/>
        </p:nvSpPr>
        <p:spPr>
          <a:xfrm>
            <a:off x="758520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2" name=""/>
          <p:cNvSpPr/>
          <p:nvPr/>
        </p:nvSpPr>
        <p:spPr>
          <a:xfrm flipH="1">
            <a:off x="7580160" y="3827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3" name=""/>
          <p:cNvSpPr/>
          <p:nvPr/>
        </p:nvSpPr>
        <p:spPr>
          <a:xfrm>
            <a:off x="7580160" y="383256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4" name=""/>
          <p:cNvSpPr/>
          <p:nvPr/>
        </p:nvSpPr>
        <p:spPr>
          <a:xfrm flipH="1">
            <a:off x="7575480" y="3856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5" name=""/>
          <p:cNvSpPr/>
          <p:nvPr/>
        </p:nvSpPr>
        <p:spPr>
          <a:xfrm>
            <a:off x="7575480" y="386604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6" name=""/>
          <p:cNvSpPr/>
          <p:nvPr/>
        </p:nvSpPr>
        <p:spPr>
          <a:xfrm>
            <a:off x="7575480" y="3908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7" name=""/>
          <p:cNvSpPr/>
          <p:nvPr/>
        </p:nvSpPr>
        <p:spPr>
          <a:xfrm>
            <a:off x="7575480" y="3913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8" name=""/>
          <p:cNvSpPr/>
          <p:nvPr/>
        </p:nvSpPr>
        <p:spPr>
          <a:xfrm>
            <a:off x="7575480" y="3923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9" name=""/>
          <p:cNvSpPr/>
          <p:nvPr/>
        </p:nvSpPr>
        <p:spPr>
          <a:xfrm flipH="1">
            <a:off x="7637400" y="378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0" name=""/>
          <p:cNvSpPr/>
          <p:nvPr/>
        </p:nvSpPr>
        <p:spPr>
          <a:xfrm flipH="1">
            <a:off x="7632720" y="378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1" name=""/>
          <p:cNvSpPr/>
          <p:nvPr/>
        </p:nvSpPr>
        <p:spPr>
          <a:xfrm flipH="1">
            <a:off x="7628040" y="3789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2" name=""/>
          <p:cNvSpPr/>
          <p:nvPr/>
        </p:nvSpPr>
        <p:spPr>
          <a:xfrm flipH="1">
            <a:off x="7623000" y="3794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3" name=""/>
          <p:cNvSpPr/>
          <p:nvPr/>
        </p:nvSpPr>
        <p:spPr>
          <a:xfrm flipH="1">
            <a:off x="7613640" y="3794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4" name=""/>
          <p:cNvSpPr/>
          <p:nvPr/>
        </p:nvSpPr>
        <p:spPr>
          <a:xfrm flipH="1">
            <a:off x="7608960" y="3794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5" name=""/>
          <p:cNvSpPr/>
          <p:nvPr/>
        </p:nvSpPr>
        <p:spPr>
          <a:xfrm flipH="1">
            <a:off x="7604280" y="3794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6" name=""/>
          <p:cNvSpPr/>
          <p:nvPr/>
        </p:nvSpPr>
        <p:spPr>
          <a:xfrm flipH="1">
            <a:off x="7585200" y="3794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7" name=""/>
          <p:cNvSpPr/>
          <p:nvPr/>
        </p:nvSpPr>
        <p:spPr>
          <a:xfrm flipH="1" flipV="1">
            <a:off x="7570800" y="37897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8" name=""/>
          <p:cNvSpPr/>
          <p:nvPr/>
        </p:nvSpPr>
        <p:spPr>
          <a:xfrm flipV="1">
            <a:off x="7570800" y="3785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9" name=""/>
          <p:cNvSpPr/>
          <p:nvPr/>
        </p:nvSpPr>
        <p:spPr>
          <a:xfrm flipH="1">
            <a:off x="7566120" y="3785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0" name=""/>
          <p:cNvSpPr/>
          <p:nvPr/>
        </p:nvSpPr>
        <p:spPr>
          <a:xfrm flipH="1">
            <a:off x="7732800" y="381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1" name=""/>
          <p:cNvSpPr/>
          <p:nvPr/>
        </p:nvSpPr>
        <p:spPr>
          <a:xfrm flipH="1">
            <a:off x="7728120" y="381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2" name=""/>
          <p:cNvSpPr/>
          <p:nvPr/>
        </p:nvSpPr>
        <p:spPr>
          <a:xfrm flipV="1">
            <a:off x="77281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3" name=""/>
          <p:cNvSpPr/>
          <p:nvPr/>
        </p:nvSpPr>
        <p:spPr>
          <a:xfrm flipH="1">
            <a:off x="7723440" y="380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4" name=""/>
          <p:cNvSpPr/>
          <p:nvPr/>
        </p:nvSpPr>
        <p:spPr>
          <a:xfrm flipH="1" flipV="1">
            <a:off x="7713720" y="3804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5" name=""/>
          <p:cNvSpPr/>
          <p:nvPr/>
        </p:nvSpPr>
        <p:spPr>
          <a:xfrm flipH="1">
            <a:off x="7704360" y="3804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6" name=""/>
          <p:cNvSpPr/>
          <p:nvPr/>
        </p:nvSpPr>
        <p:spPr>
          <a:xfrm flipV="1">
            <a:off x="770436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7" name=""/>
          <p:cNvSpPr/>
          <p:nvPr/>
        </p:nvSpPr>
        <p:spPr>
          <a:xfrm flipH="1">
            <a:off x="7694640" y="3799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8" name=""/>
          <p:cNvSpPr/>
          <p:nvPr/>
        </p:nvSpPr>
        <p:spPr>
          <a:xfrm flipH="1">
            <a:off x="7689960" y="3804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9" name=""/>
          <p:cNvSpPr/>
          <p:nvPr/>
        </p:nvSpPr>
        <p:spPr>
          <a:xfrm flipH="1">
            <a:off x="7685280" y="380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0" name=""/>
          <p:cNvSpPr/>
          <p:nvPr/>
        </p:nvSpPr>
        <p:spPr>
          <a:xfrm flipH="1">
            <a:off x="7675560" y="38088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1" name=""/>
          <p:cNvSpPr/>
          <p:nvPr/>
        </p:nvSpPr>
        <p:spPr>
          <a:xfrm flipH="1">
            <a:off x="7670880" y="3823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2" name=""/>
          <p:cNvSpPr/>
          <p:nvPr/>
        </p:nvSpPr>
        <p:spPr>
          <a:xfrm>
            <a:off x="767088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3" name=""/>
          <p:cNvSpPr/>
          <p:nvPr/>
        </p:nvSpPr>
        <p:spPr>
          <a:xfrm flipH="1">
            <a:off x="7666200" y="3842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4" name=""/>
          <p:cNvSpPr/>
          <p:nvPr/>
        </p:nvSpPr>
        <p:spPr>
          <a:xfrm>
            <a:off x="7666200" y="385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5" name=""/>
          <p:cNvSpPr/>
          <p:nvPr/>
        </p:nvSpPr>
        <p:spPr>
          <a:xfrm>
            <a:off x="7666200" y="3861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6" name=""/>
          <p:cNvSpPr/>
          <p:nvPr/>
        </p:nvSpPr>
        <p:spPr>
          <a:xfrm>
            <a:off x="7666200" y="3875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7" name=""/>
          <p:cNvSpPr/>
          <p:nvPr/>
        </p:nvSpPr>
        <p:spPr>
          <a:xfrm>
            <a:off x="7666200" y="38851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8" name=""/>
          <p:cNvSpPr/>
          <p:nvPr/>
        </p:nvSpPr>
        <p:spPr>
          <a:xfrm>
            <a:off x="7675560" y="3899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9" name=""/>
          <p:cNvSpPr/>
          <p:nvPr/>
        </p:nvSpPr>
        <p:spPr>
          <a:xfrm>
            <a:off x="7685280" y="3904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0" name=""/>
          <p:cNvSpPr/>
          <p:nvPr/>
        </p:nvSpPr>
        <p:spPr>
          <a:xfrm>
            <a:off x="7689960" y="3904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1" name=""/>
          <p:cNvSpPr/>
          <p:nvPr/>
        </p:nvSpPr>
        <p:spPr>
          <a:xfrm flipV="1">
            <a:off x="7699320" y="3899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2" name=""/>
          <p:cNvSpPr/>
          <p:nvPr/>
        </p:nvSpPr>
        <p:spPr>
          <a:xfrm flipV="1">
            <a:off x="7709040" y="389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3" name=""/>
          <p:cNvSpPr/>
          <p:nvPr/>
        </p:nvSpPr>
        <p:spPr>
          <a:xfrm flipV="1">
            <a:off x="7713720" y="38804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4" name=""/>
          <p:cNvSpPr/>
          <p:nvPr/>
        </p:nvSpPr>
        <p:spPr>
          <a:xfrm flipV="1">
            <a:off x="7728120" y="38660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5" name=""/>
          <p:cNvSpPr/>
          <p:nvPr/>
        </p:nvSpPr>
        <p:spPr>
          <a:xfrm flipV="1">
            <a:off x="7742520" y="384228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6" name=""/>
          <p:cNvSpPr/>
          <p:nvPr/>
        </p:nvSpPr>
        <p:spPr>
          <a:xfrm flipV="1">
            <a:off x="7756560" y="3832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7" name=""/>
          <p:cNvSpPr/>
          <p:nvPr/>
        </p:nvSpPr>
        <p:spPr>
          <a:xfrm flipV="1">
            <a:off x="7756560" y="3823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8" name=""/>
          <p:cNvSpPr/>
          <p:nvPr/>
        </p:nvSpPr>
        <p:spPr>
          <a:xfrm flipV="1">
            <a:off x="775656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9" name=""/>
          <p:cNvSpPr/>
          <p:nvPr/>
        </p:nvSpPr>
        <p:spPr>
          <a:xfrm flipH="1">
            <a:off x="7751880" y="381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0" name=""/>
          <p:cNvSpPr/>
          <p:nvPr/>
        </p:nvSpPr>
        <p:spPr>
          <a:xfrm>
            <a:off x="775188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1" name=""/>
          <p:cNvSpPr/>
          <p:nvPr/>
        </p:nvSpPr>
        <p:spPr>
          <a:xfrm flipH="1">
            <a:off x="7747200" y="382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2" name=""/>
          <p:cNvSpPr/>
          <p:nvPr/>
        </p:nvSpPr>
        <p:spPr>
          <a:xfrm>
            <a:off x="7747200" y="3832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3" name=""/>
          <p:cNvSpPr/>
          <p:nvPr/>
        </p:nvSpPr>
        <p:spPr>
          <a:xfrm flipH="1">
            <a:off x="7742520" y="3851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4" name=""/>
          <p:cNvSpPr/>
          <p:nvPr/>
        </p:nvSpPr>
        <p:spPr>
          <a:xfrm>
            <a:off x="7742520" y="385668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5" name=""/>
          <p:cNvSpPr/>
          <p:nvPr/>
        </p:nvSpPr>
        <p:spPr>
          <a:xfrm>
            <a:off x="7747200" y="389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6" name=""/>
          <p:cNvSpPr/>
          <p:nvPr/>
        </p:nvSpPr>
        <p:spPr>
          <a:xfrm>
            <a:off x="7751880" y="38995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7" name=""/>
          <p:cNvSpPr/>
          <p:nvPr/>
        </p:nvSpPr>
        <p:spPr>
          <a:xfrm flipH="1">
            <a:off x="7856640" y="3804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8" name=""/>
          <p:cNvSpPr/>
          <p:nvPr/>
        </p:nvSpPr>
        <p:spPr>
          <a:xfrm>
            <a:off x="785664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9" name=""/>
          <p:cNvSpPr/>
          <p:nvPr/>
        </p:nvSpPr>
        <p:spPr>
          <a:xfrm>
            <a:off x="785664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0" name=""/>
          <p:cNvSpPr/>
          <p:nvPr/>
        </p:nvSpPr>
        <p:spPr>
          <a:xfrm>
            <a:off x="785664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1" name=""/>
          <p:cNvSpPr/>
          <p:nvPr/>
        </p:nvSpPr>
        <p:spPr>
          <a:xfrm flipH="1">
            <a:off x="7851960" y="3818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2" name=""/>
          <p:cNvSpPr/>
          <p:nvPr/>
        </p:nvSpPr>
        <p:spPr>
          <a:xfrm>
            <a:off x="7851960" y="382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3" name=""/>
          <p:cNvSpPr/>
          <p:nvPr/>
        </p:nvSpPr>
        <p:spPr>
          <a:xfrm flipH="1">
            <a:off x="7842600" y="383256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4" name=""/>
          <p:cNvSpPr/>
          <p:nvPr/>
        </p:nvSpPr>
        <p:spPr>
          <a:xfrm>
            <a:off x="7842600" y="38566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5" name=""/>
          <p:cNvSpPr/>
          <p:nvPr/>
        </p:nvSpPr>
        <p:spPr>
          <a:xfrm flipH="1">
            <a:off x="7837560" y="38757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6" name=""/>
          <p:cNvSpPr/>
          <p:nvPr/>
        </p:nvSpPr>
        <p:spPr>
          <a:xfrm>
            <a:off x="7837560" y="388980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7" name=""/>
          <p:cNvSpPr/>
          <p:nvPr/>
        </p:nvSpPr>
        <p:spPr>
          <a:xfrm>
            <a:off x="7837560" y="391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8" name=""/>
          <p:cNvSpPr/>
          <p:nvPr/>
        </p:nvSpPr>
        <p:spPr>
          <a:xfrm flipV="1">
            <a:off x="7837560" y="3913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9" name=""/>
          <p:cNvSpPr/>
          <p:nvPr/>
        </p:nvSpPr>
        <p:spPr>
          <a:xfrm flipV="1">
            <a:off x="7842600" y="3908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0" name=""/>
          <p:cNvSpPr/>
          <p:nvPr/>
        </p:nvSpPr>
        <p:spPr>
          <a:xfrm flipV="1">
            <a:off x="7847280" y="390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1" name=""/>
          <p:cNvSpPr/>
          <p:nvPr/>
        </p:nvSpPr>
        <p:spPr>
          <a:xfrm flipV="1">
            <a:off x="7851960" y="387576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2" name=""/>
          <p:cNvSpPr/>
          <p:nvPr/>
        </p:nvSpPr>
        <p:spPr>
          <a:xfrm flipV="1">
            <a:off x="7875720" y="3870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3" name=""/>
          <p:cNvSpPr/>
          <p:nvPr/>
        </p:nvSpPr>
        <p:spPr>
          <a:xfrm flipV="1">
            <a:off x="7880760" y="3861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4" name=""/>
          <p:cNvSpPr/>
          <p:nvPr/>
        </p:nvSpPr>
        <p:spPr>
          <a:xfrm flipV="1">
            <a:off x="7885440" y="385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5" name=""/>
          <p:cNvSpPr/>
          <p:nvPr/>
        </p:nvSpPr>
        <p:spPr>
          <a:xfrm flipV="1">
            <a:off x="7890120" y="38422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6" name=""/>
          <p:cNvSpPr/>
          <p:nvPr/>
        </p:nvSpPr>
        <p:spPr>
          <a:xfrm flipV="1">
            <a:off x="7899840" y="3837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7" name=""/>
          <p:cNvSpPr/>
          <p:nvPr/>
        </p:nvSpPr>
        <p:spPr>
          <a:xfrm flipV="1">
            <a:off x="7904520" y="38232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8" name=""/>
          <p:cNvSpPr/>
          <p:nvPr/>
        </p:nvSpPr>
        <p:spPr>
          <a:xfrm>
            <a:off x="791892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9" name=""/>
          <p:cNvSpPr/>
          <p:nvPr/>
        </p:nvSpPr>
        <p:spPr>
          <a:xfrm>
            <a:off x="7918920" y="382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0" name=""/>
          <p:cNvSpPr/>
          <p:nvPr/>
        </p:nvSpPr>
        <p:spPr>
          <a:xfrm>
            <a:off x="7918920" y="383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1" name=""/>
          <p:cNvSpPr/>
          <p:nvPr/>
        </p:nvSpPr>
        <p:spPr>
          <a:xfrm>
            <a:off x="791892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2" name=""/>
          <p:cNvSpPr/>
          <p:nvPr/>
        </p:nvSpPr>
        <p:spPr>
          <a:xfrm>
            <a:off x="7918920" y="3842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3" name=""/>
          <p:cNvSpPr/>
          <p:nvPr/>
        </p:nvSpPr>
        <p:spPr>
          <a:xfrm>
            <a:off x="7918920" y="384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4" name=""/>
          <p:cNvSpPr/>
          <p:nvPr/>
        </p:nvSpPr>
        <p:spPr>
          <a:xfrm>
            <a:off x="791892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5" name=""/>
          <p:cNvSpPr/>
          <p:nvPr/>
        </p:nvSpPr>
        <p:spPr>
          <a:xfrm>
            <a:off x="7918920" y="3856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6" name=""/>
          <p:cNvSpPr/>
          <p:nvPr/>
        </p:nvSpPr>
        <p:spPr>
          <a:xfrm>
            <a:off x="7918920" y="3866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7" name=""/>
          <p:cNvSpPr/>
          <p:nvPr/>
        </p:nvSpPr>
        <p:spPr>
          <a:xfrm>
            <a:off x="7923600" y="38707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8" name=""/>
          <p:cNvSpPr/>
          <p:nvPr/>
        </p:nvSpPr>
        <p:spPr>
          <a:xfrm>
            <a:off x="7932960" y="38898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9" name=""/>
          <p:cNvSpPr/>
          <p:nvPr/>
        </p:nvSpPr>
        <p:spPr>
          <a:xfrm flipV="1">
            <a:off x="804276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0" name=""/>
          <p:cNvSpPr/>
          <p:nvPr/>
        </p:nvSpPr>
        <p:spPr>
          <a:xfrm flipV="1">
            <a:off x="804276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1" name=""/>
          <p:cNvSpPr/>
          <p:nvPr/>
        </p:nvSpPr>
        <p:spPr>
          <a:xfrm flipV="1">
            <a:off x="804276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2" name=""/>
          <p:cNvSpPr/>
          <p:nvPr/>
        </p:nvSpPr>
        <p:spPr>
          <a:xfrm flipH="1">
            <a:off x="8038080" y="380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3" name=""/>
          <p:cNvSpPr/>
          <p:nvPr/>
        </p:nvSpPr>
        <p:spPr>
          <a:xfrm flipV="1">
            <a:off x="803808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4" name=""/>
          <p:cNvSpPr/>
          <p:nvPr/>
        </p:nvSpPr>
        <p:spPr>
          <a:xfrm flipH="1">
            <a:off x="8028360" y="3804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5" name=""/>
          <p:cNvSpPr/>
          <p:nvPr/>
        </p:nvSpPr>
        <p:spPr>
          <a:xfrm flipH="1">
            <a:off x="8023680" y="3808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6" name=""/>
          <p:cNvSpPr/>
          <p:nvPr/>
        </p:nvSpPr>
        <p:spPr>
          <a:xfrm flipH="1">
            <a:off x="8019000" y="3813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7" name=""/>
          <p:cNvSpPr/>
          <p:nvPr/>
        </p:nvSpPr>
        <p:spPr>
          <a:xfrm flipH="1">
            <a:off x="8013960" y="38138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8" name=""/>
          <p:cNvSpPr/>
          <p:nvPr/>
        </p:nvSpPr>
        <p:spPr>
          <a:xfrm>
            <a:off x="801396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9" name=""/>
          <p:cNvSpPr/>
          <p:nvPr/>
        </p:nvSpPr>
        <p:spPr>
          <a:xfrm flipH="1">
            <a:off x="8004600" y="38278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0" name=""/>
          <p:cNvSpPr/>
          <p:nvPr/>
        </p:nvSpPr>
        <p:spPr>
          <a:xfrm flipH="1">
            <a:off x="7999920" y="3851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1" name=""/>
          <p:cNvSpPr/>
          <p:nvPr/>
        </p:nvSpPr>
        <p:spPr>
          <a:xfrm>
            <a:off x="7999920" y="386136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2" name=""/>
          <p:cNvSpPr/>
          <p:nvPr/>
        </p:nvSpPr>
        <p:spPr>
          <a:xfrm>
            <a:off x="7999920" y="3904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3" name=""/>
          <p:cNvSpPr/>
          <p:nvPr/>
        </p:nvSpPr>
        <p:spPr>
          <a:xfrm>
            <a:off x="7999920" y="391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4" name=""/>
          <p:cNvSpPr/>
          <p:nvPr/>
        </p:nvSpPr>
        <p:spPr>
          <a:xfrm>
            <a:off x="8004600" y="39186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5" name=""/>
          <p:cNvSpPr/>
          <p:nvPr/>
        </p:nvSpPr>
        <p:spPr>
          <a:xfrm>
            <a:off x="8013960" y="39279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6" name=""/>
          <p:cNvSpPr/>
          <p:nvPr/>
        </p:nvSpPr>
        <p:spPr>
          <a:xfrm>
            <a:off x="8019000" y="393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7" name=""/>
          <p:cNvSpPr/>
          <p:nvPr/>
        </p:nvSpPr>
        <p:spPr>
          <a:xfrm>
            <a:off x="8023680" y="393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8" name=""/>
          <p:cNvSpPr/>
          <p:nvPr/>
        </p:nvSpPr>
        <p:spPr>
          <a:xfrm flipV="1">
            <a:off x="8028360" y="3933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9" name=""/>
          <p:cNvSpPr/>
          <p:nvPr/>
        </p:nvSpPr>
        <p:spPr>
          <a:xfrm flipV="1">
            <a:off x="8038080" y="392328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0" name=""/>
          <p:cNvSpPr/>
          <p:nvPr/>
        </p:nvSpPr>
        <p:spPr>
          <a:xfrm flipV="1">
            <a:off x="8052120" y="39042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1" name=""/>
          <p:cNvSpPr/>
          <p:nvPr/>
        </p:nvSpPr>
        <p:spPr>
          <a:xfrm flipV="1">
            <a:off x="8061840" y="3894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2" name=""/>
          <p:cNvSpPr/>
          <p:nvPr/>
        </p:nvSpPr>
        <p:spPr>
          <a:xfrm flipV="1">
            <a:off x="8066520" y="3880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3" name=""/>
          <p:cNvSpPr/>
          <p:nvPr/>
        </p:nvSpPr>
        <p:spPr>
          <a:xfrm flipV="1">
            <a:off x="8071200" y="3866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4" name=""/>
          <p:cNvSpPr/>
          <p:nvPr/>
        </p:nvSpPr>
        <p:spPr>
          <a:xfrm flipV="1">
            <a:off x="8076240" y="386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5" name=""/>
          <p:cNvSpPr/>
          <p:nvPr/>
        </p:nvSpPr>
        <p:spPr>
          <a:xfrm flipV="1">
            <a:off x="8076240" y="385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6" name=""/>
          <p:cNvSpPr/>
          <p:nvPr/>
        </p:nvSpPr>
        <p:spPr>
          <a:xfrm>
            <a:off x="807624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7" name=""/>
          <p:cNvSpPr/>
          <p:nvPr/>
        </p:nvSpPr>
        <p:spPr>
          <a:xfrm>
            <a:off x="8076240" y="3856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8" name=""/>
          <p:cNvSpPr/>
          <p:nvPr/>
        </p:nvSpPr>
        <p:spPr>
          <a:xfrm>
            <a:off x="8080920" y="386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9" name=""/>
          <p:cNvSpPr/>
          <p:nvPr/>
        </p:nvSpPr>
        <p:spPr>
          <a:xfrm flipH="1">
            <a:off x="8076240" y="387072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0" name=""/>
          <p:cNvSpPr/>
          <p:nvPr/>
        </p:nvSpPr>
        <p:spPr>
          <a:xfrm>
            <a:off x="8076240" y="389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1" name=""/>
          <p:cNvSpPr/>
          <p:nvPr/>
        </p:nvSpPr>
        <p:spPr>
          <a:xfrm>
            <a:off x="8076240" y="3899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2" name=""/>
          <p:cNvSpPr/>
          <p:nvPr/>
        </p:nvSpPr>
        <p:spPr>
          <a:xfrm>
            <a:off x="8076240" y="390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3" name=""/>
          <p:cNvSpPr/>
          <p:nvPr/>
        </p:nvSpPr>
        <p:spPr>
          <a:xfrm flipH="1">
            <a:off x="8071200" y="39186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4" name=""/>
          <p:cNvSpPr/>
          <p:nvPr/>
        </p:nvSpPr>
        <p:spPr>
          <a:xfrm>
            <a:off x="8071200" y="3937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5" name=""/>
          <p:cNvSpPr/>
          <p:nvPr/>
        </p:nvSpPr>
        <p:spPr>
          <a:xfrm>
            <a:off x="8071200" y="3952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6" name=""/>
          <p:cNvSpPr/>
          <p:nvPr/>
        </p:nvSpPr>
        <p:spPr>
          <a:xfrm flipH="1">
            <a:off x="8066520" y="3961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7" name=""/>
          <p:cNvSpPr/>
          <p:nvPr/>
        </p:nvSpPr>
        <p:spPr>
          <a:xfrm flipH="1">
            <a:off x="8061840" y="3975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8" name=""/>
          <p:cNvSpPr/>
          <p:nvPr/>
        </p:nvSpPr>
        <p:spPr>
          <a:xfrm flipH="1">
            <a:off x="8052120" y="3989880"/>
            <a:ext cx="972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9" name=""/>
          <p:cNvSpPr/>
          <p:nvPr/>
        </p:nvSpPr>
        <p:spPr>
          <a:xfrm flipH="1">
            <a:off x="8047440" y="4018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0" name=""/>
          <p:cNvSpPr/>
          <p:nvPr/>
        </p:nvSpPr>
        <p:spPr>
          <a:xfrm flipH="1">
            <a:off x="8042760" y="40280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1" name=""/>
          <p:cNvSpPr/>
          <p:nvPr/>
        </p:nvSpPr>
        <p:spPr>
          <a:xfrm flipH="1">
            <a:off x="8038080" y="4042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2" name=""/>
          <p:cNvSpPr/>
          <p:nvPr/>
        </p:nvSpPr>
        <p:spPr>
          <a:xfrm flipH="1">
            <a:off x="8028360" y="405216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3" name=""/>
          <p:cNvSpPr/>
          <p:nvPr/>
        </p:nvSpPr>
        <p:spPr>
          <a:xfrm flipH="1">
            <a:off x="8023680" y="4066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4" name=""/>
          <p:cNvSpPr/>
          <p:nvPr/>
        </p:nvSpPr>
        <p:spPr>
          <a:xfrm flipH="1">
            <a:off x="8019000" y="4075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5" name=""/>
          <p:cNvSpPr/>
          <p:nvPr/>
        </p:nvSpPr>
        <p:spPr>
          <a:xfrm flipH="1" flipV="1">
            <a:off x="8013960" y="4071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6" name=""/>
          <p:cNvSpPr/>
          <p:nvPr/>
        </p:nvSpPr>
        <p:spPr>
          <a:xfrm flipV="1">
            <a:off x="8013960" y="4061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7" name=""/>
          <p:cNvSpPr/>
          <p:nvPr/>
        </p:nvSpPr>
        <p:spPr>
          <a:xfrm flipV="1">
            <a:off x="8013960" y="4052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8" name=""/>
          <p:cNvSpPr/>
          <p:nvPr/>
        </p:nvSpPr>
        <p:spPr>
          <a:xfrm flipV="1">
            <a:off x="8013960" y="402804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9" name=""/>
          <p:cNvSpPr/>
          <p:nvPr/>
        </p:nvSpPr>
        <p:spPr>
          <a:xfrm flipV="1">
            <a:off x="820476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0" name=""/>
          <p:cNvSpPr/>
          <p:nvPr/>
        </p:nvSpPr>
        <p:spPr>
          <a:xfrm flipH="1" flipV="1">
            <a:off x="8200080" y="380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1" name=""/>
          <p:cNvSpPr/>
          <p:nvPr/>
        </p:nvSpPr>
        <p:spPr>
          <a:xfrm flipH="1" flipV="1">
            <a:off x="819540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2" name=""/>
          <p:cNvSpPr/>
          <p:nvPr/>
        </p:nvSpPr>
        <p:spPr>
          <a:xfrm flipH="1">
            <a:off x="8190360" y="3799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3" name=""/>
          <p:cNvSpPr/>
          <p:nvPr/>
        </p:nvSpPr>
        <p:spPr>
          <a:xfrm flipH="1" flipV="1">
            <a:off x="8185680" y="3794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4" name=""/>
          <p:cNvSpPr/>
          <p:nvPr/>
        </p:nvSpPr>
        <p:spPr>
          <a:xfrm flipH="1">
            <a:off x="8171280" y="3794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5" name=""/>
          <p:cNvSpPr/>
          <p:nvPr/>
        </p:nvSpPr>
        <p:spPr>
          <a:xfrm flipH="1">
            <a:off x="8166600" y="3794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6" name=""/>
          <p:cNvSpPr/>
          <p:nvPr/>
        </p:nvSpPr>
        <p:spPr>
          <a:xfrm flipH="1">
            <a:off x="816192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7" name=""/>
          <p:cNvSpPr/>
          <p:nvPr/>
        </p:nvSpPr>
        <p:spPr>
          <a:xfrm>
            <a:off x="816192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8" name=""/>
          <p:cNvSpPr/>
          <p:nvPr/>
        </p:nvSpPr>
        <p:spPr>
          <a:xfrm flipH="1">
            <a:off x="8157240" y="3804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9" name=""/>
          <p:cNvSpPr/>
          <p:nvPr/>
        </p:nvSpPr>
        <p:spPr>
          <a:xfrm>
            <a:off x="815724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0" name=""/>
          <p:cNvSpPr/>
          <p:nvPr/>
        </p:nvSpPr>
        <p:spPr>
          <a:xfrm flipH="1">
            <a:off x="8152200" y="381384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1" name=""/>
          <p:cNvSpPr/>
          <p:nvPr/>
        </p:nvSpPr>
        <p:spPr>
          <a:xfrm flipH="1">
            <a:off x="8147520" y="3827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2" name=""/>
          <p:cNvSpPr/>
          <p:nvPr/>
        </p:nvSpPr>
        <p:spPr>
          <a:xfrm>
            <a:off x="814752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3" name=""/>
          <p:cNvSpPr/>
          <p:nvPr/>
        </p:nvSpPr>
        <p:spPr>
          <a:xfrm>
            <a:off x="8147520" y="38422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4" name=""/>
          <p:cNvSpPr/>
          <p:nvPr/>
        </p:nvSpPr>
        <p:spPr>
          <a:xfrm>
            <a:off x="8152200" y="38613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5" name=""/>
          <p:cNvSpPr/>
          <p:nvPr/>
        </p:nvSpPr>
        <p:spPr>
          <a:xfrm>
            <a:off x="8157240" y="3870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6" name=""/>
          <p:cNvSpPr/>
          <p:nvPr/>
        </p:nvSpPr>
        <p:spPr>
          <a:xfrm>
            <a:off x="8157240" y="387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7" name=""/>
          <p:cNvSpPr/>
          <p:nvPr/>
        </p:nvSpPr>
        <p:spPr>
          <a:xfrm>
            <a:off x="8161920" y="3880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8" name=""/>
          <p:cNvSpPr/>
          <p:nvPr/>
        </p:nvSpPr>
        <p:spPr>
          <a:xfrm>
            <a:off x="8166600" y="3885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9" name=""/>
          <p:cNvSpPr/>
          <p:nvPr/>
        </p:nvSpPr>
        <p:spPr>
          <a:xfrm>
            <a:off x="8181000" y="388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0" name=""/>
          <p:cNvSpPr/>
          <p:nvPr/>
        </p:nvSpPr>
        <p:spPr>
          <a:xfrm>
            <a:off x="8185680" y="3889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1" name=""/>
          <p:cNvSpPr/>
          <p:nvPr/>
        </p:nvSpPr>
        <p:spPr>
          <a:xfrm flipV="1">
            <a:off x="8190360" y="387576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2" name=""/>
          <p:cNvSpPr/>
          <p:nvPr/>
        </p:nvSpPr>
        <p:spPr>
          <a:xfrm flipV="1">
            <a:off x="8209440" y="3870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3" name=""/>
          <p:cNvSpPr/>
          <p:nvPr/>
        </p:nvSpPr>
        <p:spPr>
          <a:xfrm flipV="1">
            <a:off x="8214480" y="3866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4" name=""/>
          <p:cNvSpPr/>
          <p:nvPr/>
        </p:nvSpPr>
        <p:spPr>
          <a:xfrm flipV="1">
            <a:off x="8219160" y="38422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5" name=""/>
          <p:cNvSpPr/>
          <p:nvPr/>
        </p:nvSpPr>
        <p:spPr>
          <a:xfrm flipV="1">
            <a:off x="823356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6" name=""/>
          <p:cNvSpPr/>
          <p:nvPr/>
        </p:nvSpPr>
        <p:spPr>
          <a:xfrm flipV="1">
            <a:off x="8233560" y="3827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7" name=""/>
          <p:cNvSpPr/>
          <p:nvPr/>
        </p:nvSpPr>
        <p:spPr>
          <a:xfrm flipV="1">
            <a:off x="823824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8" name=""/>
          <p:cNvSpPr/>
          <p:nvPr/>
        </p:nvSpPr>
        <p:spPr>
          <a:xfrm flipV="1">
            <a:off x="8238240" y="381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9" name=""/>
          <p:cNvSpPr/>
          <p:nvPr/>
        </p:nvSpPr>
        <p:spPr>
          <a:xfrm flipV="1">
            <a:off x="8242920" y="3808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0" name=""/>
          <p:cNvSpPr/>
          <p:nvPr/>
        </p:nvSpPr>
        <p:spPr>
          <a:xfrm flipV="1">
            <a:off x="824760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1" name=""/>
          <p:cNvSpPr/>
          <p:nvPr/>
        </p:nvSpPr>
        <p:spPr>
          <a:xfrm>
            <a:off x="824760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2" name=""/>
          <p:cNvSpPr/>
          <p:nvPr/>
        </p:nvSpPr>
        <p:spPr>
          <a:xfrm>
            <a:off x="8247600" y="3808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3" name=""/>
          <p:cNvSpPr/>
          <p:nvPr/>
        </p:nvSpPr>
        <p:spPr>
          <a:xfrm>
            <a:off x="824760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4" name=""/>
          <p:cNvSpPr/>
          <p:nvPr/>
        </p:nvSpPr>
        <p:spPr>
          <a:xfrm>
            <a:off x="8247600" y="382320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5" name=""/>
          <p:cNvSpPr/>
          <p:nvPr/>
        </p:nvSpPr>
        <p:spPr>
          <a:xfrm>
            <a:off x="8252640" y="384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6" name=""/>
          <p:cNvSpPr/>
          <p:nvPr/>
        </p:nvSpPr>
        <p:spPr>
          <a:xfrm>
            <a:off x="8257320" y="3851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7" name=""/>
          <p:cNvSpPr/>
          <p:nvPr/>
        </p:nvSpPr>
        <p:spPr>
          <a:xfrm>
            <a:off x="832860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8" name=""/>
          <p:cNvSpPr/>
          <p:nvPr/>
        </p:nvSpPr>
        <p:spPr>
          <a:xfrm>
            <a:off x="832860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9" name=""/>
          <p:cNvSpPr/>
          <p:nvPr/>
        </p:nvSpPr>
        <p:spPr>
          <a:xfrm>
            <a:off x="832860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0" name=""/>
          <p:cNvSpPr/>
          <p:nvPr/>
        </p:nvSpPr>
        <p:spPr>
          <a:xfrm flipH="1">
            <a:off x="8323920" y="3823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1" name=""/>
          <p:cNvSpPr/>
          <p:nvPr/>
        </p:nvSpPr>
        <p:spPr>
          <a:xfrm flipH="1">
            <a:off x="8319240" y="3832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2" name=""/>
          <p:cNvSpPr/>
          <p:nvPr/>
        </p:nvSpPr>
        <p:spPr>
          <a:xfrm>
            <a:off x="8319240" y="3846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3" name=""/>
          <p:cNvSpPr/>
          <p:nvPr/>
        </p:nvSpPr>
        <p:spPr>
          <a:xfrm flipH="1">
            <a:off x="8314560" y="3856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4" name=""/>
          <p:cNvSpPr/>
          <p:nvPr/>
        </p:nvSpPr>
        <p:spPr>
          <a:xfrm>
            <a:off x="8314560" y="3880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5" name=""/>
          <p:cNvSpPr/>
          <p:nvPr/>
        </p:nvSpPr>
        <p:spPr>
          <a:xfrm flipH="1">
            <a:off x="8309520" y="3894840"/>
            <a:ext cx="504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6" name=""/>
          <p:cNvSpPr/>
          <p:nvPr/>
        </p:nvSpPr>
        <p:spPr>
          <a:xfrm flipH="1">
            <a:off x="8304840" y="3927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7" name=""/>
          <p:cNvSpPr/>
          <p:nvPr/>
        </p:nvSpPr>
        <p:spPr>
          <a:xfrm flipH="1">
            <a:off x="8300160" y="393768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8" name=""/>
          <p:cNvSpPr/>
          <p:nvPr/>
        </p:nvSpPr>
        <p:spPr>
          <a:xfrm>
            <a:off x="8300160" y="3975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9" name=""/>
          <p:cNvSpPr/>
          <p:nvPr/>
        </p:nvSpPr>
        <p:spPr>
          <a:xfrm>
            <a:off x="8300160" y="3985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0" name=""/>
          <p:cNvSpPr/>
          <p:nvPr/>
        </p:nvSpPr>
        <p:spPr>
          <a:xfrm flipV="1">
            <a:off x="8300160" y="397080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1" name=""/>
          <p:cNvSpPr/>
          <p:nvPr/>
        </p:nvSpPr>
        <p:spPr>
          <a:xfrm flipV="1">
            <a:off x="8304840" y="396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2" name=""/>
          <p:cNvSpPr/>
          <p:nvPr/>
        </p:nvSpPr>
        <p:spPr>
          <a:xfrm flipV="1">
            <a:off x="8304840" y="3956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3" name=""/>
          <p:cNvSpPr/>
          <p:nvPr/>
        </p:nvSpPr>
        <p:spPr>
          <a:xfrm flipV="1">
            <a:off x="8309520" y="3942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4" name=""/>
          <p:cNvSpPr/>
          <p:nvPr/>
        </p:nvSpPr>
        <p:spPr>
          <a:xfrm flipV="1">
            <a:off x="8309520" y="39330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5" name=""/>
          <p:cNvSpPr/>
          <p:nvPr/>
        </p:nvSpPr>
        <p:spPr>
          <a:xfrm flipV="1">
            <a:off x="8314560" y="3918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6" name=""/>
          <p:cNvSpPr/>
          <p:nvPr/>
        </p:nvSpPr>
        <p:spPr>
          <a:xfrm flipV="1">
            <a:off x="8319240" y="3904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7" name=""/>
          <p:cNvSpPr/>
          <p:nvPr/>
        </p:nvSpPr>
        <p:spPr>
          <a:xfrm flipV="1">
            <a:off x="8319240" y="386604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8" name=""/>
          <p:cNvSpPr/>
          <p:nvPr/>
        </p:nvSpPr>
        <p:spPr>
          <a:xfrm flipV="1">
            <a:off x="8333640" y="3851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9" name=""/>
          <p:cNvSpPr/>
          <p:nvPr/>
        </p:nvSpPr>
        <p:spPr>
          <a:xfrm flipV="1">
            <a:off x="8338320" y="3842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0" name=""/>
          <p:cNvSpPr/>
          <p:nvPr/>
        </p:nvSpPr>
        <p:spPr>
          <a:xfrm flipV="1">
            <a:off x="8343000" y="3832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1" name=""/>
          <p:cNvSpPr/>
          <p:nvPr/>
        </p:nvSpPr>
        <p:spPr>
          <a:xfrm flipV="1">
            <a:off x="8347680" y="38232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2" name=""/>
          <p:cNvSpPr/>
          <p:nvPr/>
        </p:nvSpPr>
        <p:spPr>
          <a:xfrm flipV="1">
            <a:off x="8352720" y="3813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3" name=""/>
          <p:cNvSpPr/>
          <p:nvPr/>
        </p:nvSpPr>
        <p:spPr>
          <a:xfrm flipV="1">
            <a:off x="8357400" y="3808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4" name=""/>
          <p:cNvSpPr/>
          <p:nvPr/>
        </p:nvSpPr>
        <p:spPr>
          <a:xfrm flipV="1">
            <a:off x="8362080" y="37994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5" name=""/>
          <p:cNvSpPr/>
          <p:nvPr/>
        </p:nvSpPr>
        <p:spPr>
          <a:xfrm>
            <a:off x="8371800" y="3799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6" name=""/>
          <p:cNvSpPr/>
          <p:nvPr/>
        </p:nvSpPr>
        <p:spPr>
          <a:xfrm>
            <a:off x="838116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7" name=""/>
          <p:cNvSpPr/>
          <p:nvPr/>
        </p:nvSpPr>
        <p:spPr>
          <a:xfrm>
            <a:off x="8385840" y="3799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8" name=""/>
          <p:cNvSpPr/>
          <p:nvPr/>
        </p:nvSpPr>
        <p:spPr>
          <a:xfrm>
            <a:off x="8390880" y="3804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9" name=""/>
          <p:cNvSpPr/>
          <p:nvPr/>
        </p:nvSpPr>
        <p:spPr>
          <a:xfrm>
            <a:off x="8390880" y="3813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0" name=""/>
          <p:cNvSpPr/>
          <p:nvPr/>
        </p:nvSpPr>
        <p:spPr>
          <a:xfrm flipH="1">
            <a:off x="8385840" y="38278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1" name=""/>
          <p:cNvSpPr/>
          <p:nvPr/>
        </p:nvSpPr>
        <p:spPr>
          <a:xfrm flipH="1">
            <a:off x="8376480" y="38376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2" name=""/>
          <p:cNvSpPr/>
          <p:nvPr/>
        </p:nvSpPr>
        <p:spPr>
          <a:xfrm flipH="1">
            <a:off x="8366760" y="38566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3" name=""/>
          <p:cNvSpPr/>
          <p:nvPr/>
        </p:nvSpPr>
        <p:spPr>
          <a:xfrm flipH="1">
            <a:off x="8362080" y="3870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4" name=""/>
          <p:cNvSpPr/>
          <p:nvPr/>
        </p:nvSpPr>
        <p:spPr>
          <a:xfrm flipH="1">
            <a:off x="8357400" y="3885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5" name=""/>
          <p:cNvSpPr/>
          <p:nvPr/>
        </p:nvSpPr>
        <p:spPr>
          <a:xfrm flipH="1">
            <a:off x="8352720" y="3889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6" name=""/>
          <p:cNvSpPr/>
          <p:nvPr/>
        </p:nvSpPr>
        <p:spPr>
          <a:xfrm flipH="1">
            <a:off x="8347680" y="3894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7" name=""/>
          <p:cNvSpPr/>
          <p:nvPr/>
        </p:nvSpPr>
        <p:spPr>
          <a:xfrm>
            <a:off x="850500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8" name=""/>
          <p:cNvSpPr/>
          <p:nvPr/>
        </p:nvSpPr>
        <p:spPr>
          <a:xfrm flipH="1">
            <a:off x="850032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9" name=""/>
          <p:cNvSpPr/>
          <p:nvPr/>
        </p:nvSpPr>
        <p:spPr>
          <a:xfrm>
            <a:off x="850032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0" name=""/>
          <p:cNvSpPr/>
          <p:nvPr/>
        </p:nvSpPr>
        <p:spPr>
          <a:xfrm>
            <a:off x="850032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1" name=""/>
          <p:cNvSpPr/>
          <p:nvPr/>
        </p:nvSpPr>
        <p:spPr>
          <a:xfrm>
            <a:off x="8500320" y="3808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2" name=""/>
          <p:cNvSpPr/>
          <p:nvPr/>
        </p:nvSpPr>
        <p:spPr>
          <a:xfrm flipH="1">
            <a:off x="8495640" y="381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3" name=""/>
          <p:cNvSpPr/>
          <p:nvPr/>
        </p:nvSpPr>
        <p:spPr>
          <a:xfrm>
            <a:off x="849564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4" name=""/>
          <p:cNvSpPr/>
          <p:nvPr/>
        </p:nvSpPr>
        <p:spPr>
          <a:xfrm flipH="1">
            <a:off x="8490960" y="38278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5" name=""/>
          <p:cNvSpPr/>
          <p:nvPr/>
        </p:nvSpPr>
        <p:spPr>
          <a:xfrm>
            <a:off x="8490960" y="3851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6" name=""/>
          <p:cNvSpPr/>
          <p:nvPr/>
        </p:nvSpPr>
        <p:spPr>
          <a:xfrm>
            <a:off x="8490960" y="386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7" name=""/>
          <p:cNvSpPr/>
          <p:nvPr/>
        </p:nvSpPr>
        <p:spPr>
          <a:xfrm flipH="1">
            <a:off x="8485920" y="3866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8" name=""/>
          <p:cNvSpPr/>
          <p:nvPr/>
        </p:nvSpPr>
        <p:spPr>
          <a:xfrm flipH="1">
            <a:off x="8529120" y="3756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9" name=""/>
          <p:cNvSpPr/>
          <p:nvPr/>
        </p:nvSpPr>
        <p:spPr>
          <a:xfrm flipH="1">
            <a:off x="8524080" y="3756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0" name=""/>
          <p:cNvSpPr/>
          <p:nvPr/>
        </p:nvSpPr>
        <p:spPr>
          <a:xfrm flipH="1">
            <a:off x="8519400" y="376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1" name=""/>
          <p:cNvSpPr/>
          <p:nvPr/>
        </p:nvSpPr>
        <p:spPr>
          <a:xfrm flipH="1">
            <a:off x="8510040" y="37612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2" name=""/>
          <p:cNvSpPr/>
          <p:nvPr/>
        </p:nvSpPr>
        <p:spPr>
          <a:xfrm flipH="1">
            <a:off x="8495640" y="37659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3" name=""/>
          <p:cNvSpPr/>
          <p:nvPr/>
        </p:nvSpPr>
        <p:spPr>
          <a:xfrm flipH="1">
            <a:off x="8485920" y="37706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4" name=""/>
          <p:cNvSpPr/>
          <p:nvPr/>
        </p:nvSpPr>
        <p:spPr>
          <a:xfrm flipH="1">
            <a:off x="8481240" y="3775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5" name=""/>
          <p:cNvSpPr/>
          <p:nvPr/>
        </p:nvSpPr>
        <p:spPr>
          <a:xfrm flipH="1">
            <a:off x="8466840" y="37756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6" name=""/>
          <p:cNvSpPr/>
          <p:nvPr/>
        </p:nvSpPr>
        <p:spPr>
          <a:xfrm>
            <a:off x="85813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7" name=""/>
          <p:cNvSpPr/>
          <p:nvPr/>
        </p:nvSpPr>
        <p:spPr>
          <a:xfrm>
            <a:off x="858132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8" name=""/>
          <p:cNvSpPr/>
          <p:nvPr/>
        </p:nvSpPr>
        <p:spPr>
          <a:xfrm>
            <a:off x="858132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9" name=""/>
          <p:cNvSpPr/>
          <p:nvPr/>
        </p:nvSpPr>
        <p:spPr>
          <a:xfrm>
            <a:off x="858132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0" name=""/>
          <p:cNvSpPr/>
          <p:nvPr/>
        </p:nvSpPr>
        <p:spPr>
          <a:xfrm flipH="1">
            <a:off x="8576640" y="382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1" name=""/>
          <p:cNvSpPr/>
          <p:nvPr/>
        </p:nvSpPr>
        <p:spPr>
          <a:xfrm flipH="1">
            <a:off x="8571960" y="38325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2" name=""/>
          <p:cNvSpPr/>
          <p:nvPr/>
        </p:nvSpPr>
        <p:spPr>
          <a:xfrm>
            <a:off x="8571960" y="386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3" name=""/>
          <p:cNvSpPr/>
          <p:nvPr/>
        </p:nvSpPr>
        <p:spPr>
          <a:xfrm>
            <a:off x="8571960" y="386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4" name=""/>
          <p:cNvSpPr/>
          <p:nvPr/>
        </p:nvSpPr>
        <p:spPr>
          <a:xfrm>
            <a:off x="8571960" y="3870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5" name=""/>
          <p:cNvSpPr/>
          <p:nvPr/>
        </p:nvSpPr>
        <p:spPr>
          <a:xfrm flipH="1">
            <a:off x="8567280" y="3875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6" name=""/>
          <p:cNvSpPr/>
          <p:nvPr/>
        </p:nvSpPr>
        <p:spPr>
          <a:xfrm>
            <a:off x="8567280" y="388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7" name=""/>
          <p:cNvSpPr/>
          <p:nvPr/>
        </p:nvSpPr>
        <p:spPr>
          <a:xfrm flipV="1">
            <a:off x="8571960" y="388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8" name=""/>
          <p:cNvSpPr/>
          <p:nvPr/>
        </p:nvSpPr>
        <p:spPr>
          <a:xfrm flipV="1">
            <a:off x="8571960" y="387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9" name=""/>
          <p:cNvSpPr/>
          <p:nvPr/>
        </p:nvSpPr>
        <p:spPr>
          <a:xfrm flipV="1">
            <a:off x="8576640" y="3870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0" name=""/>
          <p:cNvSpPr/>
          <p:nvPr/>
        </p:nvSpPr>
        <p:spPr>
          <a:xfrm flipV="1">
            <a:off x="8581320" y="3856680"/>
            <a:ext cx="241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1" name=""/>
          <p:cNvSpPr/>
          <p:nvPr/>
        </p:nvSpPr>
        <p:spPr>
          <a:xfrm>
            <a:off x="8605440" y="3856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2" name=""/>
          <p:cNvSpPr/>
          <p:nvPr/>
        </p:nvSpPr>
        <p:spPr>
          <a:xfrm flipV="1">
            <a:off x="8614800" y="384696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3" name=""/>
          <p:cNvSpPr/>
          <p:nvPr/>
        </p:nvSpPr>
        <p:spPr>
          <a:xfrm flipV="1">
            <a:off x="8638560" y="3842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4" name=""/>
          <p:cNvSpPr/>
          <p:nvPr/>
        </p:nvSpPr>
        <p:spPr>
          <a:xfrm flipV="1">
            <a:off x="8643240" y="3832560"/>
            <a:ext cx="241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5" name=""/>
          <p:cNvSpPr/>
          <p:nvPr/>
        </p:nvSpPr>
        <p:spPr>
          <a:xfrm flipV="1">
            <a:off x="8667360" y="382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6" name=""/>
          <p:cNvSpPr/>
          <p:nvPr/>
        </p:nvSpPr>
        <p:spPr>
          <a:xfrm flipV="1">
            <a:off x="8667360" y="3823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7" name=""/>
          <p:cNvSpPr/>
          <p:nvPr/>
        </p:nvSpPr>
        <p:spPr>
          <a:xfrm flipV="1">
            <a:off x="867672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8" name=""/>
          <p:cNvSpPr/>
          <p:nvPr/>
        </p:nvSpPr>
        <p:spPr>
          <a:xfrm flipV="1">
            <a:off x="867672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9" name=""/>
          <p:cNvSpPr/>
          <p:nvPr/>
        </p:nvSpPr>
        <p:spPr>
          <a:xfrm flipV="1">
            <a:off x="86767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0" name=""/>
          <p:cNvSpPr/>
          <p:nvPr/>
        </p:nvSpPr>
        <p:spPr>
          <a:xfrm flipH="1">
            <a:off x="8672040" y="380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1" name=""/>
          <p:cNvSpPr/>
          <p:nvPr/>
        </p:nvSpPr>
        <p:spPr>
          <a:xfrm flipV="1">
            <a:off x="867204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2" name=""/>
          <p:cNvSpPr/>
          <p:nvPr/>
        </p:nvSpPr>
        <p:spPr>
          <a:xfrm flipH="1" flipV="1">
            <a:off x="866736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3" name=""/>
          <p:cNvSpPr/>
          <p:nvPr/>
        </p:nvSpPr>
        <p:spPr>
          <a:xfrm flipH="1">
            <a:off x="8662320" y="37994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4" name=""/>
          <p:cNvSpPr/>
          <p:nvPr/>
        </p:nvSpPr>
        <p:spPr>
          <a:xfrm>
            <a:off x="86623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5" name=""/>
          <p:cNvSpPr/>
          <p:nvPr/>
        </p:nvSpPr>
        <p:spPr>
          <a:xfrm>
            <a:off x="866232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6" name=""/>
          <p:cNvSpPr/>
          <p:nvPr/>
        </p:nvSpPr>
        <p:spPr>
          <a:xfrm>
            <a:off x="866232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7" name=""/>
          <p:cNvSpPr/>
          <p:nvPr/>
        </p:nvSpPr>
        <p:spPr>
          <a:xfrm>
            <a:off x="8662320" y="3823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8" name=""/>
          <p:cNvSpPr/>
          <p:nvPr/>
        </p:nvSpPr>
        <p:spPr>
          <a:xfrm>
            <a:off x="866232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9" name=""/>
          <p:cNvSpPr/>
          <p:nvPr/>
        </p:nvSpPr>
        <p:spPr>
          <a:xfrm>
            <a:off x="8662320" y="38422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0" name=""/>
          <p:cNvSpPr/>
          <p:nvPr/>
        </p:nvSpPr>
        <p:spPr>
          <a:xfrm>
            <a:off x="866736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1" name=""/>
          <p:cNvSpPr/>
          <p:nvPr/>
        </p:nvSpPr>
        <p:spPr>
          <a:xfrm>
            <a:off x="8667360" y="38566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2" name=""/>
          <p:cNvSpPr/>
          <p:nvPr/>
        </p:nvSpPr>
        <p:spPr>
          <a:xfrm flipH="1">
            <a:off x="876744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3" name=""/>
          <p:cNvSpPr/>
          <p:nvPr/>
        </p:nvSpPr>
        <p:spPr>
          <a:xfrm flipV="1">
            <a:off x="876744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4" name=""/>
          <p:cNvSpPr/>
          <p:nvPr/>
        </p:nvSpPr>
        <p:spPr>
          <a:xfrm>
            <a:off x="876744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5" name=""/>
          <p:cNvSpPr/>
          <p:nvPr/>
        </p:nvSpPr>
        <p:spPr>
          <a:xfrm flipH="1">
            <a:off x="876276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6" name=""/>
          <p:cNvSpPr/>
          <p:nvPr/>
        </p:nvSpPr>
        <p:spPr>
          <a:xfrm>
            <a:off x="876276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7" name=""/>
          <p:cNvSpPr/>
          <p:nvPr/>
        </p:nvSpPr>
        <p:spPr>
          <a:xfrm>
            <a:off x="876276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8" name=""/>
          <p:cNvSpPr/>
          <p:nvPr/>
        </p:nvSpPr>
        <p:spPr>
          <a:xfrm>
            <a:off x="876276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9" name=""/>
          <p:cNvSpPr/>
          <p:nvPr/>
        </p:nvSpPr>
        <p:spPr>
          <a:xfrm flipH="1">
            <a:off x="8757720" y="3813840"/>
            <a:ext cx="504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0" name=""/>
          <p:cNvSpPr/>
          <p:nvPr/>
        </p:nvSpPr>
        <p:spPr>
          <a:xfrm>
            <a:off x="8757720" y="3832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1" name=""/>
          <p:cNvSpPr/>
          <p:nvPr/>
        </p:nvSpPr>
        <p:spPr>
          <a:xfrm>
            <a:off x="875772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2" name=""/>
          <p:cNvSpPr/>
          <p:nvPr/>
        </p:nvSpPr>
        <p:spPr>
          <a:xfrm>
            <a:off x="8757720" y="38566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3" name=""/>
          <p:cNvSpPr/>
          <p:nvPr/>
        </p:nvSpPr>
        <p:spPr>
          <a:xfrm>
            <a:off x="8757720" y="38804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4" name=""/>
          <p:cNvSpPr/>
          <p:nvPr/>
        </p:nvSpPr>
        <p:spPr>
          <a:xfrm>
            <a:off x="8762760" y="3889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5" name=""/>
          <p:cNvSpPr/>
          <p:nvPr/>
        </p:nvSpPr>
        <p:spPr>
          <a:xfrm>
            <a:off x="8762760" y="389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6" name=""/>
          <p:cNvSpPr/>
          <p:nvPr/>
        </p:nvSpPr>
        <p:spPr>
          <a:xfrm>
            <a:off x="8767440" y="389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7" name=""/>
          <p:cNvSpPr/>
          <p:nvPr/>
        </p:nvSpPr>
        <p:spPr>
          <a:xfrm>
            <a:off x="8772120" y="3899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8" name=""/>
          <p:cNvSpPr/>
          <p:nvPr/>
        </p:nvSpPr>
        <p:spPr>
          <a:xfrm flipV="1">
            <a:off x="8781840" y="387576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9" name=""/>
          <p:cNvSpPr/>
          <p:nvPr/>
        </p:nvSpPr>
        <p:spPr>
          <a:xfrm flipV="1">
            <a:off x="8805600" y="3870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0" name=""/>
          <p:cNvSpPr/>
          <p:nvPr/>
        </p:nvSpPr>
        <p:spPr>
          <a:xfrm flipV="1">
            <a:off x="8810280" y="3861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1" name=""/>
          <p:cNvSpPr/>
          <p:nvPr/>
        </p:nvSpPr>
        <p:spPr>
          <a:xfrm flipV="1">
            <a:off x="8814960" y="3851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2" name=""/>
          <p:cNvSpPr/>
          <p:nvPr/>
        </p:nvSpPr>
        <p:spPr>
          <a:xfrm flipV="1">
            <a:off x="8819640" y="3846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3" name=""/>
          <p:cNvSpPr/>
          <p:nvPr/>
        </p:nvSpPr>
        <p:spPr>
          <a:xfrm flipV="1">
            <a:off x="8824680" y="3827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4" name=""/>
          <p:cNvSpPr/>
          <p:nvPr/>
        </p:nvSpPr>
        <p:spPr>
          <a:xfrm flipV="1">
            <a:off x="8824680" y="3818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5" name=""/>
          <p:cNvSpPr/>
          <p:nvPr/>
        </p:nvSpPr>
        <p:spPr>
          <a:xfrm flipH="1" flipV="1">
            <a:off x="8819640" y="3808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6" name=""/>
          <p:cNvSpPr/>
          <p:nvPr/>
        </p:nvSpPr>
        <p:spPr>
          <a:xfrm flipV="1">
            <a:off x="881964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7" name=""/>
          <p:cNvSpPr/>
          <p:nvPr/>
        </p:nvSpPr>
        <p:spPr>
          <a:xfrm flipH="1" flipV="1">
            <a:off x="881496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8" name=""/>
          <p:cNvSpPr/>
          <p:nvPr/>
        </p:nvSpPr>
        <p:spPr>
          <a:xfrm flipH="1">
            <a:off x="8810280" y="3799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9" name=""/>
          <p:cNvSpPr/>
          <p:nvPr/>
        </p:nvSpPr>
        <p:spPr>
          <a:xfrm flipH="1">
            <a:off x="8805600" y="3799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0" name=""/>
          <p:cNvSpPr/>
          <p:nvPr/>
        </p:nvSpPr>
        <p:spPr>
          <a:xfrm>
            <a:off x="880560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1" name=""/>
          <p:cNvSpPr/>
          <p:nvPr/>
        </p:nvSpPr>
        <p:spPr>
          <a:xfrm>
            <a:off x="880560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2" name=""/>
          <p:cNvSpPr/>
          <p:nvPr/>
        </p:nvSpPr>
        <p:spPr>
          <a:xfrm>
            <a:off x="8805600" y="3818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3" name=""/>
          <p:cNvSpPr/>
          <p:nvPr/>
        </p:nvSpPr>
        <p:spPr>
          <a:xfrm>
            <a:off x="8810280" y="3818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4" name=""/>
          <p:cNvSpPr/>
          <p:nvPr/>
        </p:nvSpPr>
        <p:spPr>
          <a:xfrm>
            <a:off x="8814960" y="3823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5" name=""/>
          <p:cNvSpPr/>
          <p:nvPr/>
        </p:nvSpPr>
        <p:spPr>
          <a:xfrm flipV="1">
            <a:off x="8819640" y="38185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6" name=""/>
          <p:cNvSpPr/>
          <p:nvPr/>
        </p:nvSpPr>
        <p:spPr>
          <a:xfrm flipV="1">
            <a:off x="8924760" y="3761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7" name=""/>
          <p:cNvSpPr/>
          <p:nvPr/>
        </p:nvSpPr>
        <p:spPr>
          <a:xfrm flipH="1">
            <a:off x="8920080" y="376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8" name=""/>
          <p:cNvSpPr/>
          <p:nvPr/>
        </p:nvSpPr>
        <p:spPr>
          <a:xfrm flipV="1">
            <a:off x="8920080" y="375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9" name=""/>
          <p:cNvSpPr/>
          <p:nvPr/>
        </p:nvSpPr>
        <p:spPr>
          <a:xfrm flipH="1">
            <a:off x="8915040" y="3756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0" name=""/>
          <p:cNvSpPr/>
          <p:nvPr/>
        </p:nvSpPr>
        <p:spPr>
          <a:xfrm flipH="1">
            <a:off x="8910360" y="3756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1" name=""/>
          <p:cNvSpPr/>
          <p:nvPr/>
        </p:nvSpPr>
        <p:spPr>
          <a:xfrm flipH="1">
            <a:off x="8901000" y="3756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2" name=""/>
          <p:cNvSpPr/>
          <p:nvPr/>
        </p:nvSpPr>
        <p:spPr>
          <a:xfrm flipH="1">
            <a:off x="8895960" y="3761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3" name=""/>
          <p:cNvSpPr/>
          <p:nvPr/>
        </p:nvSpPr>
        <p:spPr>
          <a:xfrm flipH="1">
            <a:off x="8891280" y="3765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4" name=""/>
          <p:cNvSpPr/>
          <p:nvPr/>
        </p:nvSpPr>
        <p:spPr>
          <a:xfrm>
            <a:off x="8891280" y="3770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5" name=""/>
          <p:cNvSpPr/>
          <p:nvPr/>
        </p:nvSpPr>
        <p:spPr>
          <a:xfrm flipH="1">
            <a:off x="8886600" y="37803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6" name=""/>
          <p:cNvSpPr/>
          <p:nvPr/>
        </p:nvSpPr>
        <p:spPr>
          <a:xfrm>
            <a:off x="8886600" y="38041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7" name=""/>
          <p:cNvSpPr/>
          <p:nvPr/>
        </p:nvSpPr>
        <p:spPr>
          <a:xfrm>
            <a:off x="8886600" y="3827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8" name=""/>
          <p:cNvSpPr/>
          <p:nvPr/>
        </p:nvSpPr>
        <p:spPr>
          <a:xfrm>
            <a:off x="8886600" y="3837600"/>
            <a:ext cx="144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9" name=""/>
          <p:cNvSpPr/>
          <p:nvPr/>
        </p:nvSpPr>
        <p:spPr>
          <a:xfrm>
            <a:off x="8901000" y="3880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0" name=""/>
          <p:cNvSpPr/>
          <p:nvPr/>
        </p:nvSpPr>
        <p:spPr>
          <a:xfrm>
            <a:off x="8905680" y="388980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1" name=""/>
          <p:cNvSpPr/>
          <p:nvPr/>
        </p:nvSpPr>
        <p:spPr>
          <a:xfrm>
            <a:off x="8934120" y="3904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2" name=""/>
          <p:cNvSpPr/>
          <p:nvPr/>
        </p:nvSpPr>
        <p:spPr>
          <a:xfrm flipV="1">
            <a:off x="8939160" y="3894840"/>
            <a:ext cx="331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3" name=""/>
          <p:cNvSpPr/>
          <p:nvPr/>
        </p:nvSpPr>
        <p:spPr>
          <a:xfrm>
            <a:off x="749448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4" name=""/>
          <p:cNvSpPr/>
          <p:nvPr/>
        </p:nvSpPr>
        <p:spPr>
          <a:xfrm>
            <a:off x="749916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5" name=""/>
          <p:cNvSpPr/>
          <p:nvPr/>
        </p:nvSpPr>
        <p:spPr>
          <a:xfrm>
            <a:off x="7499160" y="4171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6" name=""/>
          <p:cNvSpPr/>
          <p:nvPr/>
        </p:nvSpPr>
        <p:spPr>
          <a:xfrm>
            <a:off x="750384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7" name=""/>
          <p:cNvSpPr/>
          <p:nvPr/>
        </p:nvSpPr>
        <p:spPr>
          <a:xfrm>
            <a:off x="7503840" y="41760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8" name=""/>
          <p:cNvSpPr/>
          <p:nvPr/>
        </p:nvSpPr>
        <p:spPr>
          <a:xfrm>
            <a:off x="750888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9" name=""/>
          <p:cNvSpPr/>
          <p:nvPr/>
        </p:nvSpPr>
        <p:spPr>
          <a:xfrm>
            <a:off x="7508880" y="4195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0" name=""/>
          <p:cNvSpPr/>
          <p:nvPr/>
        </p:nvSpPr>
        <p:spPr>
          <a:xfrm flipH="1">
            <a:off x="7503840" y="4204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1" name=""/>
          <p:cNvSpPr/>
          <p:nvPr/>
        </p:nvSpPr>
        <p:spPr>
          <a:xfrm flipH="1">
            <a:off x="7494480" y="42094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2" name=""/>
          <p:cNvSpPr/>
          <p:nvPr/>
        </p:nvSpPr>
        <p:spPr>
          <a:xfrm flipH="1">
            <a:off x="7489800" y="4233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3" name=""/>
          <p:cNvSpPr/>
          <p:nvPr/>
        </p:nvSpPr>
        <p:spPr>
          <a:xfrm flipH="1">
            <a:off x="7484760" y="4252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4" name=""/>
          <p:cNvSpPr/>
          <p:nvPr/>
        </p:nvSpPr>
        <p:spPr>
          <a:xfrm flipH="1">
            <a:off x="7475400" y="42570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5" name=""/>
          <p:cNvSpPr/>
          <p:nvPr/>
        </p:nvSpPr>
        <p:spPr>
          <a:xfrm flipH="1">
            <a:off x="7470720" y="427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6" name=""/>
          <p:cNvSpPr/>
          <p:nvPr/>
        </p:nvSpPr>
        <p:spPr>
          <a:xfrm flipH="1">
            <a:off x="7465680" y="4276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7" name=""/>
          <p:cNvSpPr/>
          <p:nvPr/>
        </p:nvSpPr>
        <p:spPr>
          <a:xfrm flipH="1">
            <a:off x="7461000" y="4276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8" name=""/>
          <p:cNvSpPr/>
          <p:nvPr/>
        </p:nvSpPr>
        <p:spPr>
          <a:xfrm flipH="1" flipV="1">
            <a:off x="7446960" y="42663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9" name=""/>
          <p:cNvSpPr/>
          <p:nvPr/>
        </p:nvSpPr>
        <p:spPr>
          <a:xfrm flipH="1" flipV="1">
            <a:off x="7437240" y="42570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0" name=""/>
          <p:cNvSpPr/>
          <p:nvPr/>
        </p:nvSpPr>
        <p:spPr>
          <a:xfrm flipH="1" flipV="1">
            <a:off x="7432560" y="4242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1" name=""/>
          <p:cNvSpPr/>
          <p:nvPr/>
        </p:nvSpPr>
        <p:spPr>
          <a:xfrm flipV="1">
            <a:off x="7432560" y="4233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2" name=""/>
          <p:cNvSpPr/>
          <p:nvPr/>
        </p:nvSpPr>
        <p:spPr>
          <a:xfrm flipV="1">
            <a:off x="7432560" y="4214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3" name=""/>
          <p:cNvSpPr/>
          <p:nvPr/>
        </p:nvSpPr>
        <p:spPr>
          <a:xfrm flipV="1">
            <a:off x="7432560" y="4195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4" name=""/>
          <p:cNvSpPr/>
          <p:nvPr/>
        </p:nvSpPr>
        <p:spPr>
          <a:xfrm flipV="1">
            <a:off x="743256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5" name=""/>
          <p:cNvSpPr/>
          <p:nvPr/>
        </p:nvSpPr>
        <p:spPr>
          <a:xfrm flipV="1">
            <a:off x="7437240" y="4180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6" name=""/>
          <p:cNvSpPr/>
          <p:nvPr/>
        </p:nvSpPr>
        <p:spPr>
          <a:xfrm flipV="1">
            <a:off x="7441920" y="41713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7" name=""/>
          <p:cNvSpPr/>
          <p:nvPr/>
        </p:nvSpPr>
        <p:spPr>
          <a:xfrm flipV="1">
            <a:off x="7451640" y="4166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8" name=""/>
          <p:cNvSpPr/>
          <p:nvPr/>
        </p:nvSpPr>
        <p:spPr>
          <a:xfrm>
            <a:off x="745632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9" name=""/>
          <p:cNvSpPr/>
          <p:nvPr/>
        </p:nvSpPr>
        <p:spPr>
          <a:xfrm>
            <a:off x="7461000" y="41662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0" name=""/>
          <p:cNvSpPr/>
          <p:nvPr/>
        </p:nvSpPr>
        <p:spPr>
          <a:xfrm>
            <a:off x="7475400" y="4180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1" name=""/>
          <p:cNvSpPr/>
          <p:nvPr/>
        </p:nvSpPr>
        <p:spPr>
          <a:xfrm>
            <a:off x="7480080" y="41853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2" name=""/>
          <p:cNvSpPr/>
          <p:nvPr/>
        </p:nvSpPr>
        <p:spPr>
          <a:xfrm>
            <a:off x="7484760" y="41997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3" name=""/>
          <p:cNvSpPr/>
          <p:nvPr/>
        </p:nvSpPr>
        <p:spPr>
          <a:xfrm>
            <a:off x="760428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4" name=""/>
          <p:cNvSpPr/>
          <p:nvPr/>
        </p:nvSpPr>
        <p:spPr>
          <a:xfrm>
            <a:off x="760428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5" name=""/>
          <p:cNvSpPr/>
          <p:nvPr/>
        </p:nvSpPr>
        <p:spPr>
          <a:xfrm>
            <a:off x="760428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6" name=""/>
          <p:cNvSpPr/>
          <p:nvPr/>
        </p:nvSpPr>
        <p:spPr>
          <a:xfrm>
            <a:off x="7608960" y="419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7" name=""/>
          <p:cNvSpPr/>
          <p:nvPr/>
        </p:nvSpPr>
        <p:spPr>
          <a:xfrm>
            <a:off x="7608960" y="419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8" name=""/>
          <p:cNvSpPr/>
          <p:nvPr/>
        </p:nvSpPr>
        <p:spPr>
          <a:xfrm>
            <a:off x="7608960" y="4204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9" name=""/>
          <p:cNvSpPr/>
          <p:nvPr/>
        </p:nvSpPr>
        <p:spPr>
          <a:xfrm>
            <a:off x="760896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0" name=""/>
          <p:cNvSpPr/>
          <p:nvPr/>
        </p:nvSpPr>
        <p:spPr>
          <a:xfrm>
            <a:off x="7608960" y="42141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1" name=""/>
          <p:cNvSpPr/>
          <p:nvPr/>
        </p:nvSpPr>
        <p:spPr>
          <a:xfrm>
            <a:off x="760896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2" name=""/>
          <p:cNvSpPr/>
          <p:nvPr/>
        </p:nvSpPr>
        <p:spPr>
          <a:xfrm>
            <a:off x="760896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3" name=""/>
          <p:cNvSpPr/>
          <p:nvPr/>
        </p:nvSpPr>
        <p:spPr>
          <a:xfrm>
            <a:off x="7608960" y="4247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4" name=""/>
          <p:cNvSpPr/>
          <p:nvPr/>
        </p:nvSpPr>
        <p:spPr>
          <a:xfrm flipH="1">
            <a:off x="7623000" y="4166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5" name=""/>
          <p:cNvSpPr/>
          <p:nvPr/>
        </p:nvSpPr>
        <p:spPr>
          <a:xfrm flipH="1">
            <a:off x="7613640" y="4166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6" name=""/>
          <p:cNvSpPr/>
          <p:nvPr/>
        </p:nvSpPr>
        <p:spPr>
          <a:xfrm flipH="1">
            <a:off x="760896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7" name=""/>
          <p:cNvSpPr/>
          <p:nvPr/>
        </p:nvSpPr>
        <p:spPr>
          <a:xfrm flipH="1">
            <a:off x="760428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8" name=""/>
          <p:cNvSpPr/>
          <p:nvPr/>
        </p:nvSpPr>
        <p:spPr>
          <a:xfrm flipH="1">
            <a:off x="7589880" y="41662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9" name=""/>
          <p:cNvSpPr/>
          <p:nvPr/>
        </p:nvSpPr>
        <p:spPr>
          <a:xfrm flipH="1" flipV="1">
            <a:off x="7585200" y="4161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0" name=""/>
          <p:cNvSpPr/>
          <p:nvPr/>
        </p:nvSpPr>
        <p:spPr>
          <a:xfrm flipH="1" flipV="1">
            <a:off x="7575480" y="41522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1" name=""/>
          <p:cNvSpPr/>
          <p:nvPr/>
        </p:nvSpPr>
        <p:spPr>
          <a:xfrm>
            <a:off x="7699320" y="4147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2" name=""/>
          <p:cNvSpPr/>
          <p:nvPr/>
        </p:nvSpPr>
        <p:spPr>
          <a:xfrm>
            <a:off x="769932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3" name=""/>
          <p:cNvSpPr/>
          <p:nvPr/>
        </p:nvSpPr>
        <p:spPr>
          <a:xfrm>
            <a:off x="7699320" y="415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4" name=""/>
          <p:cNvSpPr/>
          <p:nvPr/>
        </p:nvSpPr>
        <p:spPr>
          <a:xfrm flipH="1">
            <a:off x="7694640" y="4161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5" name=""/>
          <p:cNvSpPr/>
          <p:nvPr/>
        </p:nvSpPr>
        <p:spPr>
          <a:xfrm>
            <a:off x="769464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6" name=""/>
          <p:cNvSpPr/>
          <p:nvPr/>
        </p:nvSpPr>
        <p:spPr>
          <a:xfrm flipH="1">
            <a:off x="7689960" y="41806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7" name=""/>
          <p:cNvSpPr/>
          <p:nvPr/>
        </p:nvSpPr>
        <p:spPr>
          <a:xfrm flipH="1">
            <a:off x="7685280" y="4204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8" name=""/>
          <p:cNvSpPr/>
          <p:nvPr/>
        </p:nvSpPr>
        <p:spPr>
          <a:xfrm>
            <a:off x="7685280" y="4209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9" name=""/>
          <p:cNvSpPr/>
          <p:nvPr/>
        </p:nvSpPr>
        <p:spPr>
          <a:xfrm>
            <a:off x="7685280" y="422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0" name=""/>
          <p:cNvSpPr/>
          <p:nvPr/>
        </p:nvSpPr>
        <p:spPr>
          <a:xfrm>
            <a:off x="7685280" y="42332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1" name=""/>
          <p:cNvSpPr/>
          <p:nvPr/>
        </p:nvSpPr>
        <p:spPr>
          <a:xfrm flipV="1">
            <a:off x="7694640" y="4233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2" name=""/>
          <p:cNvSpPr/>
          <p:nvPr/>
        </p:nvSpPr>
        <p:spPr>
          <a:xfrm>
            <a:off x="7704360" y="4233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3" name=""/>
          <p:cNvSpPr/>
          <p:nvPr/>
        </p:nvSpPr>
        <p:spPr>
          <a:xfrm flipV="1">
            <a:off x="7709040" y="4204440"/>
            <a:ext cx="4752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4" name=""/>
          <p:cNvSpPr/>
          <p:nvPr/>
        </p:nvSpPr>
        <p:spPr>
          <a:xfrm flipV="1">
            <a:off x="7756560" y="41950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5" name=""/>
          <p:cNvSpPr/>
          <p:nvPr/>
        </p:nvSpPr>
        <p:spPr>
          <a:xfrm flipV="1">
            <a:off x="7770960" y="41853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6" name=""/>
          <p:cNvSpPr/>
          <p:nvPr/>
        </p:nvSpPr>
        <p:spPr>
          <a:xfrm flipV="1">
            <a:off x="7780680" y="41760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7" name=""/>
          <p:cNvSpPr/>
          <p:nvPr/>
        </p:nvSpPr>
        <p:spPr>
          <a:xfrm flipV="1">
            <a:off x="7790040" y="4171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8" name=""/>
          <p:cNvSpPr/>
          <p:nvPr/>
        </p:nvSpPr>
        <p:spPr>
          <a:xfrm flipV="1">
            <a:off x="7799400" y="41569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9" name=""/>
          <p:cNvSpPr/>
          <p:nvPr/>
        </p:nvSpPr>
        <p:spPr>
          <a:xfrm>
            <a:off x="7728120" y="4228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0" name=""/>
          <p:cNvSpPr/>
          <p:nvPr/>
        </p:nvSpPr>
        <p:spPr>
          <a:xfrm>
            <a:off x="7732800" y="422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1" name=""/>
          <p:cNvSpPr/>
          <p:nvPr/>
        </p:nvSpPr>
        <p:spPr>
          <a:xfrm>
            <a:off x="773748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2" name=""/>
          <p:cNvSpPr/>
          <p:nvPr/>
        </p:nvSpPr>
        <p:spPr>
          <a:xfrm>
            <a:off x="7737480" y="4237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3" name=""/>
          <p:cNvSpPr/>
          <p:nvPr/>
        </p:nvSpPr>
        <p:spPr>
          <a:xfrm>
            <a:off x="7742520" y="4237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4" name=""/>
          <p:cNvSpPr/>
          <p:nvPr/>
        </p:nvSpPr>
        <p:spPr>
          <a:xfrm>
            <a:off x="7751880" y="4242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5" name=""/>
          <p:cNvSpPr/>
          <p:nvPr/>
        </p:nvSpPr>
        <p:spPr>
          <a:xfrm>
            <a:off x="7756560" y="42426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6" name=""/>
          <p:cNvSpPr/>
          <p:nvPr/>
        </p:nvSpPr>
        <p:spPr>
          <a:xfrm>
            <a:off x="7766280" y="424260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7" name=""/>
          <p:cNvSpPr/>
          <p:nvPr/>
        </p:nvSpPr>
        <p:spPr>
          <a:xfrm>
            <a:off x="7790040" y="42476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8" name=""/>
          <p:cNvSpPr/>
          <p:nvPr/>
        </p:nvSpPr>
        <p:spPr>
          <a:xfrm flipV="1">
            <a:off x="7875720" y="425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9" name=""/>
          <p:cNvSpPr/>
          <p:nvPr/>
        </p:nvSpPr>
        <p:spPr>
          <a:xfrm flipV="1">
            <a:off x="7875720" y="424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0" name=""/>
          <p:cNvSpPr/>
          <p:nvPr/>
        </p:nvSpPr>
        <p:spPr>
          <a:xfrm flipV="1">
            <a:off x="787572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1" name=""/>
          <p:cNvSpPr/>
          <p:nvPr/>
        </p:nvSpPr>
        <p:spPr>
          <a:xfrm flipV="1">
            <a:off x="7875720" y="4237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2" name=""/>
          <p:cNvSpPr/>
          <p:nvPr/>
        </p:nvSpPr>
        <p:spPr>
          <a:xfrm flipV="1">
            <a:off x="788076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3" name=""/>
          <p:cNvSpPr/>
          <p:nvPr/>
        </p:nvSpPr>
        <p:spPr>
          <a:xfrm flipV="1">
            <a:off x="7880760" y="4223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4" name=""/>
          <p:cNvSpPr/>
          <p:nvPr/>
        </p:nvSpPr>
        <p:spPr>
          <a:xfrm flipV="1">
            <a:off x="7880760" y="4214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5" name=""/>
          <p:cNvSpPr/>
          <p:nvPr/>
        </p:nvSpPr>
        <p:spPr>
          <a:xfrm flipV="1">
            <a:off x="7885440" y="41904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6" name=""/>
          <p:cNvSpPr/>
          <p:nvPr/>
        </p:nvSpPr>
        <p:spPr>
          <a:xfrm flipV="1">
            <a:off x="7894800" y="41806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7" name=""/>
          <p:cNvSpPr/>
          <p:nvPr/>
        </p:nvSpPr>
        <p:spPr>
          <a:xfrm flipV="1">
            <a:off x="7899840" y="4166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8" name=""/>
          <p:cNvSpPr/>
          <p:nvPr/>
        </p:nvSpPr>
        <p:spPr>
          <a:xfrm flipV="1">
            <a:off x="7904520" y="4161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9" name=""/>
          <p:cNvSpPr/>
          <p:nvPr/>
        </p:nvSpPr>
        <p:spPr>
          <a:xfrm>
            <a:off x="7909200" y="416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0" name=""/>
          <p:cNvSpPr/>
          <p:nvPr/>
        </p:nvSpPr>
        <p:spPr>
          <a:xfrm>
            <a:off x="7913880" y="4161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1" name=""/>
          <p:cNvSpPr/>
          <p:nvPr/>
        </p:nvSpPr>
        <p:spPr>
          <a:xfrm>
            <a:off x="7918920" y="41662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2" name=""/>
          <p:cNvSpPr/>
          <p:nvPr/>
        </p:nvSpPr>
        <p:spPr>
          <a:xfrm>
            <a:off x="7928280" y="4185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3" name=""/>
          <p:cNvSpPr/>
          <p:nvPr/>
        </p:nvSpPr>
        <p:spPr>
          <a:xfrm>
            <a:off x="7932960" y="4190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4" name=""/>
          <p:cNvSpPr/>
          <p:nvPr/>
        </p:nvSpPr>
        <p:spPr>
          <a:xfrm>
            <a:off x="7932960" y="4199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5" name=""/>
          <p:cNvSpPr/>
          <p:nvPr/>
        </p:nvSpPr>
        <p:spPr>
          <a:xfrm>
            <a:off x="7938000" y="42044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6" name=""/>
          <p:cNvSpPr/>
          <p:nvPr/>
        </p:nvSpPr>
        <p:spPr>
          <a:xfrm>
            <a:off x="7947360" y="4223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7" name=""/>
          <p:cNvSpPr/>
          <p:nvPr/>
        </p:nvSpPr>
        <p:spPr>
          <a:xfrm>
            <a:off x="7952040" y="4228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8" name=""/>
          <p:cNvSpPr/>
          <p:nvPr/>
        </p:nvSpPr>
        <p:spPr>
          <a:xfrm>
            <a:off x="7957080" y="42332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9" name=""/>
          <p:cNvSpPr/>
          <p:nvPr/>
        </p:nvSpPr>
        <p:spPr>
          <a:xfrm>
            <a:off x="7966440" y="425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0" name=""/>
          <p:cNvSpPr/>
          <p:nvPr/>
        </p:nvSpPr>
        <p:spPr>
          <a:xfrm>
            <a:off x="7971120" y="4257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1" name=""/>
          <p:cNvSpPr/>
          <p:nvPr/>
        </p:nvSpPr>
        <p:spPr>
          <a:xfrm>
            <a:off x="8085600" y="4218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2" name=""/>
          <p:cNvSpPr/>
          <p:nvPr/>
        </p:nvSpPr>
        <p:spPr>
          <a:xfrm>
            <a:off x="8090280" y="421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3" name=""/>
          <p:cNvSpPr/>
          <p:nvPr/>
        </p:nvSpPr>
        <p:spPr>
          <a:xfrm>
            <a:off x="809028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4" name=""/>
          <p:cNvSpPr/>
          <p:nvPr/>
        </p:nvSpPr>
        <p:spPr>
          <a:xfrm>
            <a:off x="8090280" y="422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5" name=""/>
          <p:cNvSpPr/>
          <p:nvPr/>
        </p:nvSpPr>
        <p:spPr>
          <a:xfrm>
            <a:off x="809028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6" name=""/>
          <p:cNvSpPr/>
          <p:nvPr/>
        </p:nvSpPr>
        <p:spPr>
          <a:xfrm flipH="1">
            <a:off x="8085600" y="423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7" name=""/>
          <p:cNvSpPr/>
          <p:nvPr/>
        </p:nvSpPr>
        <p:spPr>
          <a:xfrm flipH="1">
            <a:off x="8076240" y="42379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8" name=""/>
          <p:cNvSpPr/>
          <p:nvPr/>
        </p:nvSpPr>
        <p:spPr>
          <a:xfrm flipH="1">
            <a:off x="8071200" y="4247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9" name=""/>
          <p:cNvSpPr/>
          <p:nvPr/>
        </p:nvSpPr>
        <p:spPr>
          <a:xfrm flipH="1">
            <a:off x="8052120" y="42523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0" name=""/>
          <p:cNvSpPr/>
          <p:nvPr/>
        </p:nvSpPr>
        <p:spPr>
          <a:xfrm flipH="1">
            <a:off x="8042760" y="4257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1" name=""/>
          <p:cNvSpPr/>
          <p:nvPr/>
        </p:nvSpPr>
        <p:spPr>
          <a:xfrm flipH="1" flipV="1">
            <a:off x="8038080" y="425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2" name=""/>
          <p:cNvSpPr/>
          <p:nvPr/>
        </p:nvSpPr>
        <p:spPr>
          <a:xfrm flipH="1">
            <a:off x="8033040" y="4252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3" name=""/>
          <p:cNvSpPr/>
          <p:nvPr/>
        </p:nvSpPr>
        <p:spPr>
          <a:xfrm flipH="1" flipV="1">
            <a:off x="8019000" y="422856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4" name=""/>
          <p:cNvSpPr/>
          <p:nvPr/>
        </p:nvSpPr>
        <p:spPr>
          <a:xfrm flipV="1">
            <a:off x="801900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5" name=""/>
          <p:cNvSpPr/>
          <p:nvPr/>
        </p:nvSpPr>
        <p:spPr>
          <a:xfrm flipV="1">
            <a:off x="8019000" y="4204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6" name=""/>
          <p:cNvSpPr/>
          <p:nvPr/>
        </p:nvSpPr>
        <p:spPr>
          <a:xfrm flipV="1">
            <a:off x="8019000" y="4199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7" name=""/>
          <p:cNvSpPr/>
          <p:nvPr/>
        </p:nvSpPr>
        <p:spPr>
          <a:xfrm>
            <a:off x="8028360" y="419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8" name=""/>
          <p:cNvSpPr/>
          <p:nvPr/>
        </p:nvSpPr>
        <p:spPr>
          <a:xfrm>
            <a:off x="8033040" y="41997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9" name=""/>
          <p:cNvSpPr/>
          <p:nvPr/>
        </p:nvSpPr>
        <p:spPr>
          <a:xfrm>
            <a:off x="8047440" y="42044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0" name=""/>
          <p:cNvSpPr/>
          <p:nvPr/>
        </p:nvSpPr>
        <p:spPr>
          <a:xfrm>
            <a:off x="815724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1" name=""/>
          <p:cNvSpPr/>
          <p:nvPr/>
        </p:nvSpPr>
        <p:spPr>
          <a:xfrm>
            <a:off x="815724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2" name=""/>
          <p:cNvSpPr/>
          <p:nvPr/>
        </p:nvSpPr>
        <p:spPr>
          <a:xfrm>
            <a:off x="815724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3" name=""/>
          <p:cNvSpPr/>
          <p:nvPr/>
        </p:nvSpPr>
        <p:spPr>
          <a:xfrm>
            <a:off x="815724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4" name=""/>
          <p:cNvSpPr/>
          <p:nvPr/>
        </p:nvSpPr>
        <p:spPr>
          <a:xfrm>
            <a:off x="815724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5" name=""/>
          <p:cNvSpPr/>
          <p:nvPr/>
        </p:nvSpPr>
        <p:spPr>
          <a:xfrm>
            <a:off x="8157240" y="419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6" name=""/>
          <p:cNvSpPr/>
          <p:nvPr/>
        </p:nvSpPr>
        <p:spPr>
          <a:xfrm>
            <a:off x="8157240" y="4199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7" name=""/>
          <p:cNvSpPr/>
          <p:nvPr/>
        </p:nvSpPr>
        <p:spPr>
          <a:xfrm>
            <a:off x="8157240" y="4209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8" name=""/>
          <p:cNvSpPr/>
          <p:nvPr/>
        </p:nvSpPr>
        <p:spPr>
          <a:xfrm flipH="1">
            <a:off x="8152200" y="42188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9" name=""/>
          <p:cNvSpPr/>
          <p:nvPr/>
        </p:nvSpPr>
        <p:spPr>
          <a:xfrm>
            <a:off x="8152200" y="42332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0" name=""/>
          <p:cNvSpPr/>
          <p:nvPr/>
        </p:nvSpPr>
        <p:spPr>
          <a:xfrm>
            <a:off x="8152200" y="425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1" name=""/>
          <p:cNvSpPr/>
          <p:nvPr/>
        </p:nvSpPr>
        <p:spPr>
          <a:xfrm flipH="1">
            <a:off x="8147520" y="4257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2" name=""/>
          <p:cNvSpPr/>
          <p:nvPr/>
        </p:nvSpPr>
        <p:spPr>
          <a:xfrm flipH="1">
            <a:off x="8142840" y="427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3" name=""/>
          <p:cNvSpPr/>
          <p:nvPr/>
        </p:nvSpPr>
        <p:spPr>
          <a:xfrm flipV="1">
            <a:off x="8142840" y="427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4" name=""/>
          <p:cNvSpPr/>
          <p:nvPr/>
        </p:nvSpPr>
        <p:spPr>
          <a:xfrm flipV="1">
            <a:off x="8142840" y="4266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5" name=""/>
          <p:cNvSpPr/>
          <p:nvPr/>
        </p:nvSpPr>
        <p:spPr>
          <a:xfrm flipV="1">
            <a:off x="8147520" y="4257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6" name=""/>
          <p:cNvSpPr/>
          <p:nvPr/>
        </p:nvSpPr>
        <p:spPr>
          <a:xfrm flipV="1">
            <a:off x="8152200" y="4252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7" name=""/>
          <p:cNvSpPr/>
          <p:nvPr/>
        </p:nvSpPr>
        <p:spPr>
          <a:xfrm flipV="1">
            <a:off x="8157240" y="42379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8" name=""/>
          <p:cNvSpPr/>
          <p:nvPr/>
        </p:nvSpPr>
        <p:spPr>
          <a:xfrm flipV="1">
            <a:off x="8166600" y="4233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9" name=""/>
          <p:cNvSpPr/>
          <p:nvPr/>
        </p:nvSpPr>
        <p:spPr>
          <a:xfrm flipV="1">
            <a:off x="8171280" y="4228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0" name=""/>
          <p:cNvSpPr/>
          <p:nvPr/>
        </p:nvSpPr>
        <p:spPr>
          <a:xfrm flipV="1">
            <a:off x="8176320" y="4223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1" name=""/>
          <p:cNvSpPr/>
          <p:nvPr/>
        </p:nvSpPr>
        <p:spPr>
          <a:xfrm flipV="1">
            <a:off x="8181000" y="4218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2" name=""/>
          <p:cNvSpPr/>
          <p:nvPr/>
        </p:nvSpPr>
        <p:spPr>
          <a:xfrm flipV="1">
            <a:off x="8200080" y="4214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3" name=""/>
          <p:cNvSpPr/>
          <p:nvPr/>
        </p:nvSpPr>
        <p:spPr>
          <a:xfrm flipV="1">
            <a:off x="8204760" y="42094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4" name=""/>
          <p:cNvSpPr/>
          <p:nvPr/>
        </p:nvSpPr>
        <p:spPr>
          <a:xfrm flipV="1">
            <a:off x="8228520" y="42044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5" name=""/>
          <p:cNvSpPr/>
          <p:nvPr/>
        </p:nvSpPr>
        <p:spPr>
          <a:xfrm>
            <a:off x="823824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6" name=""/>
          <p:cNvSpPr/>
          <p:nvPr/>
        </p:nvSpPr>
        <p:spPr>
          <a:xfrm flipV="1">
            <a:off x="8242920" y="419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7" name=""/>
          <p:cNvSpPr/>
          <p:nvPr/>
        </p:nvSpPr>
        <p:spPr>
          <a:xfrm flipV="1">
            <a:off x="8247600" y="4195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8" name=""/>
          <p:cNvSpPr/>
          <p:nvPr/>
        </p:nvSpPr>
        <p:spPr>
          <a:xfrm flipV="1">
            <a:off x="825732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9" name=""/>
          <p:cNvSpPr/>
          <p:nvPr/>
        </p:nvSpPr>
        <p:spPr>
          <a:xfrm flipV="1">
            <a:off x="826200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0" name=""/>
          <p:cNvSpPr/>
          <p:nvPr/>
        </p:nvSpPr>
        <p:spPr>
          <a:xfrm flipV="1">
            <a:off x="8262000" y="4176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1" name=""/>
          <p:cNvSpPr/>
          <p:nvPr/>
        </p:nvSpPr>
        <p:spPr>
          <a:xfrm flipV="1">
            <a:off x="826668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2" name=""/>
          <p:cNvSpPr/>
          <p:nvPr/>
        </p:nvSpPr>
        <p:spPr>
          <a:xfrm flipH="1" flipV="1">
            <a:off x="8262000" y="4166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3" name=""/>
          <p:cNvSpPr/>
          <p:nvPr/>
        </p:nvSpPr>
        <p:spPr>
          <a:xfrm flipV="1">
            <a:off x="826200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4" name=""/>
          <p:cNvSpPr/>
          <p:nvPr/>
        </p:nvSpPr>
        <p:spPr>
          <a:xfrm>
            <a:off x="826200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5" name=""/>
          <p:cNvSpPr/>
          <p:nvPr/>
        </p:nvSpPr>
        <p:spPr>
          <a:xfrm flipH="1">
            <a:off x="8257320" y="416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6" name=""/>
          <p:cNvSpPr/>
          <p:nvPr/>
        </p:nvSpPr>
        <p:spPr>
          <a:xfrm>
            <a:off x="825732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7" name=""/>
          <p:cNvSpPr/>
          <p:nvPr/>
        </p:nvSpPr>
        <p:spPr>
          <a:xfrm>
            <a:off x="825732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8" name=""/>
          <p:cNvSpPr/>
          <p:nvPr/>
        </p:nvSpPr>
        <p:spPr>
          <a:xfrm>
            <a:off x="825732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9" name=""/>
          <p:cNvSpPr/>
          <p:nvPr/>
        </p:nvSpPr>
        <p:spPr>
          <a:xfrm>
            <a:off x="825732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0" name=""/>
          <p:cNvSpPr/>
          <p:nvPr/>
        </p:nvSpPr>
        <p:spPr>
          <a:xfrm>
            <a:off x="8257320" y="418536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1" name=""/>
          <p:cNvSpPr/>
          <p:nvPr/>
        </p:nvSpPr>
        <p:spPr>
          <a:xfrm>
            <a:off x="825732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2" name=""/>
          <p:cNvSpPr/>
          <p:nvPr/>
        </p:nvSpPr>
        <p:spPr>
          <a:xfrm>
            <a:off x="8257320" y="42141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3" name=""/>
          <p:cNvSpPr/>
          <p:nvPr/>
        </p:nvSpPr>
        <p:spPr>
          <a:xfrm>
            <a:off x="826200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4" name=""/>
          <p:cNvSpPr/>
          <p:nvPr/>
        </p:nvSpPr>
        <p:spPr>
          <a:xfrm>
            <a:off x="8262000" y="42476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5" name=""/>
          <p:cNvSpPr/>
          <p:nvPr/>
        </p:nvSpPr>
        <p:spPr>
          <a:xfrm>
            <a:off x="8266680" y="4261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6" name=""/>
          <p:cNvSpPr/>
          <p:nvPr/>
        </p:nvSpPr>
        <p:spPr>
          <a:xfrm flipV="1">
            <a:off x="838584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7" name=""/>
          <p:cNvSpPr/>
          <p:nvPr/>
        </p:nvSpPr>
        <p:spPr>
          <a:xfrm flipH="1">
            <a:off x="8381160" y="416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8" name=""/>
          <p:cNvSpPr/>
          <p:nvPr/>
        </p:nvSpPr>
        <p:spPr>
          <a:xfrm flipV="1">
            <a:off x="8381160" y="415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9" name=""/>
          <p:cNvSpPr/>
          <p:nvPr/>
        </p:nvSpPr>
        <p:spPr>
          <a:xfrm flipH="1">
            <a:off x="8376480" y="4156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0" name=""/>
          <p:cNvSpPr/>
          <p:nvPr/>
        </p:nvSpPr>
        <p:spPr>
          <a:xfrm flipV="1">
            <a:off x="837648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1" name=""/>
          <p:cNvSpPr/>
          <p:nvPr/>
        </p:nvSpPr>
        <p:spPr>
          <a:xfrm flipH="1" flipV="1">
            <a:off x="8362080" y="41472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2" name=""/>
          <p:cNvSpPr/>
          <p:nvPr/>
        </p:nvSpPr>
        <p:spPr>
          <a:xfrm flipH="1" flipV="1">
            <a:off x="8357400" y="4142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3" name=""/>
          <p:cNvSpPr/>
          <p:nvPr/>
        </p:nvSpPr>
        <p:spPr>
          <a:xfrm flipH="1">
            <a:off x="8352720" y="4142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4" name=""/>
          <p:cNvSpPr/>
          <p:nvPr/>
        </p:nvSpPr>
        <p:spPr>
          <a:xfrm flipH="1">
            <a:off x="8347680" y="4142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5" name=""/>
          <p:cNvSpPr/>
          <p:nvPr/>
        </p:nvSpPr>
        <p:spPr>
          <a:xfrm flipH="1">
            <a:off x="8343000" y="4142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6" name=""/>
          <p:cNvSpPr/>
          <p:nvPr/>
        </p:nvSpPr>
        <p:spPr>
          <a:xfrm>
            <a:off x="8343000" y="4142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7" name=""/>
          <p:cNvSpPr/>
          <p:nvPr/>
        </p:nvSpPr>
        <p:spPr>
          <a:xfrm flipH="1">
            <a:off x="8333640" y="41472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8" name=""/>
          <p:cNvSpPr/>
          <p:nvPr/>
        </p:nvSpPr>
        <p:spPr>
          <a:xfrm flipH="1">
            <a:off x="8328600" y="4152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9" name=""/>
          <p:cNvSpPr/>
          <p:nvPr/>
        </p:nvSpPr>
        <p:spPr>
          <a:xfrm flipH="1">
            <a:off x="8323920" y="4156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0" name=""/>
          <p:cNvSpPr/>
          <p:nvPr/>
        </p:nvSpPr>
        <p:spPr>
          <a:xfrm flipH="1">
            <a:off x="8319240" y="4166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1" name=""/>
          <p:cNvSpPr/>
          <p:nvPr/>
        </p:nvSpPr>
        <p:spPr>
          <a:xfrm>
            <a:off x="8319240" y="4180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2" name=""/>
          <p:cNvSpPr/>
          <p:nvPr/>
        </p:nvSpPr>
        <p:spPr>
          <a:xfrm>
            <a:off x="831924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3" name=""/>
          <p:cNvSpPr/>
          <p:nvPr/>
        </p:nvSpPr>
        <p:spPr>
          <a:xfrm>
            <a:off x="8319240" y="4195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4" name=""/>
          <p:cNvSpPr/>
          <p:nvPr/>
        </p:nvSpPr>
        <p:spPr>
          <a:xfrm>
            <a:off x="8319240" y="4204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5" name=""/>
          <p:cNvSpPr/>
          <p:nvPr/>
        </p:nvSpPr>
        <p:spPr>
          <a:xfrm>
            <a:off x="8323920" y="4218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6" name=""/>
          <p:cNvSpPr/>
          <p:nvPr/>
        </p:nvSpPr>
        <p:spPr>
          <a:xfrm>
            <a:off x="8328600" y="42235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7" name=""/>
          <p:cNvSpPr/>
          <p:nvPr/>
        </p:nvSpPr>
        <p:spPr>
          <a:xfrm>
            <a:off x="8338320" y="4237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8" name=""/>
          <p:cNvSpPr/>
          <p:nvPr/>
        </p:nvSpPr>
        <p:spPr>
          <a:xfrm>
            <a:off x="8347680" y="42426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9" name=""/>
          <p:cNvSpPr/>
          <p:nvPr/>
        </p:nvSpPr>
        <p:spPr>
          <a:xfrm>
            <a:off x="8362080" y="424764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0" name=""/>
          <p:cNvSpPr/>
          <p:nvPr/>
        </p:nvSpPr>
        <p:spPr>
          <a:xfrm>
            <a:off x="847188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1" name=""/>
          <p:cNvSpPr/>
          <p:nvPr/>
        </p:nvSpPr>
        <p:spPr>
          <a:xfrm flipH="1">
            <a:off x="8466840" y="4180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2" name=""/>
          <p:cNvSpPr/>
          <p:nvPr/>
        </p:nvSpPr>
        <p:spPr>
          <a:xfrm>
            <a:off x="846684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3" name=""/>
          <p:cNvSpPr/>
          <p:nvPr/>
        </p:nvSpPr>
        <p:spPr>
          <a:xfrm>
            <a:off x="846684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4" name=""/>
          <p:cNvSpPr/>
          <p:nvPr/>
        </p:nvSpPr>
        <p:spPr>
          <a:xfrm>
            <a:off x="8466840" y="4195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5" name=""/>
          <p:cNvSpPr/>
          <p:nvPr/>
        </p:nvSpPr>
        <p:spPr>
          <a:xfrm flipH="1">
            <a:off x="8462160" y="4209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6" name=""/>
          <p:cNvSpPr/>
          <p:nvPr/>
        </p:nvSpPr>
        <p:spPr>
          <a:xfrm>
            <a:off x="8462160" y="421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7" name=""/>
          <p:cNvSpPr/>
          <p:nvPr/>
        </p:nvSpPr>
        <p:spPr>
          <a:xfrm>
            <a:off x="8462160" y="4223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8" name=""/>
          <p:cNvSpPr/>
          <p:nvPr/>
        </p:nvSpPr>
        <p:spPr>
          <a:xfrm>
            <a:off x="846216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9" name=""/>
          <p:cNvSpPr/>
          <p:nvPr/>
        </p:nvSpPr>
        <p:spPr>
          <a:xfrm flipH="1">
            <a:off x="8457480" y="4237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0" name=""/>
          <p:cNvSpPr/>
          <p:nvPr/>
        </p:nvSpPr>
        <p:spPr>
          <a:xfrm>
            <a:off x="845748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1" name=""/>
          <p:cNvSpPr/>
          <p:nvPr/>
        </p:nvSpPr>
        <p:spPr>
          <a:xfrm>
            <a:off x="8457480" y="424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2" name=""/>
          <p:cNvSpPr/>
          <p:nvPr/>
        </p:nvSpPr>
        <p:spPr>
          <a:xfrm flipV="1">
            <a:off x="8457480" y="4247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3" name=""/>
          <p:cNvSpPr/>
          <p:nvPr/>
        </p:nvSpPr>
        <p:spPr>
          <a:xfrm flipV="1">
            <a:off x="8462160" y="4242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4" name=""/>
          <p:cNvSpPr/>
          <p:nvPr/>
        </p:nvSpPr>
        <p:spPr>
          <a:xfrm flipV="1">
            <a:off x="846684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5" name=""/>
          <p:cNvSpPr/>
          <p:nvPr/>
        </p:nvSpPr>
        <p:spPr>
          <a:xfrm flipV="1">
            <a:off x="8466840" y="42285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6" name=""/>
          <p:cNvSpPr/>
          <p:nvPr/>
        </p:nvSpPr>
        <p:spPr>
          <a:xfrm flipV="1">
            <a:off x="8476560" y="4223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7" name=""/>
          <p:cNvSpPr/>
          <p:nvPr/>
        </p:nvSpPr>
        <p:spPr>
          <a:xfrm>
            <a:off x="8481240" y="4223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8" name=""/>
          <p:cNvSpPr/>
          <p:nvPr/>
        </p:nvSpPr>
        <p:spPr>
          <a:xfrm flipV="1">
            <a:off x="8485920" y="4218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9" name=""/>
          <p:cNvSpPr/>
          <p:nvPr/>
        </p:nvSpPr>
        <p:spPr>
          <a:xfrm flipV="1">
            <a:off x="8490960" y="4214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0" name=""/>
          <p:cNvSpPr/>
          <p:nvPr/>
        </p:nvSpPr>
        <p:spPr>
          <a:xfrm>
            <a:off x="8495640" y="4214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1" name=""/>
          <p:cNvSpPr/>
          <p:nvPr/>
        </p:nvSpPr>
        <p:spPr>
          <a:xfrm flipV="1">
            <a:off x="8505000" y="4209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2" name=""/>
          <p:cNvSpPr/>
          <p:nvPr/>
        </p:nvSpPr>
        <p:spPr>
          <a:xfrm flipV="1">
            <a:off x="8514720" y="42044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3" name=""/>
          <p:cNvSpPr/>
          <p:nvPr/>
        </p:nvSpPr>
        <p:spPr>
          <a:xfrm flipV="1">
            <a:off x="8524080" y="41950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4" name=""/>
          <p:cNvSpPr/>
          <p:nvPr/>
        </p:nvSpPr>
        <p:spPr>
          <a:xfrm flipV="1">
            <a:off x="8529120" y="4180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5" name=""/>
          <p:cNvSpPr/>
          <p:nvPr/>
        </p:nvSpPr>
        <p:spPr>
          <a:xfrm flipV="1">
            <a:off x="8533800" y="417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6" name=""/>
          <p:cNvSpPr/>
          <p:nvPr/>
        </p:nvSpPr>
        <p:spPr>
          <a:xfrm flipV="1">
            <a:off x="853848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7" name=""/>
          <p:cNvSpPr/>
          <p:nvPr/>
        </p:nvSpPr>
        <p:spPr>
          <a:xfrm flipV="1">
            <a:off x="8538480" y="41569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8" name=""/>
          <p:cNvSpPr/>
          <p:nvPr/>
        </p:nvSpPr>
        <p:spPr>
          <a:xfrm flipV="1">
            <a:off x="854820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9" name=""/>
          <p:cNvSpPr/>
          <p:nvPr/>
        </p:nvSpPr>
        <p:spPr>
          <a:xfrm>
            <a:off x="8548200" y="415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0" name=""/>
          <p:cNvSpPr/>
          <p:nvPr/>
        </p:nvSpPr>
        <p:spPr>
          <a:xfrm flipV="1">
            <a:off x="8552880" y="4147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1" name=""/>
          <p:cNvSpPr/>
          <p:nvPr/>
        </p:nvSpPr>
        <p:spPr>
          <a:xfrm flipH="1">
            <a:off x="854820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2" name=""/>
          <p:cNvSpPr/>
          <p:nvPr/>
        </p:nvSpPr>
        <p:spPr>
          <a:xfrm>
            <a:off x="8548200" y="4147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3" name=""/>
          <p:cNvSpPr/>
          <p:nvPr/>
        </p:nvSpPr>
        <p:spPr>
          <a:xfrm flipH="1">
            <a:off x="8543160" y="4156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4" name=""/>
          <p:cNvSpPr/>
          <p:nvPr/>
        </p:nvSpPr>
        <p:spPr>
          <a:xfrm>
            <a:off x="854316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5" name=""/>
          <p:cNvSpPr/>
          <p:nvPr/>
        </p:nvSpPr>
        <p:spPr>
          <a:xfrm>
            <a:off x="854316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6" name=""/>
          <p:cNvSpPr/>
          <p:nvPr/>
        </p:nvSpPr>
        <p:spPr>
          <a:xfrm>
            <a:off x="854316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7" name=""/>
          <p:cNvSpPr/>
          <p:nvPr/>
        </p:nvSpPr>
        <p:spPr>
          <a:xfrm flipH="1">
            <a:off x="8538480" y="4176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8" name=""/>
          <p:cNvSpPr/>
          <p:nvPr/>
        </p:nvSpPr>
        <p:spPr>
          <a:xfrm>
            <a:off x="853848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9" name=""/>
          <p:cNvSpPr/>
          <p:nvPr/>
        </p:nvSpPr>
        <p:spPr>
          <a:xfrm flipH="1">
            <a:off x="8533800" y="41904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0" name=""/>
          <p:cNvSpPr/>
          <p:nvPr/>
        </p:nvSpPr>
        <p:spPr>
          <a:xfrm>
            <a:off x="853380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1" name=""/>
          <p:cNvSpPr/>
          <p:nvPr/>
        </p:nvSpPr>
        <p:spPr>
          <a:xfrm>
            <a:off x="8533800" y="4218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2" name=""/>
          <p:cNvSpPr/>
          <p:nvPr/>
        </p:nvSpPr>
        <p:spPr>
          <a:xfrm>
            <a:off x="8538480" y="4228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3" name=""/>
          <p:cNvSpPr/>
          <p:nvPr/>
        </p:nvSpPr>
        <p:spPr>
          <a:xfrm>
            <a:off x="861948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4" name=""/>
          <p:cNvSpPr/>
          <p:nvPr/>
        </p:nvSpPr>
        <p:spPr>
          <a:xfrm flipH="1">
            <a:off x="8614800" y="417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5" name=""/>
          <p:cNvSpPr/>
          <p:nvPr/>
        </p:nvSpPr>
        <p:spPr>
          <a:xfrm>
            <a:off x="861480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6" name=""/>
          <p:cNvSpPr/>
          <p:nvPr/>
        </p:nvSpPr>
        <p:spPr>
          <a:xfrm>
            <a:off x="861480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7" name=""/>
          <p:cNvSpPr/>
          <p:nvPr/>
        </p:nvSpPr>
        <p:spPr>
          <a:xfrm>
            <a:off x="861480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8" name=""/>
          <p:cNvSpPr/>
          <p:nvPr/>
        </p:nvSpPr>
        <p:spPr>
          <a:xfrm flipH="1">
            <a:off x="8610120" y="4190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9" name=""/>
          <p:cNvSpPr/>
          <p:nvPr/>
        </p:nvSpPr>
        <p:spPr>
          <a:xfrm>
            <a:off x="8610120" y="4199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0" name=""/>
          <p:cNvSpPr/>
          <p:nvPr/>
        </p:nvSpPr>
        <p:spPr>
          <a:xfrm>
            <a:off x="8610120" y="4209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1" name=""/>
          <p:cNvSpPr/>
          <p:nvPr/>
        </p:nvSpPr>
        <p:spPr>
          <a:xfrm>
            <a:off x="8610120" y="4218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2" name=""/>
          <p:cNvSpPr/>
          <p:nvPr/>
        </p:nvSpPr>
        <p:spPr>
          <a:xfrm>
            <a:off x="861480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3" name=""/>
          <p:cNvSpPr/>
          <p:nvPr/>
        </p:nvSpPr>
        <p:spPr>
          <a:xfrm>
            <a:off x="8614800" y="4242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4" name=""/>
          <p:cNvSpPr/>
          <p:nvPr/>
        </p:nvSpPr>
        <p:spPr>
          <a:xfrm>
            <a:off x="8614800" y="4252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5" name=""/>
          <p:cNvSpPr/>
          <p:nvPr/>
        </p:nvSpPr>
        <p:spPr>
          <a:xfrm>
            <a:off x="8619480" y="4271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6" name=""/>
          <p:cNvSpPr/>
          <p:nvPr/>
        </p:nvSpPr>
        <p:spPr>
          <a:xfrm>
            <a:off x="8624520" y="427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7" name=""/>
          <p:cNvSpPr/>
          <p:nvPr/>
        </p:nvSpPr>
        <p:spPr>
          <a:xfrm flipV="1">
            <a:off x="8624520" y="42714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8" name=""/>
          <p:cNvSpPr/>
          <p:nvPr/>
        </p:nvSpPr>
        <p:spPr>
          <a:xfrm flipV="1">
            <a:off x="8638560" y="42616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9" name=""/>
          <p:cNvSpPr/>
          <p:nvPr/>
        </p:nvSpPr>
        <p:spPr>
          <a:xfrm flipV="1">
            <a:off x="8648280" y="4252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0" name=""/>
          <p:cNvSpPr/>
          <p:nvPr/>
        </p:nvSpPr>
        <p:spPr>
          <a:xfrm flipV="1">
            <a:off x="8652960" y="421884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1" name=""/>
          <p:cNvSpPr/>
          <p:nvPr/>
        </p:nvSpPr>
        <p:spPr>
          <a:xfrm flipV="1">
            <a:off x="8676720" y="4209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2" name=""/>
          <p:cNvSpPr/>
          <p:nvPr/>
        </p:nvSpPr>
        <p:spPr>
          <a:xfrm flipV="1">
            <a:off x="8681400" y="4204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3" name=""/>
          <p:cNvSpPr/>
          <p:nvPr/>
        </p:nvSpPr>
        <p:spPr>
          <a:xfrm flipV="1">
            <a:off x="8686440" y="4195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4" name=""/>
          <p:cNvSpPr/>
          <p:nvPr/>
        </p:nvSpPr>
        <p:spPr>
          <a:xfrm flipV="1">
            <a:off x="8691120" y="41760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5" name=""/>
          <p:cNvSpPr/>
          <p:nvPr/>
        </p:nvSpPr>
        <p:spPr>
          <a:xfrm flipV="1">
            <a:off x="8700480" y="41662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6" name=""/>
          <p:cNvSpPr/>
          <p:nvPr/>
        </p:nvSpPr>
        <p:spPr>
          <a:xfrm flipV="1">
            <a:off x="870552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7" name=""/>
          <p:cNvSpPr/>
          <p:nvPr/>
        </p:nvSpPr>
        <p:spPr>
          <a:xfrm flipV="1">
            <a:off x="8705520" y="415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8" name=""/>
          <p:cNvSpPr/>
          <p:nvPr/>
        </p:nvSpPr>
        <p:spPr>
          <a:xfrm flipV="1">
            <a:off x="870552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9" name=""/>
          <p:cNvSpPr/>
          <p:nvPr/>
        </p:nvSpPr>
        <p:spPr>
          <a:xfrm>
            <a:off x="870552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0" name=""/>
          <p:cNvSpPr/>
          <p:nvPr/>
        </p:nvSpPr>
        <p:spPr>
          <a:xfrm flipH="1">
            <a:off x="8700480" y="4156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1" name=""/>
          <p:cNvSpPr/>
          <p:nvPr/>
        </p:nvSpPr>
        <p:spPr>
          <a:xfrm flipH="1">
            <a:off x="8695800" y="4161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2" name=""/>
          <p:cNvSpPr/>
          <p:nvPr/>
        </p:nvSpPr>
        <p:spPr>
          <a:xfrm flipH="1">
            <a:off x="8691120" y="417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3" name=""/>
          <p:cNvSpPr/>
          <p:nvPr/>
        </p:nvSpPr>
        <p:spPr>
          <a:xfrm>
            <a:off x="869112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4" name=""/>
          <p:cNvSpPr/>
          <p:nvPr/>
        </p:nvSpPr>
        <p:spPr>
          <a:xfrm>
            <a:off x="869112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5" name=""/>
          <p:cNvSpPr/>
          <p:nvPr/>
        </p:nvSpPr>
        <p:spPr>
          <a:xfrm flipH="1">
            <a:off x="868644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6" name=""/>
          <p:cNvSpPr/>
          <p:nvPr/>
        </p:nvSpPr>
        <p:spPr>
          <a:xfrm>
            <a:off x="8686440" y="4195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7" name=""/>
          <p:cNvSpPr/>
          <p:nvPr/>
        </p:nvSpPr>
        <p:spPr>
          <a:xfrm>
            <a:off x="8686440" y="4204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8" name=""/>
          <p:cNvSpPr/>
          <p:nvPr/>
        </p:nvSpPr>
        <p:spPr>
          <a:xfrm>
            <a:off x="868644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9" name=""/>
          <p:cNvSpPr/>
          <p:nvPr/>
        </p:nvSpPr>
        <p:spPr>
          <a:xfrm>
            <a:off x="8686440" y="4218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0" name=""/>
          <p:cNvSpPr/>
          <p:nvPr/>
        </p:nvSpPr>
        <p:spPr>
          <a:xfrm>
            <a:off x="873396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1" name=""/>
          <p:cNvSpPr/>
          <p:nvPr/>
        </p:nvSpPr>
        <p:spPr>
          <a:xfrm>
            <a:off x="8738640" y="4204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2" name=""/>
          <p:cNvSpPr/>
          <p:nvPr/>
        </p:nvSpPr>
        <p:spPr>
          <a:xfrm>
            <a:off x="874368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3" name=""/>
          <p:cNvSpPr/>
          <p:nvPr/>
        </p:nvSpPr>
        <p:spPr>
          <a:xfrm>
            <a:off x="874836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4" name=""/>
          <p:cNvSpPr/>
          <p:nvPr/>
        </p:nvSpPr>
        <p:spPr>
          <a:xfrm>
            <a:off x="875304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5" name=""/>
          <p:cNvSpPr/>
          <p:nvPr/>
        </p:nvSpPr>
        <p:spPr>
          <a:xfrm>
            <a:off x="8757720" y="4204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6" name=""/>
          <p:cNvSpPr/>
          <p:nvPr/>
        </p:nvSpPr>
        <p:spPr>
          <a:xfrm>
            <a:off x="8762760" y="4204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7" name=""/>
          <p:cNvSpPr/>
          <p:nvPr/>
        </p:nvSpPr>
        <p:spPr>
          <a:xfrm flipV="1">
            <a:off x="8767440" y="419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8" name=""/>
          <p:cNvSpPr/>
          <p:nvPr/>
        </p:nvSpPr>
        <p:spPr>
          <a:xfrm flipV="1">
            <a:off x="877212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9" name=""/>
          <p:cNvSpPr/>
          <p:nvPr/>
        </p:nvSpPr>
        <p:spPr>
          <a:xfrm>
            <a:off x="8776800" y="4195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0" name=""/>
          <p:cNvSpPr/>
          <p:nvPr/>
        </p:nvSpPr>
        <p:spPr>
          <a:xfrm flipV="1">
            <a:off x="8786520" y="41806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1" name=""/>
          <p:cNvSpPr/>
          <p:nvPr/>
        </p:nvSpPr>
        <p:spPr>
          <a:xfrm flipV="1">
            <a:off x="8805600" y="417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2" name=""/>
          <p:cNvSpPr/>
          <p:nvPr/>
        </p:nvSpPr>
        <p:spPr>
          <a:xfrm flipV="1">
            <a:off x="8810280" y="417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3" name=""/>
          <p:cNvSpPr/>
          <p:nvPr/>
        </p:nvSpPr>
        <p:spPr>
          <a:xfrm flipV="1">
            <a:off x="8814960" y="4166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4" name=""/>
          <p:cNvSpPr/>
          <p:nvPr/>
        </p:nvSpPr>
        <p:spPr>
          <a:xfrm flipV="1">
            <a:off x="881964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5" name=""/>
          <p:cNvSpPr/>
          <p:nvPr/>
        </p:nvSpPr>
        <p:spPr>
          <a:xfrm flipV="1">
            <a:off x="8819640" y="41522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6" name=""/>
          <p:cNvSpPr/>
          <p:nvPr/>
        </p:nvSpPr>
        <p:spPr>
          <a:xfrm flipV="1">
            <a:off x="8824680" y="4142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7" name=""/>
          <p:cNvSpPr/>
          <p:nvPr/>
        </p:nvSpPr>
        <p:spPr>
          <a:xfrm flipV="1">
            <a:off x="8824680" y="4137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8" name=""/>
          <p:cNvSpPr/>
          <p:nvPr/>
        </p:nvSpPr>
        <p:spPr>
          <a:xfrm flipH="1" flipV="1">
            <a:off x="8819640" y="4133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9" name=""/>
          <p:cNvSpPr/>
          <p:nvPr/>
        </p:nvSpPr>
        <p:spPr>
          <a:xfrm flipH="1" flipV="1">
            <a:off x="8810280" y="4128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0" name=""/>
          <p:cNvSpPr/>
          <p:nvPr/>
        </p:nvSpPr>
        <p:spPr>
          <a:xfrm flipH="1">
            <a:off x="8800920" y="4128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1" name=""/>
          <p:cNvSpPr/>
          <p:nvPr/>
        </p:nvSpPr>
        <p:spPr>
          <a:xfrm flipH="1">
            <a:off x="8791200" y="41281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2" name=""/>
          <p:cNvSpPr/>
          <p:nvPr/>
        </p:nvSpPr>
        <p:spPr>
          <a:xfrm flipH="1">
            <a:off x="8781840" y="41331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3" name=""/>
          <p:cNvSpPr/>
          <p:nvPr/>
        </p:nvSpPr>
        <p:spPr>
          <a:xfrm flipH="1">
            <a:off x="8776800" y="4142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4" name=""/>
          <p:cNvSpPr/>
          <p:nvPr/>
        </p:nvSpPr>
        <p:spPr>
          <a:xfrm flipH="1">
            <a:off x="8762760" y="41472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5" name=""/>
          <p:cNvSpPr/>
          <p:nvPr/>
        </p:nvSpPr>
        <p:spPr>
          <a:xfrm flipH="1">
            <a:off x="8757720" y="4166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6" name=""/>
          <p:cNvSpPr/>
          <p:nvPr/>
        </p:nvSpPr>
        <p:spPr>
          <a:xfrm flipH="1">
            <a:off x="8753040" y="4171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7" name=""/>
          <p:cNvSpPr/>
          <p:nvPr/>
        </p:nvSpPr>
        <p:spPr>
          <a:xfrm>
            <a:off x="8753040" y="4190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8" name=""/>
          <p:cNvSpPr/>
          <p:nvPr/>
        </p:nvSpPr>
        <p:spPr>
          <a:xfrm>
            <a:off x="8753040" y="4199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9" name=""/>
          <p:cNvSpPr/>
          <p:nvPr/>
        </p:nvSpPr>
        <p:spPr>
          <a:xfrm>
            <a:off x="8757720" y="4209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20" name=""/>
          <p:cNvSpPr/>
          <p:nvPr/>
        </p:nvSpPr>
        <p:spPr>
          <a:xfrm>
            <a:off x="8762760" y="42188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21" name=""/>
          <p:cNvSpPr/>
          <p:nvPr/>
        </p:nvSpPr>
        <p:spPr>
          <a:xfrm>
            <a:off x="8772120" y="4228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22" name=""/>
          <p:cNvSpPr/>
          <p:nvPr/>
        </p:nvSpPr>
        <p:spPr>
          <a:xfrm>
            <a:off x="8786520" y="42332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23" name=""/>
          <p:cNvSpPr/>
          <p:nvPr/>
        </p:nvSpPr>
        <p:spPr>
          <a:xfrm>
            <a:off x="8805600" y="42379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29360" y="5439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Кто я?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67080" y="1474920"/>
            <a:ext cx="4874760" cy="235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1a1a1a"/>
              </a:buClr>
              <a:buFont typeface="Lato"/>
              <a:buChar char="●"/>
            </a:pPr>
            <a:r>
              <a:rPr b="0" lang="ru" sz="1800" spc="-1" strike="noStrike">
                <a:solidFill>
                  <a:srgbClr val="1a1a1a"/>
                </a:solidFill>
                <a:latin typeface="Lato"/>
                <a:ea typeface="Lato"/>
              </a:rPr>
              <a:t>BSc Biology (MSU)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001"/>
              </a:spcBef>
              <a:buClr>
                <a:srgbClr val="1a1a1a"/>
              </a:buClr>
              <a:buFont typeface="Lato"/>
              <a:buChar char="●"/>
            </a:pPr>
            <a:r>
              <a:rPr b="0" lang="ru" sz="1800" spc="-1" strike="noStrike">
                <a:solidFill>
                  <a:srgbClr val="1a1a1a"/>
                </a:solidFill>
                <a:latin typeface="Lato"/>
                <a:ea typeface="Lato"/>
              </a:rPr>
              <a:t>MSc Structural Biology </a:t>
            </a:r>
            <a:r>
              <a:rPr b="0" lang="ru" sz="1800" spc="-1" strike="noStrike">
                <a:solidFill>
                  <a:srgbClr val="1a1a1a"/>
                </a:solidFill>
                <a:latin typeface="Lato"/>
                <a:ea typeface="Lato"/>
              </a:rPr>
              <a:t>(MSU)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001"/>
              </a:spcBef>
              <a:buClr>
                <a:srgbClr val="1a1a1a"/>
              </a:buClr>
              <a:buFont typeface="Lato"/>
              <a:buChar char="●"/>
            </a:pPr>
            <a:r>
              <a:rPr b="0" lang="ru" sz="1800" spc="-1" strike="noStrike">
                <a:solidFill>
                  <a:srgbClr val="1a1a1a"/>
                </a:solidFill>
                <a:latin typeface="Lato"/>
                <a:ea typeface="Lato"/>
              </a:rPr>
              <a:t>Junior Bioinformatician </a:t>
            </a:r>
            <a:r>
              <a:rPr b="0" lang="ru" sz="1800" spc="-1" strike="noStrike">
                <a:solidFill>
                  <a:srgbClr val="1a1a1a"/>
                </a:solidFill>
                <a:latin typeface="Lato"/>
                <a:ea typeface="Lato"/>
              </a:rPr>
              <a:t>(ImmunoMind)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001"/>
              </a:spcBef>
              <a:buClr>
                <a:srgbClr val="1a1a1a"/>
              </a:buClr>
              <a:buFont typeface="Lato"/>
              <a:buChar char="●"/>
            </a:pPr>
            <a:r>
              <a:rPr b="0" lang="ru" sz="1800" spc="-1" strike="noStrike">
                <a:solidFill>
                  <a:srgbClr val="1a1a1a"/>
                </a:solidFill>
                <a:latin typeface="Lato"/>
                <a:ea typeface="Lato"/>
              </a:rPr>
              <a:t>Bioinformatician </a:t>
            </a:r>
            <a:r>
              <a:rPr b="0" lang="ru" sz="1800" spc="-1" strike="noStrike">
                <a:solidFill>
                  <a:srgbClr val="1a1a1a"/>
                </a:solidFill>
                <a:latin typeface="Lato"/>
                <a:ea typeface="Lato"/>
              </a:rPr>
              <a:t>(BostonGene)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1a1a1a"/>
              </a:buClr>
              <a:buFont typeface="Lato"/>
              <a:buChar char="●"/>
            </a:pPr>
            <a:r>
              <a:rPr b="0" lang="ru" sz="1800" spc="-1" strike="noStrike">
                <a:solidFill>
                  <a:srgbClr val="1a1a1a"/>
                </a:solidFill>
                <a:latin typeface="Lato"/>
                <a:ea typeface="Lato"/>
              </a:rPr>
              <a:t>Ongoing PhD student </a:t>
            </a:r>
            <a:r>
              <a:rPr b="0" lang="ru" sz="1800" spc="-1" strike="noStrike">
                <a:solidFill>
                  <a:srgbClr val="1a1a1a"/>
                </a:solidFill>
                <a:latin typeface="Lato"/>
                <a:ea typeface="Lato"/>
              </a:rPr>
              <a:t>(University of Basel)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7860ED7-710B-440B-AD7B-300330E114F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39" name="Google Shape;140;p26" descr=""/>
          <p:cNvPicPr/>
          <p:nvPr/>
        </p:nvPicPr>
        <p:blipFill>
          <a:blip r:embed="rId1"/>
          <a:stretch/>
        </p:blipFill>
        <p:spPr>
          <a:xfrm>
            <a:off x="6555600" y="1574280"/>
            <a:ext cx="1799640" cy="179964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141;p26"/>
          <p:cNvSpPr/>
          <p:nvPr/>
        </p:nvSpPr>
        <p:spPr>
          <a:xfrm>
            <a:off x="6332040" y="3341520"/>
            <a:ext cx="22467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Дани(и)л Литвинов (Даня)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@Danil_litvinov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4" name="PlaceHolder 1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Меры разброса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25" name="Google Shape;288;p44" descr="SS_{total} = \displaystyle{\sum_{i=1}^n(X_i - \overline{X})^2} - \ сумма  \ квадратов &#10; \ отклонений"/>
          <p:cNvPicPr/>
          <p:nvPr/>
        </p:nvPicPr>
        <p:blipFill>
          <a:blip r:embed="rId1"/>
          <a:stretch/>
        </p:blipFill>
        <p:spPr>
          <a:xfrm>
            <a:off x="2004120" y="1431000"/>
            <a:ext cx="4779000" cy="596880"/>
          </a:xfrm>
          <a:prstGeom prst="rect">
            <a:avLst/>
          </a:prstGeom>
          <a:ln w="0">
            <a:noFill/>
          </a:ln>
        </p:spPr>
      </p:pic>
      <p:pic>
        <p:nvPicPr>
          <p:cNvPr id="19026" name="Google Shape;289;p44" descr="\sigma^2 =  \frac{1}{n}\displaystyle{\sum_{i=1}^n(X_i - E(X))^2}\  - \ дисперсия \ при \ известном \ E(X)"/>
          <p:cNvPicPr/>
          <p:nvPr/>
        </p:nvPicPr>
        <p:blipFill>
          <a:blip r:embed="rId2"/>
          <a:stretch/>
        </p:blipFill>
        <p:spPr>
          <a:xfrm>
            <a:off x="2004120" y="2241360"/>
            <a:ext cx="5079600" cy="583920"/>
          </a:xfrm>
          <a:prstGeom prst="rect">
            <a:avLst/>
          </a:prstGeom>
          <a:ln w="0">
            <a:noFill/>
          </a:ln>
        </p:spPr>
      </p:pic>
      <p:pic>
        <p:nvPicPr>
          <p:cNvPr id="19027" name="Google Shape;290;p44" descr="S^2 =  \frac{1}{n-1}\displaystyle{\sum_{i=1}^n(X_i - \overline{X})^2}\  - \ дисперсия \ при \ неизвестном \ E(X)"/>
          <p:cNvPicPr/>
          <p:nvPr/>
        </p:nvPicPr>
        <p:blipFill>
          <a:blip r:embed="rId3"/>
          <a:stretch/>
        </p:blipFill>
        <p:spPr>
          <a:xfrm>
            <a:off x="2004120" y="3035520"/>
            <a:ext cx="5135400" cy="583920"/>
          </a:xfrm>
          <a:prstGeom prst="rect">
            <a:avLst/>
          </a:prstGeom>
          <a:ln w="0">
            <a:noFill/>
          </a:ln>
        </p:spPr>
      </p:pic>
      <p:pic>
        <p:nvPicPr>
          <p:cNvPr id="19028" name="Google Shape;291;p44" descr="\overline{\sigma} = \sqrt{ \frac{1}{n-1}\displaystyle{\sum_{i=1}^n(X_i - \overline{X})^2}\ } - \ стандартное &#10; \ отклонение"/>
          <p:cNvPicPr/>
          <p:nvPr/>
        </p:nvPicPr>
        <p:blipFill>
          <a:blip r:embed="rId4"/>
          <a:stretch/>
        </p:blipFill>
        <p:spPr>
          <a:xfrm>
            <a:off x="2004120" y="3880440"/>
            <a:ext cx="4561560" cy="672480"/>
          </a:xfrm>
          <a:prstGeom prst="rect">
            <a:avLst/>
          </a:prstGeom>
          <a:ln w="0">
            <a:noFill/>
          </a:ln>
        </p:spPr>
      </p:pic>
      <p:sp>
        <p:nvSpPr>
          <p:cNvPr id="19029" name="PlaceHolder 2"/>
          <p:cNvSpPr>
            <a:spLocks noGrp="1"/>
          </p:cNvSpPr>
          <p:nvPr>
            <p:ph type="sldNum" idx="2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D532D94-856A-493A-9FA0-23D82FBC1DE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0" name="PlaceHolder 1"/>
          <p:cNvSpPr>
            <a:spLocks noGrp="1"/>
          </p:cNvSpPr>
          <p:nvPr>
            <p:ph type="title"/>
          </p:nvPr>
        </p:nvSpPr>
        <p:spPr>
          <a:xfrm>
            <a:off x="727560" y="657720"/>
            <a:ext cx="384408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Асимметрия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31" name="Google Shape;298;p45" descr=""/>
          <p:cNvPicPr/>
          <p:nvPr/>
        </p:nvPicPr>
        <p:blipFill>
          <a:blip r:embed="rId1"/>
          <a:srcRect l="0" t="0" r="0" b="11528"/>
          <a:stretch/>
        </p:blipFill>
        <p:spPr>
          <a:xfrm>
            <a:off x="2092320" y="2892240"/>
            <a:ext cx="4959000" cy="1563480"/>
          </a:xfrm>
          <a:prstGeom prst="rect">
            <a:avLst/>
          </a:prstGeom>
          <a:ln w="0">
            <a:noFill/>
          </a:ln>
        </p:spPr>
      </p:pic>
      <p:pic>
        <p:nvPicPr>
          <p:cNvPr id="19032" name="Google Shape;299;p45" descr="\overline{\gamma_3} = \frac{1}{n\overline{\sigma}^3}\displaystyle{\sum_{i=1}^n(X_i - \overline{X})^3}"/>
          <p:cNvPicPr/>
          <p:nvPr/>
        </p:nvPicPr>
        <p:blipFill>
          <a:blip r:embed="rId2"/>
          <a:stretch/>
        </p:blipFill>
        <p:spPr>
          <a:xfrm>
            <a:off x="3234240" y="1555200"/>
            <a:ext cx="2674800" cy="792000"/>
          </a:xfrm>
          <a:prstGeom prst="rect">
            <a:avLst/>
          </a:prstGeom>
          <a:ln w="0">
            <a:noFill/>
          </a:ln>
        </p:spPr>
      </p:pic>
      <p:sp>
        <p:nvSpPr>
          <p:cNvPr id="19033" name="PlaceHolder 2"/>
          <p:cNvSpPr>
            <a:spLocks noGrp="1"/>
          </p:cNvSpPr>
          <p:nvPr>
            <p:ph type="sldNum" idx="2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B98F799-8682-4CC4-B174-15FBB1EFDEA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4" name="PlaceHolder 1"/>
          <p:cNvSpPr>
            <a:spLocks noGrp="1"/>
          </p:cNvSpPr>
          <p:nvPr>
            <p:ph type="title"/>
          </p:nvPr>
        </p:nvSpPr>
        <p:spPr>
          <a:xfrm>
            <a:off x="727560" y="657720"/>
            <a:ext cx="41767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Асимметрия. Контрпример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35" name="PlaceHolder 2"/>
          <p:cNvSpPr>
            <a:spLocks noGrp="1"/>
          </p:cNvSpPr>
          <p:nvPr>
            <p:ph type="sldNum" idx="2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5E9E707-A981-4557-BD13-8FE9051C62D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9036" name="Google Shape;307;p46" descr=""/>
          <p:cNvPicPr/>
          <p:nvPr/>
        </p:nvPicPr>
        <p:blipFill>
          <a:blip r:embed="rId1"/>
          <a:srcRect l="29361" t="10314" r="0" b="0"/>
          <a:stretch/>
        </p:blipFill>
        <p:spPr>
          <a:xfrm>
            <a:off x="2649600" y="1282680"/>
            <a:ext cx="3844080" cy="3660480"/>
          </a:xfrm>
          <a:prstGeom prst="rect">
            <a:avLst/>
          </a:prstGeom>
          <a:ln w="0">
            <a:noFill/>
          </a:ln>
        </p:spPr>
      </p:pic>
      <p:sp>
        <p:nvSpPr>
          <p:cNvPr id="19037" name=""/>
          <p:cNvSpPr/>
          <p:nvPr/>
        </p:nvSpPr>
        <p:spPr>
          <a:xfrm>
            <a:off x="5158440" y="194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38" name=""/>
          <p:cNvSpPr/>
          <p:nvPr/>
        </p:nvSpPr>
        <p:spPr>
          <a:xfrm flipV="1">
            <a:off x="5158440" y="194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39" name=""/>
          <p:cNvSpPr/>
          <p:nvPr/>
        </p:nvSpPr>
        <p:spPr>
          <a:xfrm>
            <a:off x="5158440" y="194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0" name=""/>
          <p:cNvSpPr/>
          <p:nvPr/>
        </p:nvSpPr>
        <p:spPr>
          <a:xfrm flipV="1">
            <a:off x="5163120" y="194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1" name=""/>
          <p:cNvSpPr/>
          <p:nvPr/>
        </p:nvSpPr>
        <p:spPr>
          <a:xfrm>
            <a:off x="5167800" y="1945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2" name=""/>
          <p:cNvSpPr/>
          <p:nvPr/>
        </p:nvSpPr>
        <p:spPr>
          <a:xfrm>
            <a:off x="5172840" y="194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3" name=""/>
          <p:cNvSpPr/>
          <p:nvPr/>
        </p:nvSpPr>
        <p:spPr>
          <a:xfrm>
            <a:off x="5172840" y="194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4" name=""/>
          <p:cNvSpPr/>
          <p:nvPr/>
        </p:nvSpPr>
        <p:spPr>
          <a:xfrm>
            <a:off x="5172840" y="1954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5" name=""/>
          <p:cNvSpPr/>
          <p:nvPr/>
        </p:nvSpPr>
        <p:spPr>
          <a:xfrm>
            <a:off x="5172840" y="1959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6" name=""/>
          <p:cNvSpPr/>
          <p:nvPr/>
        </p:nvSpPr>
        <p:spPr>
          <a:xfrm>
            <a:off x="5177520" y="196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7" name=""/>
          <p:cNvSpPr/>
          <p:nvPr/>
        </p:nvSpPr>
        <p:spPr>
          <a:xfrm>
            <a:off x="5177520" y="196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8" name=""/>
          <p:cNvSpPr/>
          <p:nvPr/>
        </p:nvSpPr>
        <p:spPr>
          <a:xfrm flipH="1">
            <a:off x="5172840" y="1973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9" name=""/>
          <p:cNvSpPr/>
          <p:nvPr/>
        </p:nvSpPr>
        <p:spPr>
          <a:xfrm>
            <a:off x="5172840" y="1973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0" name=""/>
          <p:cNvSpPr/>
          <p:nvPr/>
        </p:nvSpPr>
        <p:spPr>
          <a:xfrm>
            <a:off x="5172840" y="1978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1" name=""/>
          <p:cNvSpPr/>
          <p:nvPr/>
        </p:nvSpPr>
        <p:spPr>
          <a:xfrm>
            <a:off x="517284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2" name=""/>
          <p:cNvSpPr/>
          <p:nvPr/>
        </p:nvSpPr>
        <p:spPr>
          <a:xfrm flipH="1">
            <a:off x="5167800" y="1987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3" name=""/>
          <p:cNvSpPr/>
          <p:nvPr/>
        </p:nvSpPr>
        <p:spPr>
          <a:xfrm flipH="1">
            <a:off x="5163120" y="1997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4" name=""/>
          <p:cNvSpPr/>
          <p:nvPr/>
        </p:nvSpPr>
        <p:spPr>
          <a:xfrm flipH="1">
            <a:off x="5158440" y="2007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5" name=""/>
          <p:cNvSpPr/>
          <p:nvPr/>
        </p:nvSpPr>
        <p:spPr>
          <a:xfrm flipH="1">
            <a:off x="5153760" y="2011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6" name=""/>
          <p:cNvSpPr/>
          <p:nvPr/>
        </p:nvSpPr>
        <p:spPr>
          <a:xfrm>
            <a:off x="5153760" y="201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7" name=""/>
          <p:cNvSpPr/>
          <p:nvPr/>
        </p:nvSpPr>
        <p:spPr>
          <a:xfrm flipH="1">
            <a:off x="5148720" y="2016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8" name=""/>
          <p:cNvSpPr/>
          <p:nvPr/>
        </p:nvSpPr>
        <p:spPr>
          <a:xfrm flipH="1">
            <a:off x="5144040" y="2016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9" name=""/>
          <p:cNvSpPr/>
          <p:nvPr/>
        </p:nvSpPr>
        <p:spPr>
          <a:xfrm>
            <a:off x="5144040" y="201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0" name=""/>
          <p:cNvSpPr/>
          <p:nvPr/>
        </p:nvSpPr>
        <p:spPr>
          <a:xfrm flipH="1">
            <a:off x="5139360" y="2021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1" name=""/>
          <p:cNvSpPr/>
          <p:nvPr/>
        </p:nvSpPr>
        <p:spPr>
          <a:xfrm flipH="1">
            <a:off x="5129640" y="2021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2" name=""/>
          <p:cNvSpPr/>
          <p:nvPr/>
        </p:nvSpPr>
        <p:spPr>
          <a:xfrm flipH="1">
            <a:off x="5124960" y="2026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3" name=""/>
          <p:cNvSpPr/>
          <p:nvPr/>
        </p:nvSpPr>
        <p:spPr>
          <a:xfrm flipH="1">
            <a:off x="5115600" y="2026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4" name=""/>
          <p:cNvSpPr/>
          <p:nvPr/>
        </p:nvSpPr>
        <p:spPr>
          <a:xfrm flipV="1">
            <a:off x="5115600" y="2026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5" name=""/>
          <p:cNvSpPr/>
          <p:nvPr/>
        </p:nvSpPr>
        <p:spPr>
          <a:xfrm flipH="1">
            <a:off x="5110560" y="2026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6" name=""/>
          <p:cNvSpPr/>
          <p:nvPr/>
        </p:nvSpPr>
        <p:spPr>
          <a:xfrm flipH="1" flipV="1">
            <a:off x="5105880" y="202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7" name=""/>
          <p:cNvSpPr/>
          <p:nvPr/>
        </p:nvSpPr>
        <p:spPr>
          <a:xfrm>
            <a:off x="5158440" y="194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8" name=""/>
          <p:cNvSpPr/>
          <p:nvPr/>
        </p:nvSpPr>
        <p:spPr>
          <a:xfrm flipV="1">
            <a:off x="5158440" y="194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9" name=""/>
          <p:cNvSpPr/>
          <p:nvPr/>
        </p:nvSpPr>
        <p:spPr>
          <a:xfrm>
            <a:off x="5158440" y="194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0" name=""/>
          <p:cNvSpPr/>
          <p:nvPr/>
        </p:nvSpPr>
        <p:spPr>
          <a:xfrm flipV="1">
            <a:off x="5163120" y="194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1" name=""/>
          <p:cNvSpPr/>
          <p:nvPr/>
        </p:nvSpPr>
        <p:spPr>
          <a:xfrm>
            <a:off x="5167800" y="1945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2" name=""/>
          <p:cNvSpPr/>
          <p:nvPr/>
        </p:nvSpPr>
        <p:spPr>
          <a:xfrm>
            <a:off x="5172840" y="194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3" name=""/>
          <p:cNvSpPr/>
          <p:nvPr/>
        </p:nvSpPr>
        <p:spPr>
          <a:xfrm>
            <a:off x="5172840" y="194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4" name=""/>
          <p:cNvSpPr/>
          <p:nvPr/>
        </p:nvSpPr>
        <p:spPr>
          <a:xfrm>
            <a:off x="5172840" y="1954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5" name=""/>
          <p:cNvSpPr/>
          <p:nvPr/>
        </p:nvSpPr>
        <p:spPr>
          <a:xfrm>
            <a:off x="5172840" y="1959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6" name=""/>
          <p:cNvSpPr/>
          <p:nvPr/>
        </p:nvSpPr>
        <p:spPr>
          <a:xfrm>
            <a:off x="5177520" y="196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7" name=""/>
          <p:cNvSpPr/>
          <p:nvPr/>
        </p:nvSpPr>
        <p:spPr>
          <a:xfrm>
            <a:off x="5177520" y="196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8" name=""/>
          <p:cNvSpPr/>
          <p:nvPr/>
        </p:nvSpPr>
        <p:spPr>
          <a:xfrm flipH="1">
            <a:off x="5172840" y="1973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9" name=""/>
          <p:cNvSpPr/>
          <p:nvPr/>
        </p:nvSpPr>
        <p:spPr>
          <a:xfrm>
            <a:off x="5172840" y="1973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0" name=""/>
          <p:cNvSpPr/>
          <p:nvPr/>
        </p:nvSpPr>
        <p:spPr>
          <a:xfrm>
            <a:off x="5172840" y="1978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1" name=""/>
          <p:cNvSpPr/>
          <p:nvPr/>
        </p:nvSpPr>
        <p:spPr>
          <a:xfrm>
            <a:off x="517284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2" name=""/>
          <p:cNvSpPr/>
          <p:nvPr/>
        </p:nvSpPr>
        <p:spPr>
          <a:xfrm flipH="1">
            <a:off x="5167800" y="1987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3" name=""/>
          <p:cNvSpPr/>
          <p:nvPr/>
        </p:nvSpPr>
        <p:spPr>
          <a:xfrm flipH="1">
            <a:off x="5163120" y="1997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4" name=""/>
          <p:cNvSpPr/>
          <p:nvPr/>
        </p:nvSpPr>
        <p:spPr>
          <a:xfrm flipH="1">
            <a:off x="5158440" y="2007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5" name=""/>
          <p:cNvSpPr/>
          <p:nvPr/>
        </p:nvSpPr>
        <p:spPr>
          <a:xfrm flipH="1">
            <a:off x="5153760" y="2011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6" name=""/>
          <p:cNvSpPr/>
          <p:nvPr/>
        </p:nvSpPr>
        <p:spPr>
          <a:xfrm>
            <a:off x="5153760" y="201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7" name=""/>
          <p:cNvSpPr/>
          <p:nvPr/>
        </p:nvSpPr>
        <p:spPr>
          <a:xfrm flipH="1">
            <a:off x="5148720" y="2016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8" name=""/>
          <p:cNvSpPr/>
          <p:nvPr/>
        </p:nvSpPr>
        <p:spPr>
          <a:xfrm flipH="1">
            <a:off x="5144040" y="2016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9" name=""/>
          <p:cNvSpPr/>
          <p:nvPr/>
        </p:nvSpPr>
        <p:spPr>
          <a:xfrm>
            <a:off x="5144040" y="201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0" name=""/>
          <p:cNvSpPr/>
          <p:nvPr/>
        </p:nvSpPr>
        <p:spPr>
          <a:xfrm flipH="1">
            <a:off x="5139360" y="2021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1" name=""/>
          <p:cNvSpPr/>
          <p:nvPr/>
        </p:nvSpPr>
        <p:spPr>
          <a:xfrm flipH="1">
            <a:off x="5129640" y="2021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2" name=""/>
          <p:cNvSpPr/>
          <p:nvPr/>
        </p:nvSpPr>
        <p:spPr>
          <a:xfrm flipH="1">
            <a:off x="5124960" y="2026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3" name=""/>
          <p:cNvSpPr/>
          <p:nvPr/>
        </p:nvSpPr>
        <p:spPr>
          <a:xfrm flipH="1">
            <a:off x="5115600" y="2026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4" name=""/>
          <p:cNvSpPr/>
          <p:nvPr/>
        </p:nvSpPr>
        <p:spPr>
          <a:xfrm flipV="1">
            <a:off x="5115600" y="2026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5" name=""/>
          <p:cNvSpPr/>
          <p:nvPr/>
        </p:nvSpPr>
        <p:spPr>
          <a:xfrm flipH="1">
            <a:off x="5110560" y="2026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6" name=""/>
          <p:cNvSpPr/>
          <p:nvPr/>
        </p:nvSpPr>
        <p:spPr>
          <a:xfrm flipH="1" flipV="1">
            <a:off x="5105880" y="202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7" name="PlaceHolder 1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Квантили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98" name="PlaceHolder 2"/>
          <p:cNvSpPr>
            <a:spLocks noGrp="1"/>
          </p:cNvSpPr>
          <p:nvPr>
            <p:ph type="sldNum" idx="2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AE37366-7EC0-45FF-A437-CB83AA5CE63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099" name="Google Shape;314;p47"/>
          <p:cNvSpPr/>
          <p:nvPr/>
        </p:nvSpPr>
        <p:spPr>
          <a:xfrm>
            <a:off x="727560" y="1406520"/>
            <a:ext cx="4387320" cy="195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Квантили — это значения, которые делят ряд наблюдений на N равных частей.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Возможные варианты квантилей: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222222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2-квантиль — медиана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222222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4-квантиль — квартиль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222222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100-квантиль — перцентиль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100" name="Google Shape;315;p47" descr=""/>
          <p:cNvPicPr/>
          <p:nvPr/>
        </p:nvPicPr>
        <p:blipFill>
          <a:blip r:embed="rId1"/>
          <a:stretch/>
        </p:blipFill>
        <p:spPr>
          <a:xfrm>
            <a:off x="5054040" y="1509840"/>
            <a:ext cx="3657600" cy="2922840"/>
          </a:xfrm>
          <a:prstGeom prst="rect">
            <a:avLst/>
          </a:prstGeom>
          <a:ln w="0">
            <a:noFill/>
          </a:ln>
        </p:spPr>
      </p:pic>
      <p:sp>
        <p:nvSpPr>
          <p:cNvPr id="19101" name="PlaceHolder 3"/>
          <p:cNvSpPr>
            <a:spLocks noGrp="1"/>
          </p:cNvSpPr>
          <p:nvPr>
            <p:ph/>
          </p:nvPr>
        </p:nvSpPr>
        <p:spPr>
          <a:xfrm>
            <a:off x="727560" y="3450960"/>
            <a:ext cx="4205520" cy="567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[300, 2500, 2800, 3000, 3100, 3400, 3600, 7000]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02" name=""/>
          <p:cNvSpPr/>
          <p:nvPr/>
        </p:nvSpPr>
        <p:spPr>
          <a:xfrm>
            <a:off x="6459840" y="119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3" name=""/>
          <p:cNvSpPr/>
          <p:nvPr/>
        </p:nvSpPr>
        <p:spPr>
          <a:xfrm>
            <a:off x="6459840" y="120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4" name=""/>
          <p:cNvSpPr/>
          <p:nvPr/>
        </p:nvSpPr>
        <p:spPr>
          <a:xfrm flipH="1">
            <a:off x="6455160" y="120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5" name=""/>
          <p:cNvSpPr/>
          <p:nvPr/>
        </p:nvSpPr>
        <p:spPr>
          <a:xfrm flipH="1">
            <a:off x="6450480" y="12106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6" name=""/>
          <p:cNvSpPr/>
          <p:nvPr/>
        </p:nvSpPr>
        <p:spPr>
          <a:xfrm flipH="1">
            <a:off x="6445440" y="1229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7" name=""/>
          <p:cNvSpPr/>
          <p:nvPr/>
        </p:nvSpPr>
        <p:spPr>
          <a:xfrm>
            <a:off x="644544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8" name=""/>
          <p:cNvSpPr/>
          <p:nvPr/>
        </p:nvSpPr>
        <p:spPr>
          <a:xfrm flipH="1">
            <a:off x="6440760" y="123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9" name=""/>
          <p:cNvSpPr/>
          <p:nvPr/>
        </p:nvSpPr>
        <p:spPr>
          <a:xfrm>
            <a:off x="644076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0" name=""/>
          <p:cNvSpPr/>
          <p:nvPr/>
        </p:nvSpPr>
        <p:spPr>
          <a:xfrm flipH="1">
            <a:off x="6436080" y="1248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1" name=""/>
          <p:cNvSpPr/>
          <p:nvPr/>
        </p:nvSpPr>
        <p:spPr>
          <a:xfrm flipH="1">
            <a:off x="6421680" y="12538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2" name=""/>
          <p:cNvSpPr/>
          <p:nvPr/>
        </p:nvSpPr>
        <p:spPr>
          <a:xfrm flipH="1">
            <a:off x="6417000" y="1277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3" name=""/>
          <p:cNvSpPr/>
          <p:nvPr/>
        </p:nvSpPr>
        <p:spPr>
          <a:xfrm flipH="1">
            <a:off x="6412320" y="128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4" name=""/>
          <p:cNvSpPr/>
          <p:nvPr/>
        </p:nvSpPr>
        <p:spPr>
          <a:xfrm flipH="1">
            <a:off x="6397920" y="12920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5" name=""/>
          <p:cNvSpPr/>
          <p:nvPr/>
        </p:nvSpPr>
        <p:spPr>
          <a:xfrm flipH="1">
            <a:off x="6383520" y="13111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6" name=""/>
          <p:cNvSpPr/>
          <p:nvPr/>
        </p:nvSpPr>
        <p:spPr>
          <a:xfrm flipH="1">
            <a:off x="6378840" y="1320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7" name=""/>
          <p:cNvSpPr/>
          <p:nvPr/>
        </p:nvSpPr>
        <p:spPr>
          <a:xfrm flipH="1">
            <a:off x="6355080" y="13251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8" name=""/>
          <p:cNvSpPr/>
          <p:nvPr/>
        </p:nvSpPr>
        <p:spPr>
          <a:xfrm flipH="1">
            <a:off x="6345360" y="13298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9" name=""/>
          <p:cNvSpPr/>
          <p:nvPr/>
        </p:nvSpPr>
        <p:spPr>
          <a:xfrm flipH="1" flipV="1">
            <a:off x="6340680" y="1329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0" name=""/>
          <p:cNvSpPr/>
          <p:nvPr/>
        </p:nvSpPr>
        <p:spPr>
          <a:xfrm flipH="1">
            <a:off x="6331320" y="1329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1" name=""/>
          <p:cNvSpPr/>
          <p:nvPr/>
        </p:nvSpPr>
        <p:spPr>
          <a:xfrm flipH="1">
            <a:off x="6321600" y="1329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2" name=""/>
          <p:cNvSpPr/>
          <p:nvPr/>
        </p:nvSpPr>
        <p:spPr>
          <a:xfrm flipH="1" flipV="1">
            <a:off x="6302520" y="13204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3" name=""/>
          <p:cNvSpPr/>
          <p:nvPr/>
        </p:nvSpPr>
        <p:spPr>
          <a:xfrm flipH="1" flipV="1">
            <a:off x="6264360" y="1296720"/>
            <a:ext cx="381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4" name=""/>
          <p:cNvSpPr/>
          <p:nvPr/>
        </p:nvSpPr>
        <p:spPr>
          <a:xfrm flipH="1" flipV="1">
            <a:off x="6255000" y="1292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5" name=""/>
          <p:cNvSpPr/>
          <p:nvPr/>
        </p:nvSpPr>
        <p:spPr>
          <a:xfrm flipH="1" flipV="1">
            <a:off x="6245280" y="12729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6" name=""/>
          <p:cNvSpPr/>
          <p:nvPr/>
        </p:nvSpPr>
        <p:spPr>
          <a:xfrm flipH="1" flipV="1">
            <a:off x="6235920" y="12538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7" name=""/>
          <p:cNvSpPr/>
          <p:nvPr/>
        </p:nvSpPr>
        <p:spPr>
          <a:xfrm flipV="1">
            <a:off x="6235920" y="1239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8" name=""/>
          <p:cNvSpPr/>
          <p:nvPr/>
        </p:nvSpPr>
        <p:spPr>
          <a:xfrm flipV="1">
            <a:off x="6235920" y="12157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9" name=""/>
          <p:cNvSpPr/>
          <p:nvPr/>
        </p:nvSpPr>
        <p:spPr>
          <a:xfrm flipV="1">
            <a:off x="6240600" y="118692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0" name=""/>
          <p:cNvSpPr/>
          <p:nvPr/>
        </p:nvSpPr>
        <p:spPr>
          <a:xfrm flipV="1">
            <a:off x="6255000" y="11728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1" name=""/>
          <p:cNvSpPr/>
          <p:nvPr/>
        </p:nvSpPr>
        <p:spPr>
          <a:xfrm flipV="1">
            <a:off x="6264360" y="11584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2" name=""/>
          <p:cNvSpPr/>
          <p:nvPr/>
        </p:nvSpPr>
        <p:spPr>
          <a:xfrm flipV="1">
            <a:off x="6274080" y="1115640"/>
            <a:ext cx="381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3" name=""/>
          <p:cNvSpPr/>
          <p:nvPr/>
        </p:nvSpPr>
        <p:spPr>
          <a:xfrm flipV="1">
            <a:off x="6312240" y="110592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4" name=""/>
          <p:cNvSpPr/>
          <p:nvPr/>
        </p:nvSpPr>
        <p:spPr>
          <a:xfrm flipV="1">
            <a:off x="6326280" y="10915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5" name=""/>
          <p:cNvSpPr/>
          <p:nvPr/>
        </p:nvSpPr>
        <p:spPr>
          <a:xfrm flipV="1">
            <a:off x="6340680" y="1072440"/>
            <a:ext cx="381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6" name=""/>
          <p:cNvSpPr/>
          <p:nvPr/>
        </p:nvSpPr>
        <p:spPr>
          <a:xfrm flipV="1">
            <a:off x="6378840" y="1067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7" name=""/>
          <p:cNvSpPr/>
          <p:nvPr/>
        </p:nvSpPr>
        <p:spPr>
          <a:xfrm>
            <a:off x="6388560" y="1067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8" name=""/>
          <p:cNvSpPr/>
          <p:nvPr/>
        </p:nvSpPr>
        <p:spPr>
          <a:xfrm>
            <a:off x="6397920" y="10677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9" name=""/>
          <p:cNvSpPr/>
          <p:nvPr/>
        </p:nvSpPr>
        <p:spPr>
          <a:xfrm>
            <a:off x="6421680" y="1072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0" name=""/>
          <p:cNvSpPr/>
          <p:nvPr/>
        </p:nvSpPr>
        <p:spPr>
          <a:xfrm>
            <a:off x="6426720" y="1077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1" name=""/>
          <p:cNvSpPr/>
          <p:nvPr/>
        </p:nvSpPr>
        <p:spPr>
          <a:xfrm>
            <a:off x="6431400" y="108684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2" name=""/>
          <p:cNvSpPr/>
          <p:nvPr/>
        </p:nvSpPr>
        <p:spPr>
          <a:xfrm>
            <a:off x="6431400" y="1115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3" name=""/>
          <p:cNvSpPr/>
          <p:nvPr/>
        </p:nvSpPr>
        <p:spPr>
          <a:xfrm>
            <a:off x="6431400" y="1125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4" name=""/>
          <p:cNvSpPr/>
          <p:nvPr/>
        </p:nvSpPr>
        <p:spPr>
          <a:xfrm flipH="1">
            <a:off x="6426720" y="1139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5" name=""/>
          <p:cNvSpPr/>
          <p:nvPr/>
        </p:nvSpPr>
        <p:spPr>
          <a:xfrm>
            <a:off x="6426720" y="11538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6" name=""/>
          <p:cNvSpPr/>
          <p:nvPr/>
        </p:nvSpPr>
        <p:spPr>
          <a:xfrm>
            <a:off x="6426720" y="1177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7" name=""/>
          <p:cNvSpPr/>
          <p:nvPr/>
        </p:nvSpPr>
        <p:spPr>
          <a:xfrm>
            <a:off x="6426720" y="11869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8" name=""/>
          <p:cNvSpPr/>
          <p:nvPr/>
        </p:nvSpPr>
        <p:spPr>
          <a:xfrm>
            <a:off x="6383520" y="1253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9" name=""/>
          <p:cNvSpPr/>
          <p:nvPr/>
        </p:nvSpPr>
        <p:spPr>
          <a:xfrm>
            <a:off x="638856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0" name=""/>
          <p:cNvSpPr/>
          <p:nvPr/>
        </p:nvSpPr>
        <p:spPr>
          <a:xfrm>
            <a:off x="6388560" y="126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1" name=""/>
          <p:cNvSpPr/>
          <p:nvPr/>
        </p:nvSpPr>
        <p:spPr>
          <a:xfrm>
            <a:off x="6388560" y="1267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2" name=""/>
          <p:cNvSpPr/>
          <p:nvPr/>
        </p:nvSpPr>
        <p:spPr>
          <a:xfrm>
            <a:off x="6393240" y="12729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3" name=""/>
          <p:cNvSpPr/>
          <p:nvPr/>
        </p:nvSpPr>
        <p:spPr>
          <a:xfrm>
            <a:off x="6397920" y="1301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4" name=""/>
          <p:cNvSpPr/>
          <p:nvPr/>
        </p:nvSpPr>
        <p:spPr>
          <a:xfrm>
            <a:off x="6402600" y="1311120"/>
            <a:ext cx="972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5" name=""/>
          <p:cNvSpPr/>
          <p:nvPr/>
        </p:nvSpPr>
        <p:spPr>
          <a:xfrm>
            <a:off x="6412320" y="134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6" name=""/>
          <p:cNvSpPr/>
          <p:nvPr/>
        </p:nvSpPr>
        <p:spPr>
          <a:xfrm>
            <a:off x="6417000" y="1348920"/>
            <a:ext cx="334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7" name=""/>
          <p:cNvSpPr/>
          <p:nvPr/>
        </p:nvSpPr>
        <p:spPr>
          <a:xfrm>
            <a:off x="6726960" y="118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8" name=""/>
          <p:cNvSpPr/>
          <p:nvPr/>
        </p:nvSpPr>
        <p:spPr>
          <a:xfrm>
            <a:off x="6726960" y="1186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9" name=""/>
          <p:cNvSpPr/>
          <p:nvPr/>
        </p:nvSpPr>
        <p:spPr>
          <a:xfrm>
            <a:off x="6731640" y="118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0" name=""/>
          <p:cNvSpPr/>
          <p:nvPr/>
        </p:nvSpPr>
        <p:spPr>
          <a:xfrm>
            <a:off x="6731640" y="1191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1" name=""/>
          <p:cNvSpPr/>
          <p:nvPr/>
        </p:nvSpPr>
        <p:spPr>
          <a:xfrm>
            <a:off x="6736320" y="119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2" name=""/>
          <p:cNvSpPr/>
          <p:nvPr/>
        </p:nvSpPr>
        <p:spPr>
          <a:xfrm flipH="1">
            <a:off x="6731640" y="1201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3" name=""/>
          <p:cNvSpPr/>
          <p:nvPr/>
        </p:nvSpPr>
        <p:spPr>
          <a:xfrm>
            <a:off x="673164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4" name=""/>
          <p:cNvSpPr/>
          <p:nvPr/>
        </p:nvSpPr>
        <p:spPr>
          <a:xfrm flipH="1">
            <a:off x="6722280" y="12157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5" name=""/>
          <p:cNvSpPr/>
          <p:nvPr/>
        </p:nvSpPr>
        <p:spPr>
          <a:xfrm>
            <a:off x="672228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6" name=""/>
          <p:cNvSpPr/>
          <p:nvPr/>
        </p:nvSpPr>
        <p:spPr>
          <a:xfrm flipH="1">
            <a:off x="6717240" y="1239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7" name=""/>
          <p:cNvSpPr/>
          <p:nvPr/>
        </p:nvSpPr>
        <p:spPr>
          <a:xfrm flipH="1">
            <a:off x="6707880" y="1248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8" name=""/>
          <p:cNvSpPr/>
          <p:nvPr/>
        </p:nvSpPr>
        <p:spPr>
          <a:xfrm flipH="1">
            <a:off x="6698160" y="12679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9" name=""/>
          <p:cNvSpPr/>
          <p:nvPr/>
        </p:nvSpPr>
        <p:spPr>
          <a:xfrm flipH="1">
            <a:off x="6679080" y="127764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0" name=""/>
          <p:cNvSpPr/>
          <p:nvPr/>
        </p:nvSpPr>
        <p:spPr>
          <a:xfrm flipH="1">
            <a:off x="6669720" y="13060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1" name=""/>
          <p:cNvSpPr/>
          <p:nvPr/>
        </p:nvSpPr>
        <p:spPr>
          <a:xfrm flipH="1">
            <a:off x="6645960" y="131580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2" name=""/>
          <p:cNvSpPr/>
          <p:nvPr/>
        </p:nvSpPr>
        <p:spPr>
          <a:xfrm flipH="1">
            <a:off x="6626880" y="13298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3" name=""/>
          <p:cNvSpPr/>
          <p:nvPr/>
        </p:nvSpPr>
        <p:spPr>
          <a:xfrm flipH="1">
            <a:off x="6617160" y="1334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4" name=""/>
          <p:cNvSpPr/>
          <p:nvPr/>
        </p:nvSpPr>
        <p:spPr>
          <a:xfrm flipH="1" flipV="1">
            <a:off x="6598080" y="13298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5" name=""/>
          <p:cNvSpPr/>
          <p:nvPr/>
        </p:nvSpPr>
        <p:spPr>
          <a:xfrm flipH="1" flipV="1">
            <a:off x="6588720" y="1325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6" name=""/>
          <p:cNvSpPr/>
          <p:nvPr/>
        </p:nvSpPr>
        <p:spPr>
          <a:xfrm flipH="1" flipV="1">
            <a:off x="6579000" y="13158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7" name=""/>
          <p:cNvSpPr/>
          <p:nvPr/>
        </p:nvSpPr>
        <p:spPr>
          <a:xfrm flipH="1" flipV="1">
            <a:off x="6569640" y="1311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8" name=""/>
          <p:cNvSpPr/>
          <p:nvPr/>
        </p:nvSpPr>
        <p:spPr>
          <a:xfrm flipH="1" flipV="1">
            <a:off x="6550560" y="128700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9" name=""/>
          <p:cNvSpPr/>
          <p:nvPr/>
        </p:nvSpPr>
        <p:spPr>
          <a:xfrm flipH="1" flipV="1">
            <a:off x="6536160" y="12632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0" name=""/>
          <p:cNvSpPr/>
          <p:nvPr/>
        </p:nvSpPr>
        <p:spPr>
          <a:xfrm flipH="1" flipV="1">
            <a:off x="6531480" y="1248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1" name=""/>
          <p:cNvSpPr/>
          <p:nvPr/>
        </p:nvSpPr>
        <p:spPr>
          <a:xfrm flipV="1">
            <a:off x="6531480" y="120132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2" name=""/>
          <p:cNvSpPr/>
          <p:nvPr/>
        </p:nvSpPr>
        <p:spPr>
          <a:xfrm flipV="1">
            <a:off x="6531480" y="1144080"/>
            <a:ext cx="2376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3" name=""/>
          <p:cNvSpPr/>
          <p:nvPr/>
        </p:nvSpPr>
        <p:spPr>
          <a:xfrm flipV="1">
            <a:off x="6555240" y="11296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4" name=""/>
          <p:cNvSpPr/>
          <p:nvPr/>
        </p:nvSpPr>
        <p:spPr>
          <a:xfrm flipV="1">
            <a:off x="6569640" y="11156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5" name=""/>
          <p:cNvSpPr/>
          <p:nvPr/>
        </p:nvSpPr>
        <p:spPr>
          <a:xfrm flipV="1">
            <a:off x="6579000" y="11059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6" name=""/>
          <p:cNvSpPr/>
          <p:nvPr/>
        </p:nvSpPr>
        <p:spPr>
          <a:xfrm flipV="1">
            <a:off x="6593400" y="109152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7" name=""/>
          <p:cNvSpPr/>
          <p:nvPr/>
        </p:nvSpPr>
        <p:spPr>
          <a:xfrm flipV="1">
            <a:off x="6621840" y="10821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8" name=""/>
          <p:cNvSpPr/>
          <p:nvPr/>
        </p:nvSpPr>
        <p:spPr>
          <a:xfrm flipV="1">
            <a:off x="6636240" y="10774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9" name=""/>
          <p:cNvSpPr/>
          <p:nvPr/>
        </p:nvSpPr>
        <p:spPr>
          <a:xfrm flipV="1">
            <a:off x="6650640" y="10724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0" name=""/>
          <p:cNvSpPr/>
          <p:nvPr/>
        </p:nvSpPr>
        <p:spPr>
          <a:xfrm>
            <a:off x="6660000" y="107244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1" name=""/>
          <p:cNvSpPr/>
          <p:nvPr/>
        </p:nvSpPr>
        <p:spPr>
          <a:xfrm>
            <a:off x="6688800" y="1072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2" name=""/>
          <p:cNvSpPr/>
          <p:nvPr/>
        </p:nvSpPr>
        <p:spPr>
          <a:xfrm>
            <a:off x="6693480" y="10774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3" name=""/>
          <p:cNvSpPr/>
          <p:nvPr/>
        </p:nvSpPr>
        <p:spPr>
          <a:xfrm>
            <a:off x="6703200" y="1091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4" name=""/>
          <p:cNvSpPr/>
          <p:nvPr/>
        </p:nvSpPr>
        <p:spPr>
          <a:xfrm>
            <a:off x="6703200" y="110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5" name=""/>
          <p:cNvSpPr/>
          <p:nvPr/>
        </p:nvSpPr>
        <p:spPr>
          <a:xfrm>
            <a:off x="6703200" y="1105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6" name=""/>
          <p:cNvSpPr/>
          <p:nvPr/>
        </p:nvSpPr>
        <p:spPr>
          <a:xfrm flipH="1">
            <a:off x="6698160" y="111564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7" name=""/>
          <p:cNvSpPr/>
          <p:nvPr/>
        </p:nvSpPr>
        <p:spPr>
          <a:xfrm flipH="1">
            <a:off x="6684120" y="1129680"/>
            <a:ext cx="1404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8" name=""/>
          <p:cNvSpPr/>
          <p:nvPr/>
        </p:nvSpPr>
        <p:spPr>
          <a:xfrm>
            <a:off x="6640920" y="1229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9" name=""/>
          <p:cNvSpPr/>
          <p:nvPr/>
        </p:nvSpPr>
        <p:spPr>
          <a:xfrm>
            <a:off x="6645960" y="1234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0" name=""/>
          <p:cNvSpPr/>
          <p:nvPr/>
        </p:nvSpPr>
        <p:spPr>
          <a:xfrm>
            <a:off x="6645960" y="1244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1" name=""/>
          <p:cNvSpPr/>
          <p:nvPr/>
        </p:nvSpPr>
        <p:spPr>
          <a:xfrm>
            <a:off x="6650640" y="125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2" name=""/>
          <p:cNvSpPr/>
          <p:nvPr/>
        </p:nvSpPr>
        <p:spPr>
          <a:xfrm>
            <a:off x="6655320" y="1263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3" name=""/>
          <p:cNvSpPr/>
          <p:nvPr/>
        </p:nvSpPr>
        <p:spPr>
          <a:xfrm>
            <a:off x="6665040" y="1282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4" name=""/>
          <p:cNvSpPr/>
          <p:nvPr/>
        </p:nvSpPr>
        <p:spPr>
          <a:xfrm>
            <a:off x="6669720" y="1292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5" name=""/>
          <p:cNvSpPr/>
          <p:nvPr/>
        </p:nvSpPr>
        <p:spPr>
          <a:xfrm>
            <a:off x="6674400" y="1306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6" name=""/>
          <p:cNvSpPr/>
          <p:nvPr/>
        </p:nvSpPr>
        <p:spPr>
          <a:xfrm>
            <a:off x="6679080" y="13158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7" name=""/>
          <p:cNvSpPr/>
          <p:nvPr/>
        </p:nvSpPr>
        <p:spPr>
          <a:xfrm>
            <a:off x="6684120" y="133488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8" name=""/>
          <p:cNvSpPr/>
          <p:nvPr/>
        </p:nvSpPr>
        <p:spPr>
          <a:xfrm>
            <a:off x="6703200" y="1358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9" name=""/>
          <p:cNvSpPr/>
          <p:nvPr/>
        </p:nvSpPr>
        <p:spPr>
          <a:xfrm>
            <a:off x="6707880" y="1363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0" name=""/>
          <p:cNvSpPr/>
          <p:nvPr/>
        </p:nvSpPr>
        <p:spPr>
          <a:xfrm>
            <a:off x="6712560" y="1363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1" name=""/>
          <p:cNvSpPr/>
          <p:nvPr/>
        </p:nvSpPr>
        <p:spPr>
          <a:xfrm flipV="1">
            <a:off x="6717240" y="13633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2" name=""/>
          <p:cNvSpPr/>
          <p:nvPr/>
        </p:nvSpPr>
        <p:spPr>
          <a:xfrm>
            <a:off x="690336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3" name=""/>
          <p:cNvSpPr/>
          <p:nvPr/>
        </p:nvSpPr>
        <p:spPr>
          <a:xfrm>
            <a:off x="690336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4" name=""/>
          <p:cNvSpPr/>
          <p:nvPr/>
        </p:nvSpPr>
        <p:spPr>
          <a:xfrm>
            <a:off x="690336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5" name=""/>
          <p:cNvSpPr/>
          <p:nvPr/>
        </p:nvSpPr>
        <p:spPr>
          <a:xfrm>
            <a:off x="690336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6" name=""/>
          <p:cNvSpPr/>
          <p:nvPr/>
        </p:nvSpPr>
        <p:spPr>
          <a:xfrm>
            <a:off x="690336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7" name=""/>
          <p:cNvSpPr/>
          <p:nvPr/>
        </p:nvSpPr>
        <p:spPr>
          <a:xfrm>
            <a:off x="690336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8" name=""/>
          <p:cNvSpPr/>
          <p:nvPr/>
        </p:nvSpPr>
        <p:spPr>
          <a:xfrm>
            <a:off x="69033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9" name=""/>
          <p:cNvSpPr/>
          <p:nvPr/>
        </p:nvSpPr>
        <p:spPr>
          <a:xfrm>
            <a:off x="6903360" y="125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0" name=""/>
          <p:cNvSpPr/>
          <p:nvPr/>
        </p:nvSpPr>
        <p:spPr>
          <a:xfrm flipH="1">
            <a:off x="6898680" y="1263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1" name=""/>
          <p:cNvSpPr/>
          <p:nvPr/>
        </p:nvSpPr>
        <p:spPr>
          <a:xfrm>
            <a:off x="6898680" y="1277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2" name=""/>
          <p:cNvSpPr/>
          <p:nvPr/>
        </p:nvSpPr>
        <p:spPr>
          <a:xfrm>
            <a:off x="6898680" y="1296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3" name=""/>
          <p:cNvSpPr/>
          <p:nvPr/>
        </p:nvSpPr>
        <p:spPr>
          <a:xfrm flipH="1">
            <a:off x="6893640" y="130608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4" name=""/>
          <p:cNvSpPr/>
          <p:nvPr/>
        </p:nvSpPr>
        <p:spPr>
          <a:xfrm flipH="1">
            <a:off x="6888960" y="13348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5" name=""/>
          <p:cNvSpPr/>
          <p:nvPr/>
        </p:nvSpPr>
        <p:spPr>
          <a:xfrm>
            <a:off x="6888960" y="1348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6" name=""/>
          <p:cNvSpPr/>
          <p:nvPr/>
        </p:nvSpPr>
        <p:spPr>
          <a:xfrm flipH="1">
            <a:off x="6884280" y="13539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7" name=""/>
          <p:cNvSpPr/>
          <p:nvPr/>
        </p:nvSpPr>
        <p:spPr>
          <a:xfrm flipH="1" flipV="1">
            <a:off x="6879600" y="1363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8" name=""/>
          <p:cNvSpPr/>
          <p:nvPr/>
        </p:nvSpPr>
        <p:spPr>
          <a:xfrm flipV="1">
            <a:off x="6879600" y="135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9" name=""/>
          <p:cNvSpPr/>
          <p:nvPr/>
        </p:nvSpPr>
        <p:spPr>
          <a:xfrm flipV="1">
            <a:off x="6879600" y="1353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0" name=""/>
          <p:cNvSpPr/>
          <p:nvPr/>
        </p:nvSpPr>
        <p:spPr>
          <a:xfrm flipV="1">
            <a:off x="6879600" y="1344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1" name=""/>
          <p:cNvSpPr/>
          <p:nvPr/>
        </p:nvSpPr>
        <p:spPr>
          <a:xfrm flipV="1">
            <a:off x="6879600" y="133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2" name=""/>
          <p:cNvSpPr/>
          <p:nvPr/>
        </p:nvSpPr>
        <p:spPr>
          <a:xfrm flipV="1">
            <a:off x="6879600" y="130608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3" name=""/>
          <p:cNvSpPr/>
          <p:nvPr/>
        </p:nvSpPr>
        <p:spPr>
          <a:xfrm flipV="1">
            <a:off x="6884280" y="1292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4" name=""/>
          <p:cNvSpPr/>
          <p:nvPr/>
        </p:nvSpPr>
        <p:spPr>
          <a:xfrm flipV="1">
            <a:off x="6888960" y="12585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5" name=""/>
          <p:cNvSpPr/>
          <p:nvPr/>
        </p:nvSpPr>
        <p:spPr>
          <a:xfrm flipV="1">
            <a:off x="6903360" y="12348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6" name=""/>
          <p:cNvSpPr/>
          <p:nvPr/>
        </p:nvSpPr>
        <p:spPr>
          <a:xfrm flipV="1">
            <a:off x="691776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7" name=""/>
          <p:cNvSpPr/>
          <p:nvPr/>
        </p:nvSpPr>
        <p:spPr>
          <a:xfrm flipV="1">
            <a:off x="6922440" y="12204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8" name=""/>
          <p:cNvSpPr/>
          <p:nvPr/>
        </p:nvSpPr>
        <p:spPr>
          <a:xfrm flipV="1">
            <a:off x="6931800" y="120600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9" name=""/>
          <p:cNvSpPr/>
          <p:nvPr/>
        </p:nvSpPr>
        <p:spPr>
          <a:xfrm>
            <a:off x="6955560" y="1206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0" name=""/>
          <p:cNvSpPr/>
          <p:nvPr/>
        </p:nvSpPr>
        <p:spPr>
          <a:xfrm>
            <a:off x="6960600" y="120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1" name=""/>
          <p:cNvSpPr/>
          <p:nvPr/>
        </p:nvSpPr>
        <p:spPr>
          <a:xfrm>
            <a:off x="6965280" y="120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2" name=""/>
          <p:cNvSpPr/>
          <p:nvPr/>
        </p:nvSpPr>
        <p:spPr>
          <a:xfrm>
            <a:off x="6969960" y="1210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3" name=""/>
          <p:cNvSpPr/>
          <p:nvPr/>
        </p:nvSpPr>
        <p:spPr>
          <a:xfrm>
            <a:off x="6974640" y="1215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4" name=""/>
          <p:cNvSpPr/>
          <p:nvPr/>
        </p:nvSpPr>
        <p:spPr>
          <a:xfrm>
            <a:off x="697464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5" name=""/>
          <p:cNvSpPr/>
          <p:nvPr/>
        </p:nvSpPr>
        <p:spPr>
          <a:xfrm flipH="1">
            <a:off x="696996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6" name=""/>
          <p:cNvSpPr/>
          <p:nvPr/>
        </p:nvSpPr>
        <p:spPr>
          <a:xfrm flipH="1">
            <a:off x="6965280" y="1234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7" name=""/>
          <p:cNvSpPr/>
          <p:nvPr/>
        </p:nvSpPr>
        <p:spPr>
          <a:xfrm flipH="1">
            <a:off x="6950880" y="12441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8" name=""/>
          <p:cNvSpPr/>
          <p:nvPr/>
        </p:nvSpPr>
        <p:spPr>
          <a:xfrm flipH="1">
            <a:off x="6936840" y="12585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9" name=""/>
          <p:cNvSpPr/>
          <p:nvPr/>
        </p:nvSpPr>
        <p:spPr>
          <a:xfrm flipH="1">
            <a:off x="6917760" y="126792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0" name=""/>
          <p:cNvSpPr/>
          <p:nvPr/>
        </p:nvSpPr>
        <p:spPr>
          <a:xfrm flipH="1">
            <a:off x="6912720" y="1277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1" name=""/>
          <p:cNvSpPr/>
          <p:nvPr/>
        </p:nvSpPr>
        <p:spPr>
          <a:xfrm flipH="1" flipV="1">
            <a:off x="6898680" y="126792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2" name=""/>
          <p:cNvSpPr/>
          <p:nvPr/>
        </p:nvSpPr>
        <p:spPr>
          <a:xfrm>
            <a:off x="7112880" y="1010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3" name=""/>
          <p:cNvSpPr/>
          <p:nvPr/>
        </p:nvSpPr>
        <p:spPr>
          <a:xfrm>
            <a:off x="7112880" y="101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4" name=""/>
          <p:cNvSpPr/>
          <p:nvPr/>
        </p:nvSpPr>
        <p:spPr>
          <a:xfrm>
            <a:off x="7112880" y="1020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5" name=""/>
          <p:cNvSpPr/>
          <p:nvPr/>
        </p:nvSpPr>
        <p:spPr>
          <a:xfrm>
            <a:off x="7112880" y="102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6" name=""/>
          <p:cNvSpPr/>
          <p:nvPr/>
        </p:nvSpPr>
        <p:spPr>
          <a:xfrm>
            <a:off x="7112880" y="102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7" name=""/>
          <p:cNvSpPr/>
          <p:nvPr/>
        </p:nvSpPr>
        <p:spPr>
          <a:xfrm>
            <a:off x="7112880" y="1034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8" name=""/>
          <p:cNvSpPr/>
          <p:nvPr/>
        </p:nvSpPr>
        <p:spPr>
          <a:xfrm>
            <a:off x="7112880" y="1039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9" name=""/>
          <p:cNvSpPr/>
          <p:nvPr/>
        </p:nvSpPr>
        <p:spPr>
          <a:xfrm flipH="1">
            <a:off x="7103520" y="104400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0" name=""/>
          <p:cNvSpPr/>
          <p:nvPr/>
        </p:nvSpPr>
        <p:spPr>
          <a:xfrm>
            <a:off x="7103520" y="1072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1" name=""/>
          <p:cNvSpPr/>
          <p:nvPr/>
        </p:nvSpPr>
        <p:spPr>
          <a:xfrm flipH="1">
            <a:off x="7098840" y="10774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2" name=""/>
          <p:cNvSpPr/>
          <p:nvPr/>
        </p:nvSpPr>
        <p:spPr>
          <a:xfrm flipH="1">
            <a:off x="7089120" y="109152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3" name=""/>
          <p:cNvSpPr/>
          <p:nvPr/>
        </p:nvSpPr>
        <p:spPr>
          <a:xfrm>
            <a:off x="7089120" y="1125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4" name=""/>
          <p:cNvSpPr/>
          <p:nvPr/>
        </p:nvSpPr>
        <p:spPr>
          <a:xfrm flipH="1">
            <a:off x="7075080" y="1139400"/>
            <a:ext cx="1404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5" name=""/>
          <p:cNvSpPr/>
          <p:nvPr/>
        </p:nvSpPr>
        <p:spPr>
          <a:xfrm>
            <a:off x="7075080" y="1186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6" name=""/>
          <p:cNvSpPr/>
          <p:nvPr/>
        </p:nvSpPr>
        <p:spPr>
          <a:xfrm flipH="1">
            <a:off x="7070040" y="12013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7" name=""/>
          <p:cNvSpPr/>
          <p:nvPr/>
        </p:nvSpPr>
        <p:spPr>
          <a:xfrm flipH="1">
            <a:off x="7065360" y="12204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8" name=""/>
          <p:cNvSpPr/>
          <p:nvPr/>
        </p:nvSpPr>
        <p:spPr>
          <a:xfrm flipH="1">
            <a:off x="7060680" y="125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9" name=""/>
          <p:cNvSpPr/>
          <p:nvPr/>
        </p:nvSpPr>
        <p:spPr>
          <a:xfrm>
            <a:off x="7060680" y="12632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0" name=""/>
          <p:cNvSpPr/>
          <p:nvPr/>
        </p:nvSpPr>
        <p:spPr>
          <a:xfrm flipV="1">
            <a:off x="7060680" y="1277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1" name=""/>
          <p:cNvSpPr/>
          <p:nvPr/>
        </p:nvSpPr>
        <p:spPr>
          <a:xfrm flipV="1">
            <a:off x="7070040" y="1272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2" name=""/>
          <p:cNvSpPr/>
          <p:nvPr/>
        </p:nvSpPr>
        <p:spPr>
          <a:xfrm flipV="1">
            <a:off x="7075080" y="125856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3" name=""/>
          <p:cNvSpPr/>
          <p:nvPr/>
        </p:nvSpPr>
        <p:spPr>
          <a:xfrm>
            <a:off x="727992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4" name=""/>
          <p:cNvSpPr/>
          <p:nvPr/>
        </p:nvSpPr>
        <p:spPr>
          <a:xfrm>
            <a:off x="7279920" y="121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5" name=""/>
          <p:cNvSpPr/>
          <p:nvPr/>
        </p:nvSpPr>
        <p:spPr>
          <a:xfrm>
            <a:off x="727992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6" name=""/>
          <p:cNvSpPr/>
          <p:nvPr/>
        </p:nvSpPr>
        <p:spPr>
          <a:xfrm flipH="1">
            <a:off x="7275240" y="122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7" name=""/>
          <p:cNvSpPr/>
          <p:nvPr/>
        </p:nvSpPr>
        <p:spPr>
          <a:xfrm flipH="1">
            <a:off x="7265520" y="122976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8" name=""/>
          <p:cNvSpPr/>
          <p:nvPr/>
        </p:nvSpPr>
        <p:spPr>
          <a:xfrm flipH="1">
            <a:off x="7260840" y="125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9" name=""/>
          <p:cNvSpPr/>
          <p:nvPr/>
        </p:nvSpPr>
        <p:spPr>
          <a:xfrm flipH="1">
            <a:off x="7237080" y="125856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0" name=""/>
          <p:cNvSpPr/>
          <p:nvPr/>
        </p:nvSpPr>
        <p:spPr>
          <a:xfrm flipH="1">
            <a:off x="7232400" y="128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1" name=""/>
          <p:cNvSpPr/>
          <p:nvPr/>
        </p:nvSpPr>
        <p:spPr>
          <a:xfrm flipH="1">
            <a:off x="7222680" y="1282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2" name=""/>
          <p:cNvSpPr/>
          <p:nvPr/>
        </p:nvSpPr>
        <p:spPr>
          <a:xfrm flipH="1">
            <a:off x="7218000" y="128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3" name=""/>
          <p:cNvSpPr/>
          <p:nvPr/>
        </p:nvSpPr>
        <p:spPr>
          <a:xfrm flipH="1" flipV="1">
            <a:off x="7208280" y="1263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4" name=""/>
          <p:cNvSpPr/>
          <p:nvPr/>
        </p:nvSpPr>
        <p:spPr>
          <a:xfrm flipH="1" flipV="1">
            <a:off x="7203600" y="125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5" name=""/>
          <p:cNvSpPr/>
          <p:nvPr/>
        </p:nvSpPr>
        <p:spPr>
          <a:xfrm flipV="1">
            <a:off x="7203600" y="122976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6" name=""/>
          <p:cNvSpPr/>
          <p:nvPr/>
        </p:nvSpPr>
        <p:spPr>
          <a:xfrm flipV="1">
            <a:off x="7203600" y="1220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7" name=""/>
          <p:cNvSpPr/>
          <p:nvPr/>
        </p:nvSpPr>
        <p:spPr>
          <a:xfrm flipV="1">
            <a:off x="7203600" y="12060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8" name=""/>
          <p:cNvSpPr/>
          <p:nvPr/>
        </p:nvSpPr>
        <p:spPr>
          <a:xfrm>
            <a:off x="7213320" y="120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9" name=""/>
          <p:cNvSpPr/>
          <p:nvPr/>
        </p:nvSpPr>
        <p:spPr>
          <a:xfrm flipV="1">
            <a:off x="7218000" y="120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0" name=""/>
          <p:cNvSpPr/>
          <p:nvPr/>
        </p:nvSpPr>
        <p:spPr>
          <a:xfrm>
            <a:off x="7222680" y="1201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1" name=""/>
          <p:cNvSpPr/>
          <p:nvPr/>
        </p:nvSpPr>
        <p:spPr>
          <a:xfrm>
            <a:off x="7237080" y="120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2" name=""/>
          <p:cNvSpPr/>
          <p:nvPr/>
        </p:nvSpPr>
        <p:spPr>
          <a:xfrm>
            <a:off x="7241760" y="1210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3" name=""/>
          <p:cNvSpPr/>
          <p:nvPr/>
        </p:nvSpPr>
        <p:spPr>
          <a:xfrm>
            <a:off x="7246440" y="1215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4" name=""/>
          <p:cNvSpPr/>
          <p:nvPr/>
        </p:nvSpPr>
        <p:spPr>
          <a:xfrm>
            <a:off x="7251480" y="12204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5" name=""/>
          <p:cNvSpPr/>
          <p:nvPr/>
        </p:nvSpPr>
        <p:spPr>
          <a:xfrm>
            <a:off x="7260840" y="1234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6" name=""/>
          <p:cNvSpPr/>
          <p:nvPr/>
        </p:nvSpPr>
        <p:spPr>
          <a:xfrm>
            <a:off x="7470720" y="1034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7" name=""/>
          <p:cNvSpPr/>
          <p:nvPr/>
        </p:nvSpPr>
        <p:spPr>
          <a:xfrm flipH="1">
            <a:off x="7465680" y="1039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8" name=""/>
          <p:cNvSpPr/>
          <p:nvPr/>
        </p:nvSpPr>
        <p:spPr>
          <a:xfrm flipH="1">
            <a:off x="7461000" y="104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9" name=""/>
          <p:cNvSpPr/>
          <p:nvPr/>
        </p:nvSpPr>
        <p:spPr>
          <a:xfrm flipH="1">
            <a:off x="7456320" y="1048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0" name=""/>
          <p:cNvSpPr/>
          <p:nvPr/>
        </p:nvSpPr>
        <p:spPr>
          <a:xfrm flipH="1">
            <a:off x="7451640" y="106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1" name=""/>
          <p:cNvSpPr/>
          <p:nvPr/>
        </p:nvSpPr>
        <p:spPr>
          <a:xfrm flipH="1">
            <a:off x="7446960" y="1067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2" name=""/>
          <p:cNvSpPr/>
          <p:nvPr/>
        </p:nvSpPr>
        <p:spPr>
          <a:xfrm flipH="1">
            <a:off x="7441920" y="1072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3" name=""/>
          <p:cNvSpPr/>
          <p:nvPr/>
        </p:nvSpPr>
        <p:spPr>
          <a:xfrm flipH="1">
            <a:off x="7432560" y="108216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4" name=""/>
          <p:cNvSpPr/>
          <p:nvPr/>
        </p:nvSpPr>
        <p:spPr>
          <a:xfrm flipH="1">
            <a:off x="7427880" y="110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5" name=""/>
          <p:cNvSpPr/>
          <p:nvPr/>
        </p:nvSpPr>
        <p:spPr>
          <a:xfrm flipH="1">
            <a:off x="7422840" y="11156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6" name=""/>
          <p:cNvSpPr/>
          <p:nvPr/>
        </p:nvSpPr>
        <p:spPr>
          <a:xfrm flipH="1">
            <a:off x="7418160" y="1125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7" name=""/>
          <p:cNvSpPr/>
          <p:nvPr/>
        </p:nvSpPr>
        <p:spPr>
          <a:xfrm flipH="1">
            <a:off x="7413480" y="1134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8" name=""/>
          <p:cNvSpPr/>
          <p:nvPr/>
        </p:nvSpPr>
        <p:spPr>
          <a:xfrm flipH="1">
            <a:off x="7403760" y="1148760"/>
            <a:ext cx="972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9" name=""/>
          <p:cNvSpPr/>
          <p:nvPr/>
        </p:nvSpPr>
        <p:spPr>
          <a:xfrm flipH="1">
            <a:off x="7399080" y="11775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0" name=""/>
          <p:cNvSpPr/>
          <p:nvPr/>
        </p:nvSpPr>
        <p:spPr>
          <a:xfrm>
            <a:off x="7399080" y="1191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1" name=""/>
          <p:cNvSpPr/>
          <p:nvPr/>
        </p:nvSpPr>
        <p:spPr>
          <a:xfrm flipH="1">
            <a:off x="7394400" y="12060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2" name=""/>
          <p:cNvSpPr/>
          <p:nvPr/>
        </p:nvSpPr>
        <p:spPr>
          <a:xfrm>
            <a:off x="7394400" y="1239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3" name=""/>
          <p:cNvSpPr/>
          <p:nvPr/>
        </p:nvSpPr>
        <p:spPr>
          <a:xfrm>
            <a:off x="7394400" y="12538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4" name=""/>
          <p:cNvSpPr/>
          <p:nvPr/>
        </p:nvSpPr>
        <p:spPr>
          <a:xfrm>
            <a:off x="7394400" y="1282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5" name=""/>
          <p:cNvSpPr/>
          <p:nvPr/>
        </p:nvSpPr>
        <p:spPr>
          <a:xfrm>
            <a:off x="7394400" y="1292040"/>
            <a:ext cx="93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6" name=""/>
          <p:cNvSpPr/>
          <p:nvPr/>
        </p:nvSpPr>
        <p:spPr>
          <a:xfrm>
            <a:off x="7403760" y="1325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7" name=""/>
          <p:cNvSpPr/>
          <p:nvPr/>
        </p:nvSpPr>
        <p:spPr>
          <a:xfrm>
            <a:off x="7408800" y="133488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8" name=""/>
          <p:cNvSpPr/>
          <p:nvPr/>
        </p:nvSpPr>
        <p:spPr>
          <a:xfrm>
            <a:off x="7422840" y="1344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9" name=""/>
          <p:cNvSpPr/>
          <p:nvPr/>
        </p:nvSpPr>
        <p:spPr>
          <a:xfrm flipV="1">
            <a:off x="7432560" y="13442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0" name=""/>
          <p:cNvSpPr/>
          <p:nvPr/>
        </p:nvSpPr>
        <p:spPr>
          <a:xfrm flipV="1">
            <a:off x="7451640" y="1339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1" name=""/>
          <p:cNvSpPr/>
          <p:nvPr/>
        </p:nvSpPr>
        <p:spPr>
          <a:xfrm flipV="1">
            <a:off x="7461000" y="13251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2" name=""/>
          <p:cNvSpPr/>
          <p:nvPr/>
        </p:nvSpPr>
        <p:spPr>
          <a:xfrm flipV="1">
            <a:off x="7475400" y="13060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3" name=""/>
          <p:cNvSpPr/>
          <p:nvPr/>
        </p:nvSpPr>
        <p:spPr>
          <a:xfrm flipV="1">
            <a:off x="7489800" y="1296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4" name=""/>
          <p:cNvSpPr/>
          <p:nvPr/>
        </p:nvSpPr>
        <p:spPr>
          <a:xfrm flipV="1">
            <a:off x="7494480" y="1277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5" name=""/>
          <p:cNvSpPr/>
          <p:nvPr/>
        </p:nvSpPr>
        <p:spPr>
          <a:xfrm flipV="1">
            <a:off x="749916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6" name=""/>
          <p:cNvSpPr/>
          <p:nvPr/>
        </p:nvSpPr>
        <p:spPr>
          <a:xfrm flipV="1">
            <a:off x="7499160" y="1258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7" name=""/>
          <p:cNvSpPr/>
          <p:nvPr/>
        </p:nvSpPr>
        <p:spPr>
          <a:xfrm flipH="1" flipV="1">
            <a:off x="7489800" y="12488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8" name=""/>
          <p:cNvSpPr/>
          <p:nvPr/>
        </p:nvSpPr>
        <p:spPr>
          <a:xfrm flipH="1" flipV="1">
            <a:off x="7480080" y="1244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9" name=""/>
          <p:cNvSpPr/>
          <p:nvPr/>
        </p:nvSpPr>
        <p:spPr>
          <a:xfrm flipH="1">
            <a:off x="7461000" y="1244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0" name=""/>
          <p:cNvSpPr/>
          <p:nvPr/>
        </p:nvSpPr>
        <p:spPr>
          <a:xfrm flipH="1">
            <a:off x="7451640" y="1248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1" name=""/>
          <p:cNvSpPr/>
          <p:nvPr/>
        </p:nvSpPr>
        <p:spPr>
          <a:xfrm flipH="1">
            <a:off x="7441920" y="12488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2" name=""/>
          <p:cNvSpPr/>
          <p:nvPr/>
        </p:nvSpPr>
        <p:spPr>
          <a:xfrm flipH="1">
            <a:off x="7418160" y="12538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3" name=""/>
          <p:cNvSpPr/>
          <p:nvPr/>
        </p:nvSpPr>
        <p:spPr>
          <a:xfrm flipH="1">
            <a:off x="7380000" y="1258560"/>
            <a:ext cx="381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4" name=""/>
          <p:cNvSpPr/>
          <p:nvPr/>
        </p:nvSpPr>
        <p:spPr>
          <a:xfrm flipH="1">
            <a:off x="742788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5" name=""/>
          <p:cNvSpPr/>
          <p:nvPr/>
        </p:nvSpPr>
        <p:spPr>
          <a:xfrm flipH="1" flipV="1">
            <a:off x="7418160" y="1234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6" name=""/>
          <p:cNvSpPr/>
          <p:nvPr/>
        </p:nvSpPr>
        <p:spPr>
          <a:xfrm flipH="1" flipV="1">
            <a:off x="741348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7" name=""/>
          <p:cNvSpPr/>
          <p:nvPr/>
        </p:nvSpPr>
        <p:spPr>
          <a:xfrm flipH="1">
            <a:off x="7403760" y="1229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8" name=""/>
          <p:cNvSpPr/>
          <p:nvPr/>
        </p:nvSpPr>
        <p:spPr>
          <a:xfrm flipH="1">
            <a:off x="7394400" y="1229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9" name=""/>
          <p:cNvSpPr/>
          <p:nvPr/>
        </p:nvSpPr>
        <p:spPr>
          <a:xfrm flipH="1" flipV="1">
            <a:off x="7384680" y="1225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0" name=""/>
          <p:cNvSpPr/>
          <p:nvPr/>
        </p:nvSpPr>
        <p:spPr>
          <a:xfrm flipH="1">
            <a:off x="7370640" y="12250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1" name=""/>
          <p:cNvSpPr/>
          <p:nvPr/>
        </p:nvSpPr>
        <p:spPr>
          <a:xfrm flipH="1" flipV="1">
            <a:off x="7360920" y="1220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2" name=""/>
          <p:cNvSpPr/>
          <p:nvPr/>
        </p:nvSpPr>
        <p:spPr>
          <a:xfrm flipH="1">
            <a:off x="7346520" y="1220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3" name=""/>
          <p:cNvSpPr/>
          <p:nvPr/>
        </p:nvSpPr>
        <p:spPr>
          <a:xfrm flipH="1">
            <a:off x="7270560" y="1220400"/>
            <a:ext cx="759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4" name=""/>
          <p:cNvSpPr/>
          <p:nvPr/>
        </p:nvSpPr>
        <p:spPr>
          <a:xfrm>
            <a:off x="6459840" y="119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5" name=""/>
          <p:cNvSpPr/>
          <p:nvPr/>
        </p:nvSpPr>
        <p:spPr>
          <a:xfrm>
            <a:off x="6459840" y="120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6" name=""/>
          <p:cNvSpPr/>
          <p:nvPr/>
        </p:nvSpPr>
        <p:spPr>
          <a:xfrm flipH="1">
            <a:off x="6455160" y="120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7" name=""/>
          <p:cNvSpPr/>
          <p:nvPr/>
        </p:nvSpPr>
        <p:spPr>
          <a:xfrm flipH="1">
            <a:off x="6450480" y="12106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8" name=""/>
          <p:cNvSpPr/>
          <p:nvPr/>
        </p:nvSpPr>
        <p:spPr>
          <a:xfrm flipH="1">
            <a:off x="6445440" y="1229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9" name=""/>
          <p:cNvSpPr/>
          <p:nvPr/>
        </p:nvSpPr>
        <p:spPr>
          <a:xfrm>
            <a:off x="644544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0" name=""/>
          <p:cNvSpPr/>
          <p:nvPr/>
        </p:nvSpPr>
        <p:spPr>
          <a:xfrm flipH="1">
            <a:off x="6440760" y="123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1" name=""/>
          <p:cNvSpPr/>
          <p:nvPr/>
        </p:nvSpPr>
        <p:spPr>
          <a:xfrm>
            <a:off x="644076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2" name=""/>
          <p:cNvSpPr/>
          <p:nvPr/>
        </p:nvSpPr>
        <p:spPr>
          <a:xfrm flipH="1">
            <a:off x="6436080" y="1248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3" name=""/>
          <p:cNvSpPr/>
          <p:nvPr/>
        </p:nvSpPr>
        <p:spPr>
          <a:xfrm flipH="1">
            <a:off x="6421680" y="12538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4" name=""/>
          <p:cNvSpPr/>
          <p:nvPr/>
        </p:nvSpPr>
        <p:spPr>
          <a:xfrm flipH="1">
            <a:off x="6417000" y="1277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5" name=""/>
          <p:cNvSpPr/>
          <p:nvPr/>
        </p:nvSpPr>
        <p:spPr>
          <a:xfrm flipH="1">
            <a:off x="6412320" y="128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6" name=""/>
          <p:cNvSpPr/>
          <p:nvPr/>
        </p:nvSpPr>
        <p:spPr>
          <a:xfrm flipH="1">
            <a:off x="6397920" y="12920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7" name=""/>
          <p:cNvSpPr/>
          <p:nvPr/>
        </p:nvSpPr>
        <p:spPr>
          <a:xfrm flipH="1">
            <a:off x="6383520" y="13111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8" name=""/>
          <p:cNvSpPr/>
          <p:nvPr/>
        </p:nvSpPr>
        <p:spPr>
          <a:xfrm flipH="1">
            <a:off x="6378840" y="1320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9" name=""/>
          <p:cNvSpPr/>
          <p:nvPr/>
        </p:nvSpPr>
        <p:spPr>
          <a:xfrm flipH="1">
            <a:off x="6355080" y="13251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0" name=""/>
          <p:cNvSpPr/>
          <p:nvPr/>
        </p:nvSpPr>
        <p:spPr>
          <a:xfrm flipH="1">
            <a:off x="6345360" y="13298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1" name=""/>
          <p:cNvSpPr/>
          <p:nvPr/>
        </p:nvSpPr>
        <p:spPr>
          <a:xfrm flipH="1" flipV="1">
            <a:off x="6340680" y="1329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2" name=""/>
          <p:cNvSpPr/>
          <p:nvPr/>
        </p:nvSpPr>
        <p:spPr>
          <a:xfrm flipH="1">
            <a:off x="6331320" y="1329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3" name=""/>
          <p:cNvSpPr/>
          <p:nvPr/>
        </p:nvSpPr>
        <p:spPr>
          <a:xfrm flipH="1">
            <a:off x="6321600" y="1329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4" name=""/>
          <p:cNvSpPr/>
          <p:nvPr/>
        </p:nvSpPr>
        <p:spPr>
          <a:xfrm flipH="1" flipV="1">
            <a:off x="6302520" y="13204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5" name=""/>
          <p:cNvSpPr/>
          <p:nvPr/>
        </p:nvSpPr>
        <p:spPr>
          <a:xfrm flipH="1" flipV="1">
            <a:off x="6264360" y="1296720"/>
            <a:ext cx="381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6" name=""/>
          <p:cNvSpPr/>
          <p:nvPr/>
        </p:nvSpPr>
        <p:spPr>
          <a:xfrm flipH="1" flipV="1">
            <a:off x="6255000" y="1292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7" name=""/>
          <p:cNvSpPr/>
          <p:nvPr/>
        </p:nvSpPr>
        <p:spPr>
          <a:xfrm flipH="1" flipV="1">
            <a:off x="6245280" y="12729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8" name=""/>
          <p:cNvSpPr/>
          <p:nvPr/>
        </p:nvSpPr>
        <p:spPr>
          <a:xfrm flipH="1" flipV="1">
            <a:off x="6235920" y="12538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9" name=""/>
          <p:cNvSpPr/>
          <p:nvPr/>
        </p:nvSpPr>
        <p:spPr>
          <a:xfrm flipV="1">
            <a:off x="6235920" y="1239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0" name=""/>
          <p:cNvSpPr/>
          <p:nvPr/>
        </p:nvSpPr>
        <p:spPr>
          <a:xfrm flipV="1">
            <a:off x="6235920" y="12157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1" name=""/>
          <p:cNvSpPr/>
          <p:nvPr/>
        </p:nvSpPr>
        <p:spPr>
          <a:xfrm flipV="1">
            <a:off x="6240600" y="118692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2" name=""/>
          <p:cNvSpPr/>
          <p:nvPr/>
        </p:nvSpPr>
        <p:spPr>
          <a:xfrm flipV="1">
            <a:off x="6255000" y="11728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3" name=""/>
          <p:cNvSpPr/>
          <p:nvPr/>
        </p:nvSpPr>
        <p:spPr>
          <a:xfrm flipV="1">
            <a:off x="6264360" y="11584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4" name=""/>
          <p:cNvSpPr/>
          <p:nvPr/>
        </p:nvSpPr>
        <p:spPr>
          <a:xfrm flipV="1">
            <a:off x="6274080" y="1115640"/>
            <a:ext cx="381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5" name=""/>
          <p:cNvSpPr/>
          <p:nvPr/>
        </p:nvSpPr>
        <p:spPr>
          <a:xfrm flipV="1">
            <a:off x="6312240" y="110592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6" name=""/>
          <p:cNvSpPr/>
          <p:nvPr/>
        </p:nvSpPr>
        <p:spPr>
          <a:xfrm flipV="1">
            <a:off x="6326280" y="10915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7" name=""/>
          <p:cNvSpPr/>
          <p:nvPr/>
        </p:nvSpPr>
        <p:spPr>
          <a:xfrm flipV="1">
            <a:off x="6340680" y="1072440"/>
            <a:ext cx="381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8" name=""/>
          <p:cNvSpPr/>
          <p:nvPr/>
        </p:nvSpPr>
        <p:spPr>
          <a:xfrm flipV="1">
            <a:off x="6378840" y="1067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9" name=""/>
          <p:cNvSpPr/>
          <p:nvPr/>
        </p:nvSpPr>
        <p:spPr>
          <a:xfrm>
            <a:off x="6388560" y="1067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0" name=""/>
          <p:cNvSpPr/>
          <p:nvPr/>
        </p:nvSpPr>
        <p:spPr>
          <a:xfrm>
            <a:off x="6397920" y="10677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1" name=""/>
          <p:cNvSpPr/>
          <p:nvPr/>
        </p:nvSpPr>
        <p:spPr>
          <a:xfrm>
            <a:off x="6421680" y="1072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2" name=""/>
          <p:cNvSpPr/>
          <p:nvPr/>
        </p:nvSpPr>
        <p:spPr>
          <a:xfrm>
            <a:off x="6426720" y="1077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3" name=""/>
          <p:cNvSpPr/>
          <p:nvPr/>
        </p:nvSpPr>
        <p:spPr>
          <a:xfrm>
            <a:off x="6431400" y="108684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4" name=""/>
          <p:cNvSpPr/>
          <p:nvPr/>
        </p:nvSpPr>
        <p:spPr>
          <a:xfrm>
            <a:off x="6431400" y="1115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5" name=""/>
          <p:cNvSpPr/>
          <p:nvPr/>
        </p:nvSpPr>
        <p:spPr>
          <a:xfrm>
            <a:off x="6431400" y="1125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6" name=""/>
          <p:cNvSpPr/>
          <p:nvPr/>
        </p:nvSpPr>
        <p:spPr>
          <a:xfrm flipH="1">
            <a:off x="6426720" y="1139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7" name=""/>
          <p:cNvSpPr/>
          <p:nvPr/>
        </p:nvSpPr>
        <p:spPr>
          <a:xfrm>
            <a:off x="6426720" y="11538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8" name=""/>
          <p:cNvSpPr/>
          <p:nvPr/>
        </p:nvSpPr>
        <p:spPr>
          <a:xfrm>
            <a:off x="6426720" y="1177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9" name=""/>
          <p:cNvSpPr/>
          <p:nvPr/>
        </p:nvSpPr>
        <p:spPr>
          <a:xfrm>
            <a:off x="6426720" y="11869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0" name=""/>
          <p:cNvSpPr/>
          <p:nvPr/>
        </p:nvSpPr>
        <p:spPr>
          <a:xfrm>
            <a:off x="6383520" y="1253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1" name=""/>
          <p:cNvSpPr/>
          <p:nvPr/>
        </p:nvSpPr>
        <p:spPr>
          <a:xfrm>
            <a:off x="638856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2" name=""/>
          <p:cNvSpPr/>
          <p:nvPr/>
        </p:nvSpPr>
        <p:spPr>
          <a:xfrm>
            <a:off x="6388560" y="126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3" name=""/>
          <p:cNvSpPr/>
          <p:nvPr/>
        </p:nvSpPr>
        <p:spPr>
          <a:xfrm>
            <a:off x="6388560" y="1267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4" name=""/>
          <p:cNvSpPr/>
          <p:nvPr/>
        </p:nvSpPr>
        <p:spPr>
          <a:xfrm>
            <a:off x="6393240" y="12729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5" name=""/>
          <p:cNvSpPr/>
          <p:nvPr/>
        </p:nvSpPr>
        <p:spPr>
          <a:xfrm>
            <a:off x="6397920" y="1301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6" name=""/>
          <p:cNvSpPr/>
          <p:nvPr/>
        </p:nvSpPr>
        <p:spPr>
          <a:xfrm>
            <a:off x="6402600" y="1311120"/>
            <a:ext cx="972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7" name=""/>
          <p:cNvSpPr/>
          <p:nvPr/>
        </p:nvSpPr>
        <p:spPr>
          <a:xfrm>
            <a:off x="6412320" y="134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8" name=""/>
          <p:cNvSpPr/>
          <p:nvPr/>
        </p:nvSpPr>
        <p:spPr>
          <a:xfrm>
            <a:off x="6417000" y="1348920"/>
            <a:ext cx="334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9" name=""/>
          <p:cNvSpPr/>
          <p:nvPr/>
        </p:nvSpPr>
        <p:spPr>
          <a:xfrm>
            <a:off x="6726960" y="118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0" name=""/>
          <p:cNvSpPr/>
          <p:nvPr/>
        </p:nvSpPr>
        <p:spPr>
          <a:xfrm>
            <a:off x="6726960" y="1186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1" name=""/>
          <p:cNvSpPr/>
          <p:nvPr/>
        </p:nvSpPr>
        <p:spPr>
          <a:xfrm>
            <a:off x="6731640" y="118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2" name=""/>
          <p:cNvSpPr/>
          <p:nvPr/>
        </p:nvSpPr>
        <p:spPr>
          <a:xfrm>
            <a:off x="6731640" y="1191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3" name=""/>
          <p:cNvSpPr/>
          <p:nvPr/>
        </p:nvSpPr>
        <p:spPr>
          <a:xfrm>
            <a:off x="6736320" y="119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4" name=""/>
          <p:cNvSpPr/>
          <p:nvPr/>
        </p:nvSpPr>
        <p:spPr>
          <a:xfrm flipH="1">
            <a:off x="6731640" y="1201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5" name=""/>
          <p:cNvSpPr/>
          <p:nvPr/>
        </p:nvSpPr>
        <p:spPr>
          <a:xfrm>
            <a:off x="673164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6" name=""/>
          <p:cNvSpPr/>
          <p:nvPr/>
        </p:nvSpPr>
        <p:spPr>
          <a:xfrm flipH="1">
            <a:off x="6722280" y="12157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7" name=""/>
          <p:cNvSpPr/>
          <p:nvPr/>
        </p:nvSpPr>
        <p:spPr>
          <a:xfrm>
            <a:off x="672228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8" name=""/>
          <p:cNvSpPr/>
          <p:nvPr/>
        </p:nvSpPr>
        <p:spPr>
          <a:xfrm flipH="1">
            <a:off x="6717240" y="1239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9" name=""/>
          <p:cNvSpPr/>
          <p:nvPr/>
        </p:nvSpPr>
        <p:spPr>
          <a:xfrm flipH="1">
            <a:off x="6707880" y="1248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0" name=""/>
          <p:cNvSpPr/>
          <p:nvPr/>
        </p:nvSpPr>
        <p:spPr>
          <a:xfrm flipH="1">
            <a:off x="6698160" y="12679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1" name=""/>
          <p:cNvSpPr/>
          <p:nvPr/>
        </p:nvSpPr>
        <p:spPr>
          <a:xfrm flipH="1">
            <a:off x="6679080" y="127764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2" name=""/>
          <p:cNvSpPr/>
          <p:nvPr/>
        </p:nvSpPr>
        <p:spPr>
          <a:xfrm flipH="1">
            <a:off x="6669720" y="13060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3" name=""/>
          <p:cNvSpPr/>
          <p:nvPr/>
        </p:nvSpPr>
        <p:spPr>
          <a:xfrm flipH="1">
            <a:off x="6645960" y="131580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4" name=""/>
          <p:cNvSpPr/>
          <p:nvPr/>
        </p:nvSpPr>
        <p:spPr>
          <a:xfrm flipH="1">
            <a:off x="6626880" y="13298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5" name=""/>
          <p:cNvSpPr/>
          <p:nvPr/>
        </p:nvSpPr>
        <p:spPr>
          <a:xfrm flipH="1">
            <a:off x="6617160" y="1334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6" name=""/>
          <p:cNvSpPr/>
          <p:nvPr/>
        </p:nvSpPr>
        <p:spPr>
          <a:xfrm flipH="1" flipV="1">
            <a:off x="6598080" y="132984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7" name=""/>
          <p:cNvSpPr/>
          <p:nvPr/>
        </p:nvSpPr>
        <p:spPr>
          <a:xfrm flipH="1" flipV="1">
            <a:off x="6588720" y="1325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8" name=""/>
          <p:cNvSpPr/>
          <p:nvPr/>
        </p:nvSpPr>
        <p:spPr>
          <a:xfrm flipH="1" flipV="1">
            <a:off x="6579000" y="13158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9" name=""/>
          <p:cNvSpPr/>
          <p:nvPr/>
        </p:nvSpPr>
        <p:spPr>
          <a:xfrm flipH="1" flipV="1">
            <a:off x="6569640" y="1311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0" name=""/>
          <p:cNvSpPr/>
          <p:nvPr/>
        </p:nvSpPr>
        <p:spPr>
          <a:xfrm flipH="1" flipV="1">
            <a:off x="6550560" y="128700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1" name=""/>
          <p:cNvSpPr/>
          <p:nvPr/>
        </p:nvSpPr>
        <p:spPr>
          <a:xfrm flipH="1" flipV="1">
            <a:off x="6536160" y="12632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2" name=""/>
          <p:cNvSpPr/>
          <p:nvPr/>
        </p:nvSpPr>
        <p:spPr>
          <a:xfrm flipH="1" flipV="1">
            <a:off x="6531480" y="1248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3" name=""/>
          <p:cNvSpPr/>
          <p:nvPr/>
        </p:nvSpPr>
        <p:spPr>
          <a:xfrm flipV="1">
            <a:off x="6531480" y="120132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4" name=""/>
          <p:cNvSpPr/>
          <p:nvPr/>
        </p:nvSpPr>
        <p:spPr>
          <a:xfrm flipV="1">
            <a:off x="6531480" y="1144080"/>
            <a:ext cx="2376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5" name=""/>
          <p:cNvSpPr/>
          <p:nvPr/>
        </p:nvSpPr>
        <p:spPr>
          <a:xfrm flipV="1">
            <a:off x="6555240" y="11296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6" name=""/>
          <p:cNvSpPr/>
          <p:nvPr/>
        </p:nvSpPr>
        <p:spPr>
          <a:xfrm flipV="1">
            <a:off x="6569640" y="11156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7" name=""/>
          <p:cNvSpPr/>
          <p:nvPr/>
        </p:nvSpPr>
        <p:spPr>
          <a:xfrm flipV="1">
            <a:off x="6579000" y="11059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8" name=""/>
          <p:cNvSpPr/>
          <p:nvPr/>
        </p:nvSpPr>
        <p:spPr>
          <a:xfrm flipV="1">
            <a:off x="6593400" y="109152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9" name=""/>
          <p:cNvSpPr/>
          <p:nvPr/>
        </p:nvSpPr>
        <p:spPr>
          <a:xfrm flipV="1">
            <a:off x="6621840" y="10821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0" name=""/>
          <p:cNvSpPr/>
          <p:nvPr/>
        </p:nvSpPr>
        <p:spPr>
          <a:xfrm flipV="1">
            <a:off x="6636240" y="10774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1" name=""/>
          <p:cNvSpPr/>
          <p:nvPr/>
        </p:nvSpPr>
        <p:spPr>
          <a:xfrm flipV="1">
            <a:off x="6650640" y="10724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2" name=""/>
          <p:cNvSpPr/>
          <p:nvPr/>
        </p:nvSpPr>
        <p:spPr>
          <a:xfrm>
            <a:off x="6660000" y="107244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3" name=""/>
          <p:cNvSpPr/>
          <p:nvPr/>
        </p:nvSpPr>
        <p:spPr>
          <a:xfrm>
            <a:off x="6688800" y="1072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4" name=""/>
          <p:cNvSpPr/>
          <p:nvPr/>
        </p:nvSpPr>
        <p:spPr>
          <a:xfrm>
            <a:off x="6693480" y="10774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5" name=""/>
          <p:cNvSpPr/>
          <p:nvPr/>
        </p:nvSpPr>
        <p:spPr>
          <a:xfrm>
            <a:off x="6703200" y="1091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6" name=""/>
          <p:cNvSpPr/>
          <p:nvPr/>
        </p:nvSpPr>
        <p:spPr>
          <a:xfrm>
            <a:off x="6703200" y="110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7" name=""/>
          <p:cNvSpPr/>
          <p:nvPr/>
        </p:nvSpPr>
        <p:spPr>
          <a:xfrm>
            <a:off x="6703200" y="1105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8" name=""/>
          <p:cNvSpPr/>
          <p:nvPr/>
        </p:nvSpPr>
        <p:spPr>
          <a:xfrm flipH="1">
            <a:off x="6698160" y="111564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9" name=""/>
          <p:cNvSpPr/>
          <p:nvPr/>
        </p:nvSpPr>
        <p:spPr>
          <a:xfrm flipH="1">
            <a:off x="6684120" y="1129680"/>
            <a:ext cx="1404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0" name=""/>
          <p:cNvSpPr/>
          <p:nvPr/>
        </p:nvSpPr>
        <p:spPr>
          <a:xfrm>
            <a:off x="6640920" y="1229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1" name=""/>
          <p:cNvSpPr/>
          <p:nvPr/>
        </p:nvSpPr>
        <p:spPr>
          <a:xfrm>
            <a:off x="6645960" y="1234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2" name=""/>
          <p:cNvSpPr/>
          <p:nvPr/>
        </p:nvSpPr>
        <p:spPr>
          <a:xfrm>
            <a:off x="6645960" y="1244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3" name=""/>
          <p:cNvSpPr/>
          <p:nvPr/>
        </p:nvSpPr>
        <p:spPr>
          <a:xfrm>
            <a:off x="6650640" y="125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4" name=""/>
          <p:cNvSpPr/>
          <p:nvPr/>
        </p:nvSpPr>
        <p:spPr>
          <a:xfrm>
            <a:off x="6655320" y="1263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5" name=""/>
          <p:cNvSpPr/>
          <p:nvPr/>
        </p:nvSpPr>
        <p:spPr>
          <a:xfrm>
            <a:off x="6665040" y="1282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6" name=""/>
          <p:cNvSpPr/>
          <p:nvPr/>
        </p:nvSpPr>
        <p:spPr>
          <a:xfrm>
            <a:off x="6669720" y="1292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7" name=""/>
          <p:cNvSpPr/>
          <p:nvPr/>
        </p:nvSpPr>
        <p:spPr>
          <a:xfrm>
            <a:off x="6674400" y="1306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8" name=""/>
          <p:cNvSpPr/>
          <p:nvPr/>
        </p:nvSpPr>
        <p:spPr>
          <a:xfrm>
            <a:off x="6679080" y="13158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9" name=""/>
          <p:cNvSpPr/>
          <p:nvPr/>
        </p:nvSpPr>
        <p:spPr>
          <a:xfrm>
            <a:off x="6684120" y="133488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0" name=""/>
          <p:cNvSpPr/>
          <p:nvPr/>
        </p:nvSpPr>
        <p:spPr>
          <a:xfrm>
            <a:off x="6703200" y="1358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1" name=""/>
          <p:cNvSpPr/>
          <p:nvPr/>
        </p:nvSpPr>
        <p:spPr>
          <a:xfrm>
            <a:off x="6707880" y="1363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2" name=""/>
          <p:cNvSpPr/>
          <p:nvPr/>
        </p:nvSpPr>
        <p:spPr>
          <a:xfrm>
            <a:off x="6712560" y="1363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3" name=""/>
          <p:cNvSpPr/>
          <p:nvPr/>
        </p:nvSpPr>
        <p:spPr>
          <a:xfrm flipV="1">
            <a:off x="6717240" y="13633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4" name=""/>
          <p:cNvSpPr/>
          <p:nvPr/>
        </p:nvSpPr>
        <p:spPr>
          <a:xfrm>
            <a:off x="690336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5" name=""/>
          <p:cNvSpPr/>
          <p:nvPr/>
        </p:nvSpPr>
        <p:spPr>
          <a:xfrm>
            <a:off x="690336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6" name=""/>
          <p:cNvSpPr/>
          <p:nvPr/>
        </p:nvSpPr>
        <p:spPr>
          <a:xfrm>
            <a:off x="690336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7" name=""/>
          <p:cNvSpPr/>
          <p:nvPr/>
        </p:nvSpPr>
        <p:spPr>
          <a:xfrm>
            <a:off x="690336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8" name=""/>
          <p:cNvSpPr/>
          <p:nvPr/>
        </p:nvSpPr>
        <p:spPr>
          <a:xfrm>
            <a:off x="690336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9" name=""/>
          <p:cNvSpPr/>
          <p:nvPr/>
        </p:nvSpPr>
        <p:spPr>
          <a:xfrm>
            <a:off x="690336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0" name=""/>
          <p:cNvSpPr/>
          <p:nvPr/>
        </p:nvSpPr>
        <p:spPr>
          <a:xfrm>
            <a:off x="69033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1" name=""/>
          <p:cNvSpPr/>
          <p:nvPr/>
        </p:nvSpPr>
        <p:spPr>
          <a:xfrm>
            <a:off x="6903360" y="125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2" name=""/>
          <p:cNvSpPr/>
          <p:nvPr/>
        </p:nvSpPr>
        <p:spPr>
          <a:xfrm flipH="1">
            <a:off x="6898680" y="1263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3" name=""/>
          <p:cNvSpPr/>
          <p:nvPr/>
        </p:nvSpPr>
        <p:spPr>
          <a:xfrm>
            <a:off x="6898680" y="1277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4" name=""/>
          <p:cNvSpPr/>
          <p:nvPr/>
        </p:nvSpPr>
        <p:spPr>
          <a:xfrm>
            <a:off x="6898680" y="1296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5" name=""/>
          <p:cNvSpPr/>
          <p:nvPr/>
        </p:nvSpPr>
        <p:spPr>
          <a:xfrm flipH="1">
            <a:off x="6893640" y="130608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6" name=""/>
          <p:cNvSpPr/>
          <p:nvPr/>
        </p:nvSpPr>
        <p:spPr>
          <a:xfrm flipH="1">
            <a:off x="6888960" y="13348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7" name=""/>
          <p:cNvSpPr/>
          <p:nvPr/>
        </p:nvSpPr>
        <p:spPr>
          <a:xfrm>
            <a:off x="6888960" y="1348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8" name=""/>
          <p:cNvSpPr/>
          <p:nvPr/>
        </p:nvSpPr>
        <p:spPr>
          <a:xfrm flipH="1">
            <a:off x="6884280" y="13539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9" name=""/>
          <p:cNvSpPr/>
          <p:nvPr/>
        </p:nvSpPr>
        <p:spPr>
          <a:xfrm flipH="1" flipV="1">
            <a:off x="6879600" y="1363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0" name=""/>
          <p:cNvSpPr/>
          <p:nvPr/>
        </p:nvSpPr>
        <p:spPr>
          <a:xfrm flipV="1">
            <a:off x="6879600" y="135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1" name=""/>
          <p:cNvSpPr/>
          <p:nvPr/>
        </p:nvSpPr>
        <p:spPr>
          <a:xfrm flipV="1">
            <a:off x="6879600" y="1353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2" name=""/>
          <p:cNvSpPr/>
          <p:nvPr/>
        </p:nvSpPr>
        <p:spPr>
          <a:xfrm flipV="1">
            <a:off x="6879600" y="1344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3" name=""/>
          <p:cNvSpPr/>
          <p:nvPr/>
        </p:nvSpPr>
        <p:spPr>
          <a:xfrm flipV="1">
            <a:off x="6879600" y="133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4" name=""/>
          <p:cNvSpPr/>
          <p:nvPr/>
        </p:nvSpPr>
        <p:spPr>
          <a:xfrm flipV="1">
            <a:off x="6879600" y="130608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5" name=""/>
          <p:cNvSpPr/>
          <p:nvPr/>
        </p:nvSpPr>
        <p:spPr>
          <a:xfrm flipV="1">
            <a:off x="6884280" y="1292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6" name=""/>
          <p:cNvSpPr/>
          <p:nvPr/>
        </p:nvSpPr>
        <p:spPr>
          <a:xfrm flipV="1">
            <a:off x="6888960" y="12585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7" name=""/>
          <p:cNvSpPr/>
          <p:nvPr/>
        </p:nvSpPr>
        <p:spPr>
          <a:xfrm flipV="1">
            <a:off x="6903360" y="12348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8" name=""/>
          <p:cNvSpPr/>
          <p:nvPr/>
        </p:nvSpPr>
        <p:spPr>
          <a:xfrm flipV="1">
            <a:off x="691776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9" name=""/>
          <p:cNvSpPr/>
          <p:nvPr/>
        </p:nvSpPr>
        <p:spPr>
          <a:xfrm flipV="1">
            <a:off x="6922440" y="12204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0" name=""/>
          <p:cNvSpPr/>
          <p:nvPr/>
        </p:nvSpPr>
        <p:spPr>
          <a:xfrm flipV="1">
            <a:off x="6931800" y="120600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1" name=""/>
          <p:cNvSpPr/>
          <p:nvPr/>
        </p:nvSpPr>
        <p:spPr>
          <a:xfrm>
            <a:off x="6955560" y="1206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2" name=""/>
          <p:cNvSpPr/>
          <p:nvPr/>
        </p:nvSpPr>
        <p:spPr>
          <a:xfrm>
            <a:off x="6960600" y="120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3" name=""/>
          <p:cNvSpPr/>
          <p:nvPr/>
        </p:nvSpPr>
        <p:spPr>
          <a:xfrm>
            <a:off x="6965280" y="120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4" name=""/>
          <p:cNvSpPr/>
          <p:nvPr/>
        </p:nvSpPr>
        <p:spPr>
          <a:xfrm>
            <a:off x="6969960" y="1210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5" name=""/>
          <p:cNvSpPr/>
          <p:nvPr/>
        </p:nvSpPr>
        <p:spPr>
          <a:xfrm>
            <a:off x="6974640" y="1215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6" name=""/>
          <p:cNvSpPr/>
          <p:nvPr/>
        </p:nvSpPr>
        <p:spPr>
          <a:xfrm>
            <a:off x="697464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7" name=""/>
          <p:cNvSpPr/>
          <p:nvPr/>
        </p:nvSpPr>
        <p:spPr>
          <a:xfrm flipH="1">
            <a:off x="696996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8" name=""/>
          <p:cNvSpPr/>
          <p:nvPr/>
        </p:nvSpPr>
        <p:spPr>
          <a:xfrm flipH="1">
            <a:off x="6965280" y="1234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9" name=""/>
          <p:cNvSpPr/>
          <p:nvPr/>
        </p:nvSpPr>
        <p:spPr>
          <a:xfrm flipH="1">
            <a:off x="6950880" y="12441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0" name=""/>
          <p:cNvSpPr/>
          <p:nvPr/>
        </p:nvSpPr>
        <p:spPr>
          <a:xfrm flipH="1">
            <a:off x="6936840" y="12585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1" name=""/>
          <p:cNvSpPr/>
          <p:nvPr/>
        </p:nvSpPr>
        <p:spPr>
          <a:xfrm flipH="1">
            <a:off x="6917760" y="126792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2" name=""/>
          <p:cNvSpPr/>
          <p:nvPr/>
        </p:nvSpPr>
        <p:spPr>
          <a:xfrm flipH="1">
            <a:off x="6912720" y="1277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3" name=""/>
          <p:cNvSpPr/>
          <p:nvPr/>
        </p:nvSpPr>
        <p:spPr>
          <a:xfrm flipH="1" flipV="1">
            <a:off x="6898680" y="126792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4" name=""/>
          <p:cNvSpPr/>
          <p:nvPr/>
        </p:nvSpPr>
        <p:spPr>
          <a:xfrm>
            <a:off x="7112880" y="1010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5" name=""/>
          <p:cNvSpPr/>
          <p:nvPr/>
        </p:nvSpPr>
        <p:spPr>
          <a:xfrm>
            <a:off x="7112880" y="101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6" name=""/>
          <p:cNvSpPr/>
          <p:nvPr/>
        </p:nvSpPr>
        <p:spPr>
          <a:xfrm>
            <a:off x="7112880" y="1020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7" name=""/>
          <p:cNvSpPr/>
          <p:nvPr/>
        </p:nvSpPr>
        <p:spPr>
          <a:xfrm>
            <a:off x="7112880" y="102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8" name=""/>
          <p:cNvSpPr/>
          <p:nvPr/>
        </p:nvSpPr>
        <p:spPr>
          <a:xfrm>
            <a:off x="7112880" y="102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9" name=""/>
          <p:cNvSpPr/>
          <p:nvPr/>
        </p:nvSpPr>
        <p:spPr>
          <a:xfrm>
            <a:off x="7112880" y="1034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0" name=""/>
          <p:cNvSpPr/>
          <p:nvPr/>
        </p:nvSpPr>
        <p:spPr>
          <a:xfrm>
            <a:off x="7112880" y="1039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1" name=""/>
          <p:cNvSpPr/>
          <p:nvPr/>
        </p:nvSpPr>
        <p:spPr>
          <a:xfrm flipH="1">
            <a:off x="7103520" y="104400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2" name=""/>
          <p:cNvSpPr/>
          <p:nvPr/>
        </p:nvSpPr>
        <p:spPr>
          <a:xfrm>
            <a:off x="7103520" y="1072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3" name=""/>
          <p:cNvSpPr/>
          <p:nvPr/>
        </p:nvSpPr>
        <p:spPr>
          <a:xfrm flipH="1">
            <a:off x="7098840" y="10774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4" name=""/>
          <p:cNvSpPr/>
          <p:nvPr/>
        </p:nvSpPr>
        <p:spPr>
          <a:xfrm flipH="1">
            <a:off x="7089120" y="109152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5" name=""/>
          <p:cNvSpPr/>
          <p:nvPr/>
        </p:nvSpPr>
        <p:spPr>
          <a:xfrm>
            <a:off x="7089120" y="1125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6" name=""/>
          <p:cNvSpPr/>
          <p:nvPr/>
        </p:nvSpPr>
        <p:spPr>
          <a:xfrm flipH="1">
            <a:off x="7075080" y="1139400"/>
            <a:ext cx="1404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7" name=""/>
          <p:cNvSpPr/>
          <p:nvPr/>
        </p:nvSpPr>
        <p:spPr>
          <a:xfrm>
            <a:off x="7075080" y="1186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8" name=""/>
          <p:cNvSpPr/>
          <p:nvPr/>
        </p:nvSpPr>
        <p:spPr>
          <a:xfrm flipH="1">
            <a:off x="7070040" y="12013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9" name=""/>
          <p:cNvSpPr/>
          <p:nvPr/>
        </p:nvSpPr>
        <p:spPr>
          <a:xfrm flipH="1">
            <a:off x="7065360" y="12204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0" name=""/>
          <p:cNvSpPr/>
          <p:nvPr/>
        </p:nvSpPr>
        <p:spPr>
          <a:xfrm flipH="1">
            <a:off x="7060680" y="125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1" name=""/>
          <p:cNvSpPr/>
          <p:nvPr/>
        </p:nvSpPr>
        <p:spPr>
          <a:xfrm>
            <a:off x="7060680" y="12632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2" name=""/>
          <p:cNvSpPr/>
          <p:nvPr/>
        </p:nvSpPr>
        <p:spPr>
          <a:xfrm flipV="1">
            <a:off x="7060680" y="1277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3" name=""/>
          <p:cNvSpPr/>
          <p:nvPr/>
        </p:nvSpPr>
        <p:spPr>
          <a:xfrm flipV="1">
            <a:off x="7070040" y="1272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4" name=""/>
          <p:cNvSpPr/>
          <p:nvPr/>
        </p:nvSpPr>
        <p:spPr>
          <a:xfrm flipV="1">
            <a:off x="7075080" y="125856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5" name=""/>
          <p:cNvSpPr/>
          <p:nvPr/>
        </p:nvSpPr>
        <p:spPr>
          <a:xfrm>
            <a:off x="727992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6" name=""/>
          <p:cNvSpPr/>
          <p:nvPr/>
        </p:nvSpPr>
        <p:spPr>
          <a:xfrm>
            <a:off x="7279920" y="121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7" name=""/>
          <p:cNvSpPr/>
          <p:nvPr/>
        </p:nvSpPr>
        <p:spPr>
          <a:xfrm>
            <a:off x="727992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8" name=""/>
          <p:cNvSpPr/>
          <p:nvPr/>
        </p:nvSpPr>
        <p:spPr>
          <a:xfrm flipH="1">
            <a:off x="7275240" y="122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9" name=""/>
          <p:cNvSpPr/>
          <p:nvPr/>
        </p:nvSpPr>
        <p:spPr>
          <a:xfrm flipH="1">
            <a:off x="7265520" y="122976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0" name=""/>
          <p:cNvSpPr/>
          <p:nvPr/>
        </p:nvSpPr>
        <p:spPr>
          <a:xfrm flipH="1">
            <a:off x="7260840" y="125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1" name=""/>
          <p:cNvSpPr/>
          <p:nvPr/>
        </p:nvSpPr>
        <p:spPr>
          <a:xfrm flipH="1">
            <a:off x="7237080" y="125856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2" name=""/>
          <p:cNvSpPr/>
          <p:nvPr/>
        </p:nvSpPr>
        <p:spPr>
          <a:xfrm flipH="1">
            <a:off x="7232400" y="128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3" name=""/>
          <p:cNvSpPr/>
          <p:nvPr/>
        </p:nvSpPr>
        <p:spPr>
          <a:xfrm flipH="1">
            <a:off x="7222680" y="1282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4" name=""/>
          <p:cNvSpPr/>
          <p:nvPr/>
        </p:nvSpPr>
        <p:spPr>
          <a:xfrm flipH="1">
            <a:off x="7218000" y="128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5" name=""/>
          <p:cNvSpPr/>
          <p:nvPr/>
        </p:nvSpPr>
        <p:spPr>
          <a:xfrm flipH="1" flipV="1">
            <a:off x="7208280" y="1263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6" name=""/>
          <p:cNvSpPr/>
          <p:nvPr/>
        </p:nvSpPr>
        <p:spPr>
          <a:xfrm flipH="1" flipV="1">
            <a:off x="7203600" y="125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7" name=""/>
          <p:cNvSpPr/>
          <p:nvPr/>
        </p:nvSpPr>
        <p:spPr>
          <a:xfrm flipV="1">
            <a:off x="7203600" y="122976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8" name=""/>
          <p:cNvSpPr/>
          <p:nvPr/>
        </p:nvSpPr>
        <p:spPr>
          <a:xfrm flipV="1">
            <a:off x="7203600" y="1220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9" name=""/>
          <p:cNvSpPr/>
          <p:nvPr/>
        </p:nvSpPr>
        <p:spPr>
          <a:xfrm flipV="1">
            <a:off x="7203600" y="12060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0" name=""/>
          <p:cNvSpPr/>
          <p:nvPr/>
        </p:nvSpPr>
        <p:spPr>
          <a:xfrm>
            <a:off x="7213320" y="120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1" name=""/>
          <p:cNvSpPr/>
          <p:nvPr/>
        </p:nvSpPr>
        <p:spPr>
          <a:xfrm flipV="1">
            <a:off x="7218000" y="120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2" name=""/>
          <p:cNvSpPr/>
          <p:nvPr/>
        </p:nvSpPr>
        <p:spPr>
          <a:xfrm>
            <a:off x="7222680" y="1201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3" name=""/>
          <p:cNvSpPr/>
          <p:nvPr/>
        </p:nvSpPr>
        <p:spPr>
          <a:xfrm>
            <a:off x="7237080" y="120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4" name=""/>
          <p:cNvSpPr/>
          <p:nvPr/>
        </p:nvSpPr>
        <p:spPr>
          <a:xfrm>
            <a:off x="7241760" y="1210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5" name=""/>
          <p:cNvSpPr/>
          <p:nvPr/>
        </p:nvSpPr>
        <p:spPr>
          <a:xfrm>
            <a:off x="7246440" y="1215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6" name=""/>
          <p:cNvSpPr/>
          <p:nvPr/>
        </p:nvSpPr>
        <p:spPr>
          <a:xfrm>
            <a:off x="7251480" y="12204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7" name=""/>
          <p:cNvSpPr/>
          <p:nvPr/>
        </p:nvSpPr>
        <p:spPr>
          <a:xfrm>
            <a:off x="7260840" y="1234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8" name=""/>
          <p:cNvSpPr/>
          <p:nvPr/>
        </p:nvSpPr>
        <p:spPr>
          <a:xfrm>
            <a:off x="7470720" y="1034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9" name=""/>
          <p:cNvSpPr/>
          <p:nvPr/>
        </p:nvSpPr>
        <p:spPr>
          <a:xfrm flipH="1">
            <a:off x="7465680" y="1039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0" name=""/>
          <p:cNvSpPr/>
          <p:nvPr/>
        </p:nvSpPr>
        <p:spPr>
          <a:xfrm flipH="1">
            <a:off x="7461000" y="104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1" name=""/>
          <p:cNvSpPr/>
          <p:nvPr/>
        </p:nvSpPr>
        <p:spPr>
          <a:xfrm flipH="1">
            <a:off x="7456320" y="1048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2" name=""/>
          <p:cNvSpPr/>
          <p:nvPr/>
        </p:nvSpPr>
        <p:spPr>
          <a:xfrm flipH="1">
            <a:off x="7451640" y="106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3" name=""/>
          <p:cNvSpPr/>
          <p:nvPr/>
        </p:nvSpPr>
        <p:spPr>
          <a:xfrm flipH="1">
            <a:off x="7446960" y="1067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4" name=""/>
          <p:cNvSpPr/>
          <p:nvPr/>
        </p:nvSpPr>
        <p:spPr>
          <a:xfrm flipH="1">
            <a:off x="7441920" y="1072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5" name=""/>
          <p:cNvSpPr/>
          <p:nvPr/>
        </p:nvSpPr>
        <p:spPr>
          <a:xfrm flipH="1">
            <a:off x="7432560" y="108216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6" name=""/>
          <p:cNvSpPr/>
          <p:nvPr/>
        </p:nvSpPr>
        <p:spPr>
          <a:xfrm flipH="1">
            <a:off x="7427880" y="110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7" name=""/>
          <p:cNvSpPr/>
          <p:nvPr/>
        </p:nvSpPr>
        <p:spPr>
          <a:xfrm flipH="1">
            <a:off x="7422840" y="11156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8" name=""/>
          <p:cNvSpPr/>
          <p:nvPr/>
        </p:nvSpPr>
        <p:spPr>
          <a:xfrm flipH="1">
            <a:off x="7418160" y="1125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9" name=""/>
          <p:cNvSpPr/>
          <p:nvPr/>
        </p:nvSpPr>
        <p:spPr>
          <a:xfrm flipH="1">
            <a:off x="7413480" y="1134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0" name=""/>
          <p:cNvSpPr/>
          <p:nvPr/>
        </p:nvSpPr>
        <p:spPr>
          <a:xfrm flipH="1">
            <a:off x="7403760" y="1148760"/>
            <a:ext cx="972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1" name=""/>
          <p:cNvSpPr/>
          <p:nvPr/>
        </p:nvSpPr>
        <p:spPr>
          <a:xfrm flipH="1">
            <a:off x="7399080" y="11775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2" name=""/>
          <p:cNvSpPr/>
          <p:nvPr/>
        </p:nvSpPr>
        <p:spPr>
          <a:xfrm>
            <a:off x="7399080" y="1191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3" name=""/>
          <p:cNvSpPr/>
          <p:nvPr/>
        </p:nvSpPr>
        <p:spPr>
          <a:xfrm flipH="1">
            <a:off x="7394400" y="12060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4" name=""/>
          <p:cNvSpPr/>
          <p:nvPr/>
        </p:nvSpPr>
        <p:spPr>
          <a:xfrm>
            <a:off x="7394400" y="1239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5" name=""/>
          <p:cNvSpPr/>
          <p:nvPr/>
        </p:nvSpPr>
        <p:spPr>
          <a:xfrm>
            <a:off x="7394400" y="12538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6" name=""/>
          <p:cNvSpPr/>
          <p:nvPr/>
        </p:nvSpPr>
        <p:spPr>
          <a:xfrm>
            <a:off x="7394400" y="1282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7" name=""/>
          <p:cNvSpPr/>
          <p:nvPr/>
        </p:nvSpPr>
        <p:spPr>
          <a:xfrm>
            <a:off x="7394400" y="1292040"/>
            <a:ext cx="93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8" name=""/>
          <p:cNvSpPr/>
          <p:nvPr/>
        </p:nvSpPr>
        <p:spPr>
          <a:xfrm>
            <a:off x="7403760" y="1325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9" name=""/>
          <p:cNvSpPr/>
          <p:nvPr/>
        </p:nvSpPr>
        <p:spPr>
          <a:xfrm>
            <a:off x="7408800" y="133488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0" name=""/>
          <p:cNvSpPr/>
          <p:nvPr/>
        </p:nvSpPr>
        <p:spPr>
          <a:xfrm>
            <a:off x="7422840" y="1344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1" name=""/>
          <p:cNvSpPr/>
          <p:nvPr/>
        </p:nvSpPr>
        <p:spPr>
          <a:xfrm flipV="1">
            <a:off x="7432560" y="13442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2" name=""/>
          <p:cNvSpPr/>
          <p:nvPr/>
        </p:nvSpPr>
        <p:spPr>
          <a:xfrm flipV="1">
            <a:off x="7451640" y="1339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3" name=""/>
          <p:cNvSpPr/>
          <p:nvPr/>
        </p:nvSpPr>
        <p:spPr>
          <a:xfrm flipV="1">
            <a:off x="7461000" y="13251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4" name=""/>
          <p:cNvSpPr/>
          <p:nvPr/>
        </p:nvSpPr>
        <p:spPr>
          <a:xfrm flipV="1">
            <a:off x="7475400" y="130608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5" name=""/>
          <p:cNvSpPr/>
          <p:nvPr/>
        </p:nvSpPr>
        <p:spPr>
          <a:xfrm flipV="1">
            <a:off x="7489800" y="1296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6" name=""/>
          <p:cNvSpPr/>
          <p:nvPr/>
        </p:nvSpPr>
        <p:spPr>
          <a:xfrm flipV="1">
            <a:off x="7494480" y="1277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7" name=""/>
          <p:cNvSpPr/>
          <p:nvPr/>
        </p:nvSpPr>
        <p:spPr>
          <a:xfrm flipV="1">
            <a:off x="749916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8" name=""/>
          <p:cNvSpPr/>
          <p:nvPr/>
        </p:nvSpPr>
        <p:spPr>
          <a:xfrm flipV="1">
            <a:off x="7499160" y="1258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9" name=""/>
          <p:cNvSpPr/>
          <p:nvPr/>
        </p:nvSpPr>
        <p:spPr>
          <a:xfrm flipH="1" flipV="1">
            <a:off x="7489800" y="12488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0" name=""/>
          <p:cNvSpPr/>
          <p:nvPr/>
        </p:nvSpPr>
        <p:spPr>
          <a:xfrm flipH="1" flipV="1">
            <a:off x="7480080" y="1244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1" name=""/>
          <p:cNvSpPr/>
          <p:nvPr/>
        </p:nvSpPr>
        <p:spPr>
          <a:xfrm flipH="1">
            <a:off x="7461000" y="1244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2" name=""/>
          <p:cNvSpPr/>
          <p:nvPr/>
        </p:nvSpPr>
        <p:spPr>
          <a:xfrm flipH="1">
            <a:off x="7451640" y="1248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3" name=""/>
          <p:cNvSpPr/>
          <p:nvPr/>
        </p:nvSpPr>
        <p:spPr>
          <a:xfrm flipH="1">
            <a:off x="7441920" y="12488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4" name=""/>
          <p:cNvSpPr/>
          <p:nvPr/>
        </p:nvSpPr>
        <p:spPr>
          <a:xfrm flipH="1">
            <a:off x="7418160" y="12538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5" name=""/>
          <p:cNvSpPr/>
          <p:nvPr/>
        </p:nvSpPr>
        <p:spPr>
          <a:xfrm flipH="1">
            <a:off x="7380000" y="1258560"/>
            <a:ext cx="381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6" name=""/>
          <p:cNvSpPr/>
          <p:nvPr/>
        </p:nvSpPr>
        <p:spPr>
          <a:xfrm flipH="1">
            <a:off x="742788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7" name=""/>
          <p:cNvSpPr/>
          <p:nvPr/>
        </p:nvSpPr>
        <p:spPr>
          <a:xfrm flipH="1" flipV="1">
            <a:off x="7418160" y="1234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8" name=""/>
          <p:cNvSpPr/>
          <p:nvPr/>
        </p:nvSpPr>
        <p:spPr>
          <a:xfrm flipH="1" flipV="1">
            <a:off x="741348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9" name=""/>
          <p:cNvSpPr/>
          <p:nvPr/>
        </p:nvSpPr>
        <p:spPr>
          <a:xfrm flipH="1">
            <a:off x="7403760" y="1229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0" name=""/>
          <p:cNvSpPr/>
          <p:nvPr/>
        </p:nvSpPr>
        <p:spPr>
          <a:xfrm flipH="1">
            <a:off x="7394400" y="1229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1" name=""/>
          <p:cNvSpPr/>
          <p:nvPr/>
        </p:nvSpPr>
        <p:spPr>
          <a:xfrm flipH="1" flipV="1">
            <a:off x="7384680" y="1225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2" name=""/>
          <p:cNvSpPr/>
          <p:nvPr/>
        </p:nvSpPr>
        <p:spPr>
          <a:xfrm flipH="1">
            <a:off x="7370640" y="12250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3" name=""/>
          <p:cNvSpPr/>
          <p:nvPr/>
        </p:nvSpPr>
        <p:spPr>
          <a:xfrm flipH="1" flipV="1">
            <a:off x="7360920" y="1220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4" name=""/>
          <p:cNvSpPr/>
          <p:nvPr/>
        </p:nvSpPr>
        <p:spPr>
          <a:xfrm flipH="1">
            <a:off x="7346520" y="1220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5" name=""/>
          <p:cNvSpPr/>
          <p:nvPr/>
        </p:nvSpPr>
        <p:spPr>
          <a:xfrm flipH="1">
            <a:off x="7270560" y="1220400"/>
            <a:ext cx="759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6" name="PlaceHolder 1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Боксплот (график)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87" name="PlaceHolder 2"/>
          <p:cNvSpPr>
            <a:spLocks noGrp="1"/>
          </p:cNvSpPr>
          <p:nvPr>
            <p:ph type="sldNum" idx="2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5AFA840-3E75-40CA-BE38-CCDB2BB85E8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9588" name="Google Shape;323;p48" descr=""/>
          <p:cNvPicPr/>
          <p:nvPr/>
        </p:nvPicPr>
        <p:blipFill>
          <a:blip r:embed="rId1"/>
          <a:stretch/>
        </p:blipFill>
        <p:spPr>
          <a:xfrm>
            <a:off x="3873600" y="1695960"/>
            <a:ext cx="5043600" cy="231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9" name="PlaceHolder 1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Боксплот (недостатки)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90" name="PlaceHolder 2"/>
          <p:cNvSpPr>
            <a:spLocks noGrp="1"/>
          </p:cNvSpPr>
          <p:nvPr>
            <p:ph type="sldNum" idx="3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2A1373A-B5E3-4ED8-AAEE-0CD30D16F5B0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9591" name="Google Shape;330;p49" descr=""/>
          <p:cNvPicPr/>
          <p:nvPr/>
        </p:nvPicPr>
        <p:blipFill>
          <a:blip r:embed="rId1"/>
          <a:stretch/>
        </p:blipFill>
        <p:spPr>
          <a:xfrm>
            <a:off x="2633040" y="1351800"/>
            <a:ext cx="3877560" cy="2989440"/>
          </a:xfrm>
          <a:prstGeom prst="rect">
            <a:avLst/>
          </a:prstGeom>
          <a:ln w="0">
            <a:noFill/>
          </a:ln>
        </p:spPr>
      </p:pic>
      <p:sp>
        <p:nvSpPr>
          <p:cNvPr id="19592" name=""/>
          <p:cNvSpPr/>
          <p:nvPr/>
        </p:nvSpPr>
        <p:spPr>
          <a:xfrm>
            <a:off x="2660400" y="1296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3" name=""/>
          <p:cNvSpPr/>
          <p:nvPr/>
        </p:nvSpPr>
        <p:spPr>
          <a:xfrm>
            <a:off x="2665080" y="130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4" name=""/>
          <p:cNvSpPr/>
          <p:nvPr/>
        </p:nvSpPr>
        <p:spPr>
          <a:xfrm>
            <a:off x="2665080" y="1306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5" name=""/>
          <p:cNvSpPr/>
          <p:nvPr/>
        </p:nvSpPr>
        <p:spPr>
          <a:xfrm>
            <a:off x="2665080" y="131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6" name=""/>
          <p:cNvSpPr/>
          <p:nvPr/>
        </p:nvSpPr>
        <p:spPr>
          <a:xfrm>
            <a:off x="2665080" y="1315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7" name=""/>
          <p:cNvSpPr/>
          <p:nvPr/>
        </p:nvSpPr>
        <p:spPr>
          <a:xfrm>
            <a:off x="2665080" y="132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8" name=""/>
          <p:cNvSpPr/>
          <p:nvPr/>
        </p:nvSpPr>
        <p:spPr>
          <a:xfrm>
            <a:off x="2665080" y="132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9" name=""/>
          <p:cNvSpPr/>
          <p:nvPr/>
        </p:nvSpPr>
        <p:spPr>
          <a:xfrm>
            <a:off x="2665080" y="1329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0" name=""/>
          <p:cNvSpPr/>
          <p:nvPr/>
        </p:nvSpPr>
        <p:spPr>
          <a:xfrm>
            <a:off x="2665080" y="133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1" name=""/>
          <p:cNvSpPr/>
          <p:nvPr/>
        </p:nvSpPr>
        <p:spPr>
          <a:xfrm>
            <a:off x="2665080" y="133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2" name=""/>
          <p:cNvSpPr/>
          <p:nvPr/>
        </p:nvSpPr>
        <p:spPr>
          <a:xfrm>
            <a:off x="2665080" y="134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3" name=""/>
          <p:cNvSpPr/>
          <p:nvPr/>
        </p:nvSpPr>
        <p:spPr>
          <a:xfrm>
            <a:off x="2665080" y="1348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4" name=""/>
          <p:cNvSpPr/>
          <p:nvPr/>
        </p:nvSpPr>
        <p:spPr>
          <a:xfrm flipH="1">
            <a:off x="2660400" y="13539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5" name=""/>
          <p:cNvSpPr/>
          <p:nvPr/>
        </p:nvSpPr>
        <p:spPr>
          <a:xfrm>
            <a:off x="2660400" y="1368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6" name=""/>
          <p:cNvSpPr/>
          <p:nvPr/>
        </p:nvSpPr>
        <p:spPr>
          <a:xfrm>
            <a:off x="2660400" y="137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7" name=""/>
          <p:cNvSpPr/>
          <p:nvPr/>
        </p:nvSpPr>
        <p:spPr>
          <a:xfrm>
            <a:off x="2660400" y="138240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8" name=""/>
          <p:cNvSpPr/>
          <p:nvPr/>
        </p:nvSpPr>
        <p:spPr>
          <a:xfrm>
            <a:off x="2660400" y="141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9" name=""/>
          <p:cNvSpPr/>
          <p:nvPr/>
        </p:nvSpPr>
        <p:spPr>
          <a:xfrm flipH="1">
            <a:off x="2655360" y="141588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0" name=""/>
          <p:cNvSpPr/>
          <p:nvPr/>
        </p:nvSpPr>
        <p:spPr>
          <a:xfrm>
            <a:off x="2655360" y="1444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1" name=""/>
          <p:cNvSpPr/>
          <p:nvPr/>
        </p:nvSpPr>
        <p:spPr>
          <a:xfrm>
            <a:off x="2655360" y="145404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2" name=""/>
          <p:cNvSpPr/>
          <p:nvPr/>
        </p:nvSpPr>
        <p:spPr>
          <a:xfrm>
            <a:off x="2655360" y="1482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3" name=""/>
          <p:cNvSpPr/>
          <p:nvPr/>
        </p:nvSpPr>
        <p:spPr>
          <a:xfrm>
            <a:off x="2655360" y="1492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4" name=""/>
          <p:cNvSpPr/>
          <p:nvPr/>
        </p:nvSpPr>
        <p:spPr>
          <a:xfrm>
            <a:off x="2655360" y="1501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5" name=""/>
          <p:cNvSpPr/>
          <p:nvPr/>
        </p:nvSpPr>
        <p:spPr>
          <a:xfrm>
            <a:off x="2655360" y="151128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6" name=""/>
          <p:cNvSpPr/>
          <p:nvPr/>
        </p:nvSpPr>
        <p:spPr>
          <a:xfrm>
            <a:off x="2655360" y="1544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7" name=""/>
          <p:cNvSpPr/>
          <p:nvPr/>
        </p:nvSpPr>
        <p:spPr>
          <a:xfrm>
            <a:off x="2655360" y="15541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8" name=""/>
          <p:cNvSpPr/>
          <p:nvPr/>
        </p:nvSpPr>
        <p:spPr>
          <a:xfrm flipH="1">
            <a:off x="2650680" y="15876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9" name=""/>
          <p:cNvSpPr/>
          <p:nvPr/>
        </p:nvSpPr>
        <p:spPr>
          <a:xfrm flipH="1">
            <a:off x="2646000" y="160164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0" name=""/>
          <p:cNvSpPr/>
          <p:nvPr/>
        </p:nvSpPr>
        <p:spPr>
          <a:xfrm>
            <a:off x="2646000" y="1639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1" name=""/>
          <p:cNvSpPr/>
          <p:nvPr/>
        </p:nvSpPr>
        <p:spPr>
          <a:xfrm flipH="1">
            <a:off x="2641320" y="165420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2" name=""/>
          <p:cNvSpPr/>
          <p:nvPr/>
        </p:nvSpPr>
        <p:spPr>
          <a:xfrm>
            <a:off x="2641320" y="1692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3" name=""/>
          <p:cNvSpPr/>
          <p:nvPr/>
        </p:nvSpPr>
        <p:spPr>
          <a:xfrm flipH="1">
            <a:off x="2636280" y="17067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4" name=""/>
          <p:cNvSpPr/>
          <p:nvPr/>
        </p:nvSpPr>
        <p:spPr>
          <a:xfrm flipH="1">
            <a:off x="2631600" y="17208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5" name=""/>
          <p:cNvSpPr/>
          <p:nvPr/>
        </p:nvSpPr>
        <p:spPr>
          <a:xfrm flipH="1">
            <a:off x="2626920" y="17542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6" name=""/>
          <p:cNvSpPr/>
          <p:nvPr/>
        </p:nvSpPr>
        <p:spPr>
          <a:xfrm>
            <a:off x="2626920" y="1778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7" name=""/>
          <p:cNvSpPr/>
          <p:nvPr/>
        </p:nvSpPr>
        <p:spPr>
          <a:xfrm flipH="1">
            <a:off x="2622240" y="17877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8" name=""/>
          <p:cNvSpPr/>
          <p:nvPr/>
        </p:nvSpPr>
        <p:spPr>
          <a:xfrm>
            <a:off x="2622240" y="18306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9" name=""/>
          <p:cNvSpPr/>
          <p:nvPr/>
        </p:nvSpPr>
        <p:spPr>
          <a:xfrm>
            <a:off x="2622240" y="18543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0" name=""/>
          <p:cNvSpPr/>
          <p:nvPr/>
        </p:nvSpPr>
        <p:spPr>
          <a:xfrm>
            <a:off x="2626920" y="1883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1" name=""/>
          <p:cNvSpPr/>
          <p:nvPr/>
        </p:nvSpPr>
        <p:spPr>
          <a:xfrm>
            <a:off x="2626920" y="1892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2" name=""/>
          <p:cNvSpPr/>
          <p:nvPr/>
        </p:nvSpPr>
        <p:spPr>
          <a:xfrm>
            <a:off x="2631600" y="1906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3" name=""/>
          <p:cNvSpPr/>
          <p:nvPr/>
        </p:nvSpPr>
        <p:spPr>
          <a:xfrm>
            <a:off x="2631600" y="19162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4" name=""/>
          <p:cNvSpPr/>
          <p:nvPr/>
        </p:nvSpPr>
        <p:spPr>
          <a:xfrm>
            <a:off x="2636280" y="19353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5" name=""/>
          <p:cNvSpPr/>
          <p:nvPr/>
        </p:nvSpPr>
        <p:spPr>
          <a:xfrm>
            <a:off x="2641320" y="1949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6" name=""/>
          <p:cNvSpPr/>
          <p:nvPr/>
        </p:nvSpPr>
        <p:spPr>
          <a:xfrm>
            <a:off x="2641320" y="1959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7" name=""/>
          <p:cNvSpPr/>
          <p:nvPr/>
        </p:nvSpPr>
        <p:spPr>
          <a:xfrm>
            <a:off x="2646000" y="1973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8" name=""/>
          <p:cNvSpPr/>
          <p:nvPr/>
        </p:nvSpPr>
        <p:spPr>
          <a:xfrm>
            <a:off x="265068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9" name=""/>
          <p:cNvSpPr/>
          <p:nvPr/>
        </p:nvSpPr>
        <p:spPr>
          <a:xfrm>
            <a:off x="2650680" y="198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0" name=""/>
          <p:cNvSpPr/>
          <p:nvPr/>
        </p:nvSpPr>
        <p:spPr>
          <a:xfrm>
            <a:off x="2650680" y="19926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1" name=""/>
          <p:cNvSpPr/>
          <p:nvPr/>
        </p:nvSpPr>
        <p:spPr>
          <a:xfrm>
            <a:off x="2650680" y="201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2" name=""/>
          <p:cNvSpPr/>
          <p:nvPr/>
        </p:nvSpPr>
        <p:spPr>
          <a:xfrm>
            <a:off x="2650680" y="2016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3" name=""/>
          <p:cNvSpPr/>
          <p:nvPr/>
        </p:nvSpPr>
        <p:spPr>
          <a:xfrm>
            <a:off x="2650680" y="2035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4" name=""/>
          <p:cNvSpPr/>
          <p:nvPr/>
        </p:nvSpPr>
        <p:spPr>
          <a:xfrm>
            <a:off x="2650680" y="204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5" name=""/>
          <p:cNvSpPr/>
          <p:nvPr/>
        </p:nvSpPr>
        <p:spPr>
          <a:xfrm flipH="1">
            <a:off x="2646000" y="2045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6" name=""/>
          <p:cNvSpPr/>
          <p:nvPr/>
        </p:nvSpPr>
        <p:spPr>
          <a:xfrm>
            <a:off x="2646000" y="206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7" name=""/>
          <p:cNvSpPr/>
          <p:nvPr/>
        </p:nvSpPr>
        <p:spPr>
          <a:xfrm flipH="1">
            <a:off x="2641320" y="2068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8" name=""/>
          <p:cNvSpPr/>
          <p:nvPr/>
        </p:nvSpPr>
        <p:spPr>
          <a:xfrm>
            <a:off x="2641320" y="2073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9" name=""/>
          <p:cNvSpPr/>
          <p:nvPr/>
        </p:nvSpPr>
        <p:spPr>
          <a:xfrm flipH="1">
            <a:off x="2636280" y="2083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0" name=""/>
          <p:cNvSpPr/>
          <p:nvPr/>
        </p:nvSpPr>
        <p:spPr>
          <a:xfrm>
            <a:off x="2636280" y="208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1" name=""/>
          <p:cNvSpPr/>
          <p:nvPr/>
        </p:nvSpPr>
        <p:spPr>
          <a:xfrm>
            <a:off x="2636280" y="209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2" name=""/>
          <p:cNvSpPr/>
          <p:nvPr/>
        </p:nvSpPr>
        <p:spPr>
          <a:xfrm>
            <a:off x="2636280" y="2097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3" name=""/>
          <p:cNvSpPr/>
          <p:nvPr/>
        </p:nvSpPr>
        <p:spPr>
          <a:xfrm>
            <a:off x="2636280" y="2102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4" name=""/>
          <p:cNvSpPr/>
          <p:nvPr/>
        </p:nvSpPr>
        <p:spPr>
          <a:xfrm>
            <a:off x="2636280" y="2107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5" name=""/>
          <p:cNvSpPr/>
          <p:nvPr/>
        </p:nvSpPr>
        <p:spPr>
          <a:xfrm>
            <a:off x="2636280" y="2111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6" name=""/>
          <p:cNvSpPr/>
          <p:nvPr/>
        </p:nvSpPr>
        <p:spPr>
          <a:xfrm>
            <a:off x="2636280" y="2121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7" name=""/>
          <p:cNvSpPr/>
          <p:nvPr/>
        </p:nvSpPr>
        <p:spPr>
          <a:xfrm flipH="1">
            <a:off x="2631600" y="2126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8" name=""/>
          <p:cNvSpPr/>
          <p:nvPr/>
        </p:nvSpPr>
        <p:spPr>
          <a:xfrm>
            <a:off x="2631600" y="213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9" name=""/>
          <p:cNvSpPr/>
          <p:nvPr/>
        </p:nvSpPr>
        <p:spPr>
          <a:xfrm>
            <a:off x="2631600" y="2135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0" name=""/>
          <p:cNvSpPr/>
          <p:nvPr/>
        </p:nvSpPr>
        <p:spPr>
          <a:xfrm flipH="1">
            <a:off x="2626920" y="2140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1" name=""/>
          <p:cNvSpPr/>
          <p:nvPr/>
        </p:nvSpPr>
        <p:spPr>
          <a:xfrm>
            <a:off x="2626920" y="214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2" name=""/>
          <p:cNvSpPr/>
          <p:nvPr/>
        </p:nvSpPr>
        <p:spPr>
          <a:xfrm>
            <a:off x="262692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3" name=""/>
          <p:cNvSpPr/>
          <p:nvPr/>
        </p:nvSpPr>
        <p:spPr>
          <a:xfrm>
            <a:off x="2626920" y="215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4" name=""/>
          <p:cNvSpPr/>
          <p:nvPr/>
        </p:nvSpPr>
        <p:spPr>
          <a:xfrm flipH="1">
            <a:off x="2622240" y="2164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5" name=""/>
          <p:cNvSpPr/>
          <p:nvPr/>
        </p:nvSpPr>
        <p:spPr>
          <a:xfrm>
            <a:off x="262224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6" name=""/>
          <p:cNvSpPr/>
          <p:nvPr/>
        </p:nvSpPr>
        <p:spPr>
          <a:xfrm>
            <a:off x="2622240" y="218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7" name=""/>
          <p:cNvSpPr/>
          <p:nvPr/>
        </p:nvSpPr>
        <p:spPr>
          <a:xfrm>
            <a:off x="262692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8" name=""/>
          <p:cNvSpPr/>
          <p:nvPr/>
        </p:nvSpPr>
        <p:spPr>
          <a:xfrm>
            <a:off x="262692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9" name=""/>
          <p:cNvSpPr/>
          <p:nvPr/>
        </p:nvSpPr>
        <p:spPr>
          <a:xfrm>
            <a:off x="262692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0" name=""/>
          <p:cNvSpPr/>
          <p:nvPr/>
        </p:nvSpPr>
        <p:spPr>
          <a:xfrm flipV="1">
            <a:off x="2593440" y="133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1" name=""/>
          <p:cNvSpPr/>
          <p:nvPr/>
        </p:nvSpPr>
        <p:spPr>
          <a:xfrm flipV="1">
            <a:off x="2593440" y="1329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2" name=""/>
          <p:cNvSpPr/>
          <p:nvPr/>
        </p:nvSpPr>
        <p:spPr>
          <a:xfrm>
            <a:off x="2593440" y="1329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3" name=""/>
          <p:cNvSpPr/>
          <p:nvPr/>
        </p:nvSpPr>
        <p:spPr>
          <a:xfrm flipV="1">
            <a:off x="2598120" y="132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4" name=""/>
          <p:cNvSpPr/>
          <p:nvPr/>
        </p:nvSpPr>
        <p:spPr>
          <a:xfrm flipV="1">
            <a:off x="2598120" y="132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5" name=""/>
          <p:cNvSpPr/>
          <p:nvPr/>
        </p:nvSpPr>
        <p:spPr>
          <a:xfrm flipV="1">
            <a:off x="2598120" y="13014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6" name=""/>
          <p:cNvSpPr/>
          <p:nvPr/>
        </p:nvSpPr>
        <p:spPr>
          <a:xfrm flipV="1">
            <a:off x="2607840" y="1296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7" name=""/>
          <p:cNvSpPr/>
          <p:nvPr/>
        </p:nvSpPr>
        <p:spPr>
          <a:xfrm flipV="1">
            <a:off x="2612520" y="12823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8" name=""/>
          <p:cNvSpPr/>
          <p:nvPr/>
        </p:nvSpPr>
        <p:spPr>
          <a:xfrm flipV="1">
            <a:off x="2622240" y="126324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9" name=""/>
          <p:cNvSpPr/>
          <p:nvPr/>
        </p:nvSpPr>
        <p:spPr>
          <a:xfrm flipV="1">
            <a:off x="2636280" y="1253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0" name=""/>
          <p:cNvSpPr/>
          <p:nvPr/>
        </p:nvSpPr>
        <p:spPr>
          <a:xfrm flipV="1">
            <a:off x="2646000" y="12394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1" name=""/>
          <p:cNvSpPr/>
          <p:nvPr/>
        </p:nvSpPr>
        <p:spPr>
          <a:xfrm>
            <a:off x="266508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2" name=""/>
          <p:cNvSpPr/>
          <p:nvPr/>
        </p:nvSpPr>
        <p:spPr>
          <a:xfrm>
            <a:off x="2669760" y="12394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3" name=""/>
          <p:cNvSpPr/>
          <p:nvPr/>
        </p:nvSpPr>
        <p:spPr>
          <a:xfrm>
            <a:off x="2688840" y="1244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4" name=""/>
          <p:cNvSpPr/>
          <p:nvPr/>
        </p:nvSpPr>
        <p:spPr>
          <a:xfrm>
            <a:off x="2693520" y="12488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5" name=""/>
          <p:cNvSpPr/>
          <p:nvPr/>
        </p:nvSpPr>
        <p:spPr>
          <a:xfrm>
            <a:off x="2698560" y="1253880"/>
            <a:ext cx="93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6" name=""/>
          <p:cNvSpPr/>
          <p:nvPr/>
        </p:nvSpPr>
        <p:spPr>
          <a:xfrm>
            <a:off x="2707920" y="1287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7" name=""/>
          <p:cNvSpPr/>
          <p:nvPr/>
        </p:nvSpPr>
        <p:spPr>
          <a:xfrm>
            <a:off x="2707920" y="13014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8" name=""/>
          <p:cNvSpPr/>
          <p:nvPr/>
        </p:nvSpPr>
        <p:spPr>
          <a:xfrm>
            <a:off x="2717280" y="1325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9" name=""/>
          <p:cNvSpPr/>
          <p:nvPr/>
        </p:nvSpPr>
        <p:spPr>
          <a:xfrm>
            <a:off x="2717280" y="13395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0" name=""/>
          <p:cNvSpPr/>
          <p:nvPr/>
        </p:nvSpPr>
        <p:spPr>
          <a:xfrm flipV="1">
            <a:off x="6397920" y="213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1" name=""/>
          <p:cNvSpPr/>
          <p:nvPr/>
        </p:nvSpPr>
        <p:spPr>
          <a:xfrm>
            <a:off x="6397920" y="213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2" name=""/>
          <p:cNvSpPr/>
          <p:nvPr/>
        </p:nvSpPr>
        <p:spPr>
          <a:xfrm>
            <a:off x="6402600" y="2130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3" name=""/>
          <p:cNvSpPr/>
          <p:nvPr/>
        </p:nvSpPr>
        <p:spPr>
          <a:xfrm>
            <a:off x="6407640" y="213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4" name=""/>
          <p:cNvSpPr/>
          <p:nvPr/>
        </p:nvSpPr>
        <p:spPr>
          <a:xfrm>
            <a:off x="6412320" y="213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5" name=""/>
          <p:cNvSpPr/>
          <p:nvPr/>
        </p:nvSpPr>
        <p:spPr>
          <a:xfrm>
            <a:off x="6417000" y="2130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6" name=""/>
          <p:cNvSpPr/>
          <p:nvPr/>
        </p:nvSpPr>
        <p:spPr>
          <a:xfrm>
            <a:off x="6421680" y="2135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7" name=""/>
          <p:cNvSpPr/>
          <p:nvPr/>
        </p:nvSpPr>
        <p:spPr>
          <a:xfrm>
            <a:off x="6426720" y="2135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8" name=""/>
          <p:cNvSpPr/>
          <p:nvPr/>
        </p:nvSpPr>
        <p:spPr>
          <a:xfrm>
            <a:off x="6431400" y="21405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9" name=""/>
          <p:cNvSpPr/>
          <p:nvPr/>
        </p:nvSpPr>
        <p:spPr>
          <a:xfrm>
            <a:off x="6440760" y="21499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0" name=""/>
          <p:cNvSpPr/>
          <p:nvPr/>
        </p:nvSpPr>
        <p:spPr>
          <a:xfrm>
            <a:off x="6450480" y="21596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1" name=""/>
          <p:cNvSpPr/>
          <p:nvPr/>
        </p:nvSpPr>
        <p:spPr>
          <a:xfrm>
            <a:off x="6469560" y="2183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2" name=""/>
          <p:cNvSpPr/>
          <p:nvPr/>
        </p:nvSpPr>
        <p:spPr>
          <a:xfrm>
            <a:off x="6474240" y="21927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3" name=""/>
          <p:cNvSpPr/>
          <p:nvPr/>
        </p:nvSpPr>
        <p:spPr>
          <a:xfrm>
            <a:off x="6488640" y="2216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4" name=""/>
          <p:cNvSpPr/>
          <p:nvPr/>
        </p:nvSpPr>
        <p:spPr>
          <a:xfrm>
            <a:off x="6493320" y="2226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5" name=""/>
          <p:cNvSpPr/>
          <p:nvPr/>
        </p:nvSpPr>
        <p:spPr>
          <a:xfrm>
            <a:off x="6498000" y="22406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6" name=""/>
          <p:cNvSpPr/>
          <p:nvPr/>
        </p:nvSpPr>
        <p:spPr>
          <a:xfrm>
            <a:off x="6502680" y="22690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7" name=""/>
          <p:cNvSpPr/>
          <p:nvPr/>
        </p:nvSpPr>
        <p:spPr>
          <a:xfrm flipH="1">
            <a:off x="6502680" y="227880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8" name=""/>
          <p:cNvSpPr/>
          <p:nvPr/>
        </p:nvSpPr>
        <p:spPr>
          <a:xfrm flipH="1">
            <a:off x="6498000" y="2302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9" name=""/>
          <p:cNvSpPr/>
          <p:nvPr/>
        </p:nvSpPr>
        <p:spPr>
          <a:xfrm flipH="1">
            <a:off x="6469560" y="2311920"/>
            <a:ext cx="2844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0" name=""/>
          <p:cNvSpPr/>
          <p:nvPr/>
        </p:nvSpPr>
        <p:spPr>
          <a:xfrm flipH="1">
            <a:off x="6431400" y="2345400"/>
            <a:ext cx="381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1" name=""/>
          <p:cNvSpPr/>
          <p:nvPr/>
        </p:nvSpPr>
        <p:spPr>
          <a:xfrm flipH="1">
            <a:off x="6736320" y="2283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2" name=""/>
          <p:cNvSpPr/>
          <p:nvPr/>
        </p:nvSpPr>
        <p:spPr>
          <a:xfrm>
            <a:off x="6736320" y="2288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3" name=""/>
          <p:cNvSpPr/>
          <p:nvPr/>
        </p:nvSpPr>
        <p:spPr>
          <a:xfrm flipH="1">
            <a:off x="673164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4" name=""/>
          <p:cNvSpPr/>
          <p:nvPr/>
        </p:nvSpPr>
        <p:spPr>
          <a:xfrm flipH="1">
            <a:off x="6726960" y="2302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5" name=""/>
          <p:cNvSpPr/>
          <p:nvPr/>
        </p:nvSpPr>
        <p:spPr>
          <a:xfrm flipH="1">
            <a:off x="6717240" y="231192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6" name=""/>
          <p:cNvSpPr/>
          <p:nvPr/>
        </p:nvSpPr>
        <p:spPr>
          <a:xfrm flipH="1">
            <a:off x="6712560" y="2336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7" name=""/>
          <p:cNvSpPr/>
          <p:nvPr/>
        </p:nvSpPr>
        <p:spPr>
          <a:xfrm flipH="1">
            <a:off x="6703200" y="2345400"/>
            <a:ext cx="93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8" name=""/>
          <p:cNvSpPr/>
          <p:nvPr/>
        </p:nvSpPr>
        <p:spPr>
          <a:xfrm flipH="1">
            <a:off x="6698160" y="23882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9" name=""/>
          <p:cNvSpPr/>
          <p:nvPr/>
        </p:nvSpPr>
        <p:spPr>
          <a:xfrm flipH="1">
            <a:off x="6688800" y="2402640"/>
            <a:ext cx="93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0" name=""/>
          <p:cNvSpPr/>
          <p:nvPr/>
        </p:nvSpPr>
        <p:spPr>
          <a:xfrm flipH="1">
            <a:off x="6684120" y="2436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1" name=""/>
          <p:cNvSpPr/>
          <p:nvPr/>
        </p:nvSpPr>
        <p:spPr>
          <a:xfrm flipH="1">
            <a:off x="6674400" y="24408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2" name=""/>
          <p:cNvSpPr/>
          <p:nvPr/>
        </p:nvSpPr>
        <p:spPr>
          <a:xfrm>
            <a:off x="667908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3" name=""/>
          <p:cNvSpPr/>
          <p:nvPr/>
        </p:nvSpPr>
        <p:spPr>
          <a:xfrm>
            <a:off x="6679080" y="2278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4" name=""/>
          <p:cNvSpPr/>
          <p:nvPr/>
        </p:nvSpPr>
        <p:spPr>
          <a:xfrm>
            <a:off x="6684120" y="2288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5" name=""/>
          <p:cNvSpPr/>
          <p:nvPr/>
        </p:nvSpPr>
        <p:spPr>
          <a:xfrm>
            <a:off x="6688800" y="22978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6" name=""/>
          <p:cNvSpPr/>
          <p:nvPr/>
        </p:nvSpPr>
        <p:spPr>
          <a:xfrm>
            <a:off x="6693480" y="2311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7" name=""/>
          <p:cNvSpPr/>
          <p:nvPr/>
        </p:nvSpPr>
        <p:spPr>
          <a:xfrm>
            <a:off x="6698160" y="23216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8" name=""/>
          <p:cNvSpPr/>
          <p:nvPr/>
        </p:nvSpPr>
        <p:spPr>
          <a:xfrm>
            <a:off x="6703200" y="2336040"/>
            <a:ext cx="140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9" name=""/>
          <p:cNvSpPr/>
          <p:nvPr/>
        </p:nvSpPr>
        <p:spPr>
          <a:xfrm>
            <a:off x="6717240" y="2378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0" name=""/>
          <p:cNvSpPr/>
          <p:nvPr/>
        </p:nvSpPr>
        <p:spPr>
          <a:xfrm>
            <a:off x="6717240" y="2392920"/>
            <a:ext cx="14400" cy="622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1" name=""/>
          <p:cNvSpPr/>
          <p:nvPr/>
        </p:nvSpPr>
        <p:spPr>
          <a:xfrm>
            <a:off x="4348080" y="1406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2" name=""/>
          <p:cNvSpPr/>
          <p:nvPr/>
        </p:nvSpPr>
        <p:spPr>
          <a:xfrm>
            <a:off x="4348080" y="1411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3" name=""/>
          <p:cNvSpPr/>
          <p:nvPr/>
        </p:nvSpPr>
        <p:spPr>
          <a:xfrm>
            <a:off x="4348080" y="142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4" name=""/>
          <p:cNvSpPr/>
          <p:nvPr/>
        </p:nvSpPr>
        <p:spPr>
          <a:xfrm>
            <a:off x="4348080" y="1425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5" name=""/>
          <p:cNvSpPr/>
          <p:nvPr/>
        </p:nvSpPr>
        <p:spPr>
          <a:xfrm>
            <a:off x="4348080" y="143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6" name=""/>
          <p:cNvSpPr/>
          <p:nvPr/>
        </p:nvSpPr>
        <p:spPr>
          <a:xfrm>
            <a:off x="4348080" y="1439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7" name=""/>
          <p:cNvSpPr/>
          <p:nvPr/>
        </p:nvSpPr>
        <p:spPr>
          <a:xfrm>
            <a:off x="4352760" y="1449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8" name=""/>
          <p:cNvSpPr/>
          <p:nvPr/>
        </p:nvSpPr>
        <p:spPr>
          <a:xfrm>
            <a:off x="4352760" y="1458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9" name=""/>
          <p:cNvSpPr/>
          <p:nvPr/>
        </p:nvSpPr>
        <p:spPr>
          <a:xfrm>
            <a:off x="4352760" y="1468440"/>
            <a:ext cx="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0" name=""/>
          <p:cNvSpPr/>
          <p:nvPr/>
        </p:nvSpPr>
        <p:spPr>
          <a:xfrm>
            <a:off x="4481280" y="1406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1" name=""/>
          <p:cNvSpPr/>
          <p:nvPr/>
        </p:nvSpPr>
        <p:spPr>
          <a:xfrm>
            <a:off x="4481280" y="141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2" name=""/>
          <p:cNvSpPr/>
          <p:nvPr/>
        </p:nvSpPr>
        <p:spPr>
          <a:xfrm>
            <a:off x="4481280" y="141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3" name=""/>
          <p:cNvSpPr/>
          <p:nvPr/>
        </p:nvSpPr>
        <p:spPr>
          <a:xfrm>
            <a:off x="4481280" y="142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4" name=""/>
          <p:cNvSpPr/>
          <p:nvPr/>
        </p:nvSpPr>
        <p:spPr>
          <a:xfrm>
            <a:off x="4481280" y="142524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5" name=""/>
          <p:cNvSpPr/>
          <p:nvPr/>
        </p:nvSpPr>
        <p:spPr>
          <a:xfrm>
            <a:off x="4481280" y="1449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6" name=""/>
          <p:cNvSpPr/>
          <p:nvPr/>
        </p:nvSpPr>
        <p:spPr>
          <a:xfrm>
            <a:off x="4481280" y="1468440"/>
            <a:ext cx="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7" name=""/>
          <p:cNvSpPr/>
          <p:nvPr/>
        </p:nvSpPr>
        <p:spPr>
          <a:xfrm flipH="1">
            <a:off x="4252680" y="148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8" name=""/>
          <p:cNvSpPr/>
          <p:nvPr/>
        </p:nvSpPr>
        <p:spPr>
          <a:xfrm>
            <a:off x="4252680" y="1487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9" name=""/>
          <p:cNvSpPr/>
          <p:nvPr/>
        </p:nvSpPr>
        <p:spPr>
          <a:xfrm flipH="1">
            <a:off x="4247640" y="1492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0" name=""/>
          <p:cNvSpPr/>
          <p:nvPr/>
        </p:nvSpPr>
        <p:spPr>
          <a:xfrm flipH="1">
            <a:off x="4242960" y="1492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1" name=""/>
          <p:cNvSpPr/>
          <p:nvPr/>
        </p:nvSpPr>
        <p:spPr>
          <a:xfrm flipH="1">
            <a:off x="423828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2" name=""/>
          <p:cNvSpPr/>
          <p:nvPr/>
        </p:nvSpPr>
        <p:spPr>
          <a:xfrm flipH="1">
            <a:off x="423360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3" name=""/>
          <p:cNvSpPr/>
          <p:nvPr/>
        </p:nvSpPr>
        <p:spPr>
          <a:xfrm flipH="1">
            <a:off x="422892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4" name=""/>
          <p:cNvSpPr/>
          <p:nvPr/>
        </p:nvSpPr>
        <p:spPr>
          <a:xfrm flipH="1">
            <a:off x="4219200" y="1496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5" name=""/>
          <p:cNvSpPr/>
          <p:nvPr/>
        </p:nvSpPr>
        <p:spPr>
          <a:xfrm flipH="1">
            <a:off x="421452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6" name=""/>
          <p:cNvSpPr/>
          <p:nvPr/>
        </p:nvSpPr>
        <p:spPr>
          <a:xfrm flipH="1">
            <a:off x="420984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7" name=""/>
          <p:cNvSpPr/>
          <p:nvPr/>
        </p:nvSpPr>
        <p:spPr>
          <a:xfrm flipH="1">
            <a:off x="4200120" y="1496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8" name=""/>
          <p:cNvSpPr/>
          <p:nvPr/>
        </p:nvSpPr>
        <p:spPr>
          <a:xfrm flipH="1">
            <a:off x="4190760" y="1496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9" name=""/>
          <p:cNvSpPr/>
          <p:nvPr/>
        </p:nvSpPr>
        <p:spPr>
          <a:xfrm flipH="1">
            <a:off x="4185720" y="1496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0" name=""/>
          <p:cNvSpPr/>
          <p:nvPr/>
        </p:nvSpPr>
        <p:spPr>
          <a:xfrm flipH="1">
            <a:off x="4166640" y="1496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1" name=""/>
          <p:cNvSpPr/>
          <p:nvPr/>
        </p:nvSpPr>
        <p:spPr>
          <a:xfrm flipH="1">
            <a:off x="416196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2" name=""/>
          <p:cNvSpPr/>
          <p:nvPr/>
        </p:nvSpPr>
        <p:spPr>
          <a:xfrm flipH="1">
            <a:off x="4152600" y="1496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3" name=""/>
          <p:cNvSpPr/>
          <p:nvPr/>
        </p:nvSpPr>
        <p:spPr>
          <a:xfrm flipH="1">
            <a:off x="4138200" y="1496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4" name=""/>
          <p:cNvSpPr/>
          <p:nvPr/>
        </p:nvSpPr>
        <p:spPr>
          <a:xfrm flipH="1">
            <a:off x="413352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5" name=""/>
          <p:cNvSpPr/>
          <p:nvPr/>
        </p:nvSpPr>
        <p:spPr>
          <a:xfrm flipH="1">
            <a:off x="4123800" y="1496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6" name=""/>
          <p:cNvSpPr/>
          <p:nvPr/>
        </p:nvSpPr>
        <p:spPr>
          <a:xfrm flipH="1" flipV="1">
            <a:off x="4100040" y="14922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7" name=""/>
          <p:cNvSpPr/>
          <p:nvPr/>
        </p:nvSpPr>
        <p:spPr>
          <a:xfrm flipH="1" flipV="1">
            <a:off x="4095360" y="1487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8" name=""/>
          <p:cNvSpPr/>
          <p:nvPr/>
        </p:nvSpPr>
        <p:spPr>
          <a:xfrm flipH="1">
            <a:off x="4085640" y="1487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9" name=""/>
          <p:cNvSpPr/>
          <p:nvPr/>
        </p:nvSpPr>
        <p:spPr>
          <a:xfrm flipH="1" flipV="1">
            <a:off x="4057200" y="14824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0" name=""/>
          <p:cNvSpPr/>
          <p:nvPr/>
        </p:nvSpPr>
        <p:spPr>
          <a:xfrm flipH="1" flipV="1">
            <a:off x="4047480" y="1477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1" name=""/>
          <p:cNvSpPr/>
          <p:nvPr/>
        </p:nvSpPr>
        <p:spPr>
          <a:xfrm flipH="1">
            <a:off x="4038120" y="1477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2" name=""/>
          <p:cNvSpPr/>
          <p:nvPr/>
        </p:nvSpPr>
        <p:spPr>
          <a:xfrm flipH="1" flipV="1">
            <a:off x="4023720" y="1473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3" name=""/>
          <p:cNvSpPr/>
          <p:nvPr/>
        </p:nvSpPr>
        <p:spPr>
          <a:xfrm flipH="1">
            <a:off x="4009320" y="1473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4" name=""/>
          <p:cNvSpPr/>
          <p:nvPr/>
        </p:nvSpPr>
        <p:spPr>
          <a:xfrm flipH="1">
            <a:off x="3999960" y="1473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5" name=""/>
          <p:cNvSpPr/>
          <p:nvPr/>
        </p:nvSpPr>
        <p:spPr>
          <a:xfrm flipH="1">
            <a:off x="3980880" y="1473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6" name=""/>
          <p:cNvSpPr/>
          <p:nvPr/>
        </p:nvSpPr>
        <p:spPr>
          <a:xfrm flipH="1">
            <a:off x="3976200" y="1473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7" name=""/>
          <p:cNvSpPr/>
          <p:nvPr/>
        </p:nvSpPr>
        <p:spPr>
          <a:xfrm flipH="1">
            <a:off x="3966480" y="1477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8" name=""/>
          <p:cNvSpPr/>
          <p:nvPr/>
        </p:nvSpPr>
        <p:spPr>
          <a:xfrm flipH="1">
            <a:off x="3938040" y="1477800"/>
            <a:ext cx="284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9" name=""/>
          <p:cNvSpPr/>
          <p:nvPr/>
        </p:nvSpPr>
        <p:spPr>
          <a:xfrm flipH="1">
            <a:off x="3923640" y="14871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0" name=""/>
          <p:cNvSpPr/>
          <p:nvPr/>
        </p:nvSpPr>
        <p:spPr>
          <a:xfrm flipH="1">
            <a:off x="3904560" y="1492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1" name=""/>
          <p:cNvSpPr/>
          <p:nvPr/>
        </p:nvSpPr>
        <p:spPr>
          <a:xfrm flipH="1">
            <a:off x="3894840" y="1492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2" name=""/>
          <p:cNvSpPr/>
          <p:nvPr/>
        </p:nvSpPr>
        <p:spPr>
          <a:xfrm flipH="1">
            <a:off x="3876120" y="1492200"/>
            <a:ext cx="18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3" name=""/>
          <p:cNvSpPr/>
          <p:nvPr/>
        </p:nvSpPr>
        <p:spPr>
          <a:xfrm flipH="1" flipV="1">
            <a:off x="3857040" y="14871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4" name=""/>
          <p:cNvSpPr/>
          <p:nvPr/>
        </p:nvSpPr>
        <p:spPr>
          <a:xfrm flipH="1">
            <a:off x="3847320" y="1487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5" name=""/>
          <p:cNvSpPr/>
          <p:nvPr/>
        </p:nvSpPr>
        <p:spPr>
          <a:xfrm flipH="1">
            <a:off x="3837960" y="1487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6" name=""/>
          <p:cNvSpPr/>
          <p:nvPr/>
        </p:nvSpPr>
        <p:spPr>
          <a:xfrm flipH="1" flipV="1">
            <a:off x="3794760" y="1477800"/>
            <a:ext cx="432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7" name=""/>
          <p:cNvSpPr/>
          <p:nvPr/>
        </p:nvSpPr>
        <p:spPr>
          <a:xfrm flipH="1">
            <a:off x="3785400" y="1477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8" name=""/>
          <p:cNvSpPr/>
          <p:nvPr/>
        </p:nvSpPr>
        <p:spPr>
          <a:xfrm flipH="1">
            <a:off x="3780720" y="147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9" name=""/>
          <p:cNvSpPr/>
          <p:nvPr/>
        </p:nvSpPr>
        <p:spPr>
          <a:xfrm flipH="1" flipV="1">
            <a:off x="3751920" y="147312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0" name=""/>
          <p:cNvSpPr/>
          <p:nvPr/>
        </p:nvSpPr>
        <p:spPr>
          <a:xfrm flipH="1">
            <a:off x="3742560" y="1473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1" name=""/>
          <p:cNvSpPr/>
          <p:nvPr/>
        </p:nvSpPr>
        <p:spPr>
          <a:xfrm flipH="1">
            <a:off x="3718800" y="14731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2" name=""/>
          <p:cNvSpPr/>
          <p:nvPr/>
        </p:nvSpPr>
        <p:spPr>
          <a:xfrm flipH="1">
            <a:off x="3709080" y="1473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3" name=""/>
          <p:cNvSpPr/>
          <p:nvPr/>
        </p:nvSpPr>
        <p:spPr>
          <a:xfrm flipH="1">
            <a:off x="3680640" y="147312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4" name=""/>
          <p:cNvSpPr/>
          <p:nvPr/>
        </p:nvSpPr>
        <p:spPr>
          <a:xfrm flipH="1">
            <a:off x="3661560" y="14778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5" name=""/>
          <p:cNvSpPr/>
          <p:nvPr/>
        </p:nvSpPr>
        <p:spPr>
          <a:xfrm flipH="1">
            <a:off x="3642480" y="14824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6" name=""/>
          <p:cNvSpPr/>
          <p:nvPr/>
        </p:nvSpPr>
        <p:spPr>
          <a:xfrm flipH="1">
            <a:off x="3632760" y="1482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7" name=""/>
          <p:cNvSpPr/>
          <p:nvPr/>
        </p:nvSpPr>
        <p:spPr>
          <a:xfrm flipH="1">
            <a:off x="3623400" y="1487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8" name=""/>
          <p:cNvSpPr/>
          <p:nvPr/>
        </p:nvSpPr>
        <p:spPr>
          <a:xfrm flipH="1">
            <a:off x="3585240" y="14871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9" name=""/>
          <p:cNvSpPr/>
          <p:nvPr/>
        </p:nvSpPr>
        <p:spPr>
          <a:xfrm flipH="1">
            <a:off x="3580200" y="1487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0" name=""/>
          <p:cNvSpPr/>
          <p:nvPr/>
        </p:nvSpPr>
        <p:spPr>
          <a:xfrm flipH="1">
            <a:off x="3551760" y="14871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1" name=""/>
          <p:cNvSpPr/>
          <p:nvPr/>
        </p:nvSpPr>
        <p:spPr>
          <a:xfrm flipH="1">
            <a:off x="3547080" y="148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2" name=""/>
          <p:cNvSpPr/>
          <p:nvPr/>
        </p:nvSpPr>
        <p:spPr>
          <a:xfrm flipH="1">
            <a:off x="3518280" y="1487160"/>
            <a:ext cx="288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3" name=""/>
          <p:cNvSpPr/>
          <p:nvPr/>
        </p:nvSpPr>
        <p:spPr>
          <a:xfrm flipH="1">
            <a:off x="3513600" y="1492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4" name=""/>
          <p:cNvSpPr/>
          <p:nvPr/>
        </p:nvSpPr>
        <p:spPr>
          <a:xfrm flipH="1">
            <a:off x="3475440" y="149220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5" name=""/>
          <p:cNvSpPr/>
          <p:nvPr/>
        </p:nvSpPr>
        <p:spPr>
          <a:xfrm flipH="1">
            <a:off x="3456360" y="1492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6" name=""/>
          <p:cNvSpPr/>
          <p:nvPr/>
        </p:nvSpPr>
        <p:spPr>
          <a:xfrm flipH="1">
            <a:off x="3437280" y="1492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7" name=""/>
          <p:cNvSpPr/>
          <p:nvPr/>
        </p:nvSpPr>
        <p:spPr>
          <a:xfrm flipH="1">
            <a:off x="3427920" y="1492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8" name=""/>
          <p:cNvSpPr/>
          <p:nvPr/>
        </p:nvSpPr>
        <p:spPr>
          <a:xfrm flipH="1" flipV="1">
            <a:off x="3408840" y="14871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9" name=""/>
          <p:cNvSpPr/>
          <p:nvPr/>
        </p:nvSpPr>
        <p:spPr>
          <a:xfrm flipH="1">
            <a:off x="3399120" y="1487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0" name=""/>
          <p:cNvSpPr/>
          <p:nvPr/>
        </p:nvSpPr>
        <p:spPr>
          <a:xfrm flipH="1">
            <a:off x="3385080" y="14871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1" name=""/>
          <p:cNvSpPr/>
          <p:nvPr/>
        </p:nvSpPr>
        <p:spPr>
          <a:xfrm flipH="1">
            <a:off x="3375360" y="1487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2" name=""/>
          <p:cNvSpPr/>
          <p:nvPr/>
        </p:nvSpPr>
        <p:spPr>
          <a:xfrm flipH="1">
            <a:off x="3366000" y="1487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3" name=""/>
          <p:cNvSpPr/>
          <p:nvPr/>
        </p:nvSpPr>
        <p:spPr>
          <a:xfrm flipH="1">
            <a:off x="3337200" y="148716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4" name=""/>
          <p:cNvSpPr/>
          <p:nvPr/>
        </p:nvSpPr>
        <p:spPr>
          <a:xfrm flipH="1">
            <a:off x="3327840" y="1487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5" name=""/>
          <p:cNvSpPr/>
          <p:nvPr/>
        </p:nvSpPr>
        <p:spPr>
          <a:xfrm flipH="1">
            <a:off x="3303720" y="1487160"/>
            <a:ext cx="24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6" name=""/>
          <p:cNvSpPr/>
          <p:nvPr/>
        </p:nvSpPr>
        <p:spPr>
          <a:xfrm flipH="1">
            <a:off x="3294360" y="1492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7" name=""/>
          <p:cNvSpPr/>
          <p:nvPr/>
        </p:nvSpPr>
        <p:spPr>
          <a:xfrm flipH="1">
            <a:off x="3275280" y="1492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8" name=""/>
          <p:cNvSpPr/>
          <p:nvPr/>
        </p:nvSpPr>
        <p:spPr>
          <a:xfrm flipH="1">
            <a:off x="3265560" y="1492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9" name=""/>
          <p:cNvSpPr/>
          <p:nvPr/>
        </p:nvSpPr>
        <p:spPr>
          <a:xfrm flipH="1" flipV="1">
            <a:off x="3241800" y="148716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0" name=""/>
          <p:cNvSpPr/>
          <p:nvPr/>
        </p:nvSpPr>
        <p:spPr>
          <a:xfrm flipH="1">
            <a:off x="3222720" y="14871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1" name=""/>
          <p:cNvSpPr/>
          <p:nvPr/>
        </p:nvSpPr>
        <p:spPr>
          <a:xfrm flipH="1" flipV="1">
            <a:off x="3203640" y="14824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2" name=""/>
          <p:cNvSpPr/>
          <p:nvPr/>
        </p:nvSpPr>
        <p:spPr>
          <a:xfrm flipH="1">
            <a:off x="3194280" y="1482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3" name=""/>
          <p:cNvSpPr/>
          <p:nvPr/>
        </p:nvSpPr>
        <p:spPr>
          <a:xfrm flipH="1">
            <a:off x="3184560" y="1482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4" name=""/>
          <p:cNvSpPr/>
          <p:nvPr/>
        </p:nvSpPr>
        <p:spPr>
          <a:xfrm flipH="1" flipV="1">
            <a:off x="3175200" y="1477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5" name=""/>
          <p:cNvSpPr/>
          <p:nvPr/>
        </p:nvSpPr>
        <p:spPr>
          <a:xfrm flipH="1">
            <a:off x="3170520" y="147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6" name=""/>
          <p:cNvSpPr/>
          <p:nvPr/>
        </p:nvSpPr>
        <p:spPr>
          <a:xfrm flipH="1">
            <a:off x="3156120" y="1477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7" name=""/>
          <p:cNvSpPr/>
          <p:nvPr/>
        </p:nvSpPr>
        <p:spPr>
          <a:xfrm flipH="1">
            <a:off x="3141720" y="1477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8" name=""/>
          <p:cNvSpPr/>
          <p:nvPr/>
        </p:nvSpPr>
        <p:spPr>
          <a:xfrm flipH="1">
            <a:off x="3127320" y="1477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9" name=""/>
          <p:cNvSpPr/>
          <p:nvPr/>
        </p:nvSpPr>
        <p:spPr>
          <a:xfrm flipH="1">
            <a:off x="3122640" y="147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0" name=""/>
          <p:cNvSpPr/>
          <p:nvPr/>
        </p:nvSpPr>
        <p:spPr>
          <a:xfrm flipH="1">
            <a:off x="3117960" y="147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1" name=""/>
          <p:cNvSpPr/>
          <p:nvPr/>
        </p:nvSpPr>
        <p:spPr>
          <a:xfrm flipH="1">
            <a:off x="3103560" y="1477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2" name=""/>
          <p:cNvSpPr/>
          <p:nvPr/>
        </p:nvSpPr>
        <p:spPr>
          <a:xfrm flipH="1" flipV="1">
            <a:off x="3089160" y="1473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3" name=""/>
          <p:cNvSpPr/>
          <p:nvPr/>
        </p:nvSpPr>
        <p:spPr>
          <a:xfrm flipH="1" flipV="1">
            <a:off x="3075120" y="146844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4" name=""/>
          <p:cNvSpPr/>
          <p:nvPr/>
        </p:nvSpPr>
        <p:spPr>
          <a:xfrm flipH="1">
            <a:off x="3065400" y="1468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5" name=""/>
          <p:cNvSpPr/>
          <p:nvPr/>
        </p:nvSpPr>
        <p:spPr>
          <a:xfrm flipH="1" flipV="1">
            <a:off x="3051000" y="14634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6" name=""/>
          <p:cNvSpPr/>
          <p:nvPr/>
        </p:nvSpPr>
        <p:spPr>
          <a:xfrm flipH="1">
            <a:off x="3041640" y="1463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7" name=""/>
          <p:cNvSpPr/>
          <p:nvPr/>
        </p:nvSpPr>
        <p:spPr>
          <a:xfrm flipH="1">
            <a:off x="3027240" y="1463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8" name=""/>
          <p:cNvSpPr/>
          <p:nvPr/>
        </p:nvSpPr>
        <p:spPr>
          <a:xfrm flipH="1">
            <a:off x="3008160" y="1463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9" name=""/>
          <p:cNvSpPr/>
          <p:nvPr/>
        </p:nvSpPr>
        <p:spPr>
          <a:xfrm flipH="1">
            <a:off x="2994120" y="14634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0" name=""/>
          <p:cNvSpPr/>
          <p:nvPr/>
        </p:nvSpPr>
        <p:spPr>
          <a:xfrm flipH="1">
            <a:off x="2989080" y="1463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1" name=""/>
          <p:cNvSpPr/>
          <p:nvPr/>
        </p:nvSpPr>
        <p:spPr>
          <a:xfrm flipH="1">
            <a:off x="2970000" y="14634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2" name=""/>
          <p:cNvSpPr/>
          <p:nvPr/>
        </p:nvSpPr>
        <p:spPr>
          <a:xfrm flipH="1">
            <a:off x="2960640" y="1468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3" name=""/>
          <p:cNvSpPr/>
          <p:nvPr/>
        </p:nvSpPr>
        <p:spPr>
          <a:xfrm flipH="1">
            <a:off x="2955960" y="1468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4" name=""/>
          <p:cNvSpPr/>
          <p:nvPr/>
        </p:nvSpPr>
        <p:spPr>
          <a:xfrm flipH="1">
            <a:off x="2936880" y="1468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5" name=""/>
          <p:cNvSpPr/>
          <p:nvPr/>
        </p:nvSpPr>
        <p:spPr>
          <a:xfrm flipH="1" flipV="1">
            <a:off x="2917800" y="1468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6" name=""/>
          <p:cNvSpPr/>
          <p:nvPr/>
        </p:nvSpPr>
        <p:spPr>
          <a:xfrm flipH="1">
            <a:off x="2908080" y="1468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7" name=""/>
          <p:cNvSpPr/>
          <p:nvPr/>
        </p:nvSpPr>
        <p:spPr>
          <a:xfrm flipH="1" flipV="1">
            <a:off x="2889000" y="14634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8" name=""/>
          <p:cNvSpPr/>
          <p:nvPr/>
        </p:nvSpPr>
        <p:spPr>
          <a:xfrm flipH="1" flipV="1">
            <a:off x="2869920" y="14587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9" name=""/>
          <p:cNvSpPr/>
          <p:nvPr/>
        </p:nvSpPr>
        <p:spPr>
          <a:xfrm flipH="1">
            <a:off x="2860560" y="1458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0" name=""/>
          <p:cNvSpPr/>
          <p:nvPr/>
        </p:nvSpPr>
        <p:spPr>
          <a:xfrm flipH="1" flipV="1">
            <a:off x="2841480" y="1454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1" name=""/>
          <p:cNvSpPr/>
          <p:nvPr/>
        </p:nvSpPr>
        <p:spPr>
          <a:xfrm flipH="1">
            <a:off x="2836800" y="1454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2" name=""/>
          <p:cNvSpPr/>
          <p:nvPr/>
        </p:nvSpPr>
        <p:spPr>
          <a:xfrm flipH="1" flipV="1">
            <a:off x="2822400" y="14493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3" name=""/>
          <p:cNvSpPr/>
          <p:nvPr/>
        </p:nvSpPr>
        <p:spPr>
          <a:xfrm flipH="1">
            <a:off x="2808000" y="14493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4" name=""/>
          <p:cNvSpPr/>
          <p:nvPr/>
        </p:nvSpPr>
        <p:spPr>
          <a:xfrm flipH="1">
            <a:off x="2798640" y="1449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5" name=""/>
          <p:cNvSpPr/>
          <p:nvPr/>
        </p:nvSpPr>
        <p:spPr>
          <a:xfrm flipH="1">
            <a:off x="2793600" y="1449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6" name=""/>
          <p:cNvSpPr/>
          <p:nvPr/>
        </p:nvSpPr>
        <p:spPr>
          <a:xfrm flipH="1">
            <a:off x="2779560" y="14493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7" name=""/>
          <p:cNvSpPr/>
          <p:nvPr/>
        </p:nvSpPr>
        <p:spPr>
          <a:xfrm flipH="1">
            <a:off x="2774520" y="1449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8" name=""/>
          <p:cNvSpPr/>
          <p:nvPr/>
        </p:nvSpPr>
        <p:spPr>
          <a:xfrm flipH="1" flipV="1">
            <a:off x="2760480" y="144432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9" name=""/>
          <p:cNvSpPr/>
          <p:nvPr/>
        </p:nvSpPr>
        <p:spPr>
          <a:xfrm flipH="1">
            <a:off x="2746080" y="14443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0" name=""/>
          <p:cNvSpPr/>
          <p:nvPr/>
        </p:nvSpPr>
        <p:spPr>
          <a:xfrm flipH="1">
            <a:off x="2731680" y="14443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1" name=""/>
          <p:cNvSpPr/>
          <p:nvPr/>
        </p:nvSpPr>
        <p:spPr>
          <a:xfrm flipH="1">
            <a:off x="2727000" y="1444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2" name=""/>
          <p:cNvSpPr/>
          <p:nvPr/>
        </p:nvSpPr>
        <p:spPr>
          <a:xfrm flipH="1">
            <a:off x="2712600" y="14443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3" name=""/>
          <p:cNvSpPr/>
          <p:nvPr/>
        </p:nvSpPr>
        <p:spPr>
          <a:xfrm flipH="1">
            <a:off x="2703240" y="1449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4" name=""/>
          <p:cNvSpPr/>
          <p:nvPr/>
        </p:nvSpPr>
        <p:spPr>
          <a:xfrm flipH="1">
            <a:off x="2693520" y="1449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5" name=""/>
          <p:cNvSpPr/>
          <p:nvPr/>
        </p:nvSpPr>
        <p:spPr>
          <a:xfrm flipH="1">
            <a:off x="2684160" y="1454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6" name=""/>
          <p:cNvSpPr/>
          <p:nvPr/>
        </p:nvSpPr>
        <p:spPr>
          <a:xfrm flipH="1">
            <a:off x="2679480" y="1454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7" name=""/>
          <p:cNvSpPr/>
          <p:nvPr/>
        </p:nvSpPr>
        <p:spPr>
          <a:xfrm flipH="1">
            <a:off x="2674440" y="1458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8" name=""/>
          <p:cNvSpPr/>
          <p:nvPr/>
        </p:nvSpPr>
        <p:spPr>
          <a:xfrm flipH="1">
            <a:off x="2669760" y="145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9" name=""/>
          <p:cNvSpPr/>
          <p:nvPr/>
        </p:nvSpPr>
        <p:spPr>
          <a:xfrm flipV="1">
            <a:off x="2669760" y="1454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0" name=""/>
          <p:cNvSpPr/>
          <p:nvPr/>
        </p:nvSpPr>
        <p:spPr>
          <a:xfrm>
            <a:off x="2255040" y="1396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1" name=""/>
          <p:cNvSpPr/>
          <p:nvPr/>
        </p:nvSpPr>
        <p:spPr>
          <a:xfrm>
            <a:off x="2255040" y="1401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2" name=""/>
          <p:cNvSpPr/>
          <p:nvPr/>
        </p:nvSpPr>
        <p:spPr>
          <a:xfrm>
            <a:off x="2255040" y="1406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3" name=""/>
          <p:cNvSpPr/>
          <p:nvPr/>
        </p:nvSpPr>
        <p:spPr>
          <a:xfrm>
            <a:off x="2255040" y="141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4" name=""/>
          <p:cNvSpPr/>
          <p:nvPr/>
        </p:nvSpPr>
        <p:spPr>
          <a:xfrm flipH="1">
            <a:off x="2250360" y="141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5" name=""/>
          <p:cNvSpPr/>
          <p:nvPr/>
        </p:nvSpPr>
        <p:spPr>
          <a:xfrm>
            <a:off x="2250360" y="141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6" name=""/>
          <p:cNvSpPr/>
          <p:nvPr/>
        </p:nvSpPr>
        <p:spPr>
          <a:xfrm>
            <a:off x="2250360" y="142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7" name=""/>
          <p:cNvSpPr/>
          <p:nvPr/>
        </p:nvSpPr>
        <p:spPr>
          <a:xfrm>
            <a:off x="2250360" y="1425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8" name=""/>
          <p:cNvSpPr/>
          <p:nvPr/>
        </p:nvSpPr>
        <p:spPr>
          <a:xfrm>
            <a:off x="2250360" y="143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9" name=""/>
          <p:cNvSpPr/>
          <p:nvPr/>
        </p:nvSpPr>
        <p:spPr>
          <a:xfrm>
            <a:off x="2250360" y="143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0" name=""/>
          <p:cNvSpPr/>
          <p:nvPr/>
        </p:nvSpPr>
        <p:spPr>
          <a:xfrm flipH="1">
            <a:off x="2245320" y="144432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1" name=""/>
          <p:cNvSpPr/>
          <p:nvPr/>
        </p:nvSpPr>
        <p:spPr>
          <a:xfrm>
            <a:off x="2245320" y="146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2" name=""/>
          <p:cNvSpPr/>
          <p:nvPr/>
        </p:nvSpPr>
        <p:spPr>
          <a:xfrm>
            <a:off x="2245320" y="14731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3" name=""/>
          <p:cNvSpPr/>
          <p:nvPr/>
        </p:nvSpPr>
        <p:spPr>
          <a:xfrm>
            <a:off x="2245320" y="1487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4" name=""/>
          <p:cNvSpPr/>
          <p:nvPr/>
        </p:nvSpPr>
        <p:spPr>
          <a:xfrm flipH="1">
            <a:off x="2240640" y="1496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5" name=""/>
          <p:cNvSpPr/>
          <p:nvPr/>
        </p:nvSpPr>
        <p:spPr>
          <a:xfrm>
            <a:off x="2240640" y="1501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6" name=""/>
          <p:cNvSpPr/>
          <p:nvPr/>
        </p:nvSpPr>
        <p:spPr>
          <a:xfrm>
            <a:off x="2240640" y="151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7" name=""/>
          <p:cNvSpPr/>
          <p:nvPr/>
        </p:nvSpPr>
        <p:spPr>
          <a:xfrm>
            <a:off x="2350440" y="141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8" name=""/>
          <p:cNvSpPr/>
          <p:nvPr/>
        </p:nvSpPr>
        <p:spPr>
          <a:xfrm>
            <a:off x="2350440" y="1415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9" name=""/>
          <p:cNvSpPr/>
          <p:nvPr/>
        </p:nvSpPr>
        <p:spPr>
          <a:xfrm>
            <a:off x="2355120" y="1420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0" name=""/>
          <p:cNvSpPr/>
          <p:nvPr/>
        </p:nvSpPr>
        <p:spPr>
          <a:xfrm>
            <a:off x="2355120" y="143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1" name=""/>
          <p:cNvSpPr/>
          <p:nvPr/>
        </p:nvSpPr>
        <p:spPr>
          <a:xfrm>
            <a:off x="2355120" y="143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2" name=""/>
          <p:cNvSpPr/>
          <p:nvPr/>
        </p:nvSpPr>
        <p:spPr>
          <a:xfrm>
            <a:off x="2355120" y="1439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3" name=""/>
          <p:cNvSpPr/>
          <p:nvPr/>
        </p:nvSpPr>
        <p:spPr>
          <a:xfrm>
            <a:off x="2359800" y="14540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4" name=""/>
          <p:cNvSpPr/>
          <p:nvPr/>
        </p:nvSpPr>
        <p:spPr>
          <a:xfrm>
            <a:off x="2359800" y="1468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5" name=""/>
          <p:cNvSpPr/>
          <p:nvPr/>
        </p:nvSpPr>
        <p:spPr>
          <a:xfrm>
            <a:off x="2359800" y="147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6" name=""/>
          <p:cNvSpPr/>
          <p:nvPr/>
        </p:nvSpPr>
        <p:spPr>
          <a:xfrm flipH="1">
            <a:off x="2350440" y="1482480"/>
            <a:ext cx="936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7" name=""/>
          <p:cNvSpPr/>
          <p:nvPr/>
        </p:nvSpPr>
        <p:spPr>
          <a:xfrm flipH="1">
            <a:off x="2345760" y="1511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8" name=""/>
          <p:cNvSpPr/>
          <p:nvPr/>
        </p:nvSpPr>
        <p:spPr>
          <a:xfrm flipH="1">
            <a:off x="2336040" y="15206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9" name=""/>
          <p:cNvSpPr/>
          <p:nvPr/>
        </p:nvSpPr>
        <p:spPr>
          <a:xfrm flipH="1">
            <a:off x="2331360" y="1535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0" name=""/>
          <p:cNvSpPr/>
          <p:nvPr/>
        </p:nvSpPr>
        <p:spPr>
          <a:xfrm flipH="1">
            <a:off x="2316960" y="153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1" name=""/>
          <p:cNvSpPr/>
          <p:nvPr/>
        </p:nvSpPr>
        <p:spPr>
          <a:xfrm flipH="1">
            <a:off x="2307600" y="1539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2" name=""/>
          <p:cNvSpPr/>
          <p:nvPr/>
        </p:nvSpPr>
        <p:spPr>
          <a:xfrm flipH="1" flipV="1">
            <a:off x="2297880" y="15350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3" name=""/>
          <p:cNvSpPr/>
          <p:nvPr/>
        </p:nvSpPr>
        <p:spPr>
          <a:xfrm flipV="1">
            <a:off x="2297880" y="153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4" name=""/>
          <p:cNvSpPr/>
          <p:nvPr/>
        </p:nvSpPr>
        <p:spPr>
          <a:xfrm flipH="1" flipV="1">
            <a:off x="2293200" y="1520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5" name=""/>
          <p:cNvSpPr/>
          <p:nvPr/>
        </p:nvSpPr>
        <p:spPr>
          <a:xfrm flipV="1">
            <a:off x="2293200" y="151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6" name=""/>
          <p:cNvSpPr/>
          <p:nvPr/>
        </p:nvSpPr>
        <p:spPr>
          <a:xfrm flipV="1">
            <a:off x="2293200" y="1506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7" name=""/>
          <p:cNvSpPr/>
          <p:nvPr/>
        </p:nvSpPr>
        <p:spPr>
          <a:xfrm flipV="1">
            <a:off x="2293200" y="1501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8" name=""/>
          <p:cNvSpPr/>
          <p:nvPr/>
        </p:nvSpPr>
        <p:spPr>
          <a:xfrm flipV="1">
            <a:off x="2297880" y="1496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9" name=""/>
          <p:cNvSpPr/>
          <p:nvPr/>
        </p:nvSpPr>
        <p:spPr>
          <a:xfrm>
            <a:off x="2302560" y="1496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0" name=""/>
          <p:cNvSpPr/>
          <p:nvPr/>
        </p:nvSpPr>
        <p:spPr>
          <a:xfrm flipV="1">
            <a:off x="2307600" y="14871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1" name=""/>
          <p:cNvSpPr/>
          <p:nvPr/>
        </p:nvSpPr>
        <p:spPr>
          <a:xfrm>
            <a:off x="2326680" y="148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2" name=""/>
          <p:cNvSpPr/>
          <p:nvPr/>
        </p:nvSpPr>
        <p:spPr>
          <a:xfrm>
            <a:off x="2331360" y="14871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3" name=""/>
          <p:cNvSpPr/>
          <p:nvPr/>
        </p:nvSpPr>
        <p:spPr>
          <a:xfrm>
            <a:off x="2464920" y="145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4" name=""/>
          <p:cNvSpPr/>
          <p:nvPr/>
        </p:nvSpPr>
        <p:spPr>
          <a:xfrm>
            <a:off x="2469600" y="145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5" name=""/>
          <p:cNvSpPr/>
          <p:nvPr/>
        </p:nvSpPr>
        <p:spPr>
          <a:xfrm>
            <a:off x="2469600" y="1463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6" name=""/>
          <p:cNvSpPr/>
          <p:nvPr/>
        </p:nvSpPr>
        <p:spPr>
          <a:xfrm>
            <a:off x="2469600" y="146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7" name=""/>
          <p:cNvSpPr/>
          <p:nvPr/>
        </p:nvSpPr>
        <p:spPr>
          <a:xfrm>
            <a:off x="2469600" y="1473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8" name=""/>
          <p:cNvSpPr/>
          <p:nvPr/>
        </p:nvSpPr>
        <p:spPr>
          <a:xfrm flipH="1">
            <a:off x="2464920" y="147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9" name=""/>
          <p:cNvSpPr/>
          <p:nvPr/>
        </p:nvSpPr>
        <p:spPr>
          <a:xfrm>
            <a:off x="2464920" y="1482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0" name=""/>
          <p:cNvSpPr/>
          <p:nvPr/>
        </p:nvSpPr>
        <p:spPr>
          <a:xfrm>
            <a:off x="2464920" y="1492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1" name=""/>
          <p:cNvSpPr/>
          <p:nvPr/>
        </p:nvSpPr>
        <p:spPr>
          <a:xfrm flipH="1">
            <a:off x="2459880" y="15015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2" name=""/>
          <p:cNvSpPr/>
          <p:nvPr/>
        </p:nvSpPr>
        <p:spPr>
          <a:xfrm>
            <a:off x="2459880" y="1511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3" name=""/>
          <p:cNvSpPr/>
          <p:nvPr/>
        </p:nvSpPr>
        <p:spPr>
          <a:xfrm flipH="1">
            <a:off x="2450520" y="15159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4" name=""/>
          <p:cNvSpPr/>
          <p:nvPr/>
        </p:nvSpPr>
        <p:spPr>
          <a:xfrm flipH="1">
            <a:off x="2445840" y="1530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5" name=""/>
          <p:cNvSpPr/>
          <p:nvPr/>
        </p:nvSpPr>
        <p:spPr>
          <a:xfrm flipH="1">
            <a:off x="2440800" y="1535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6" name=""/>
          <p:cNvSpPr/>
          <p:nvPr/>
        </p:nvSpPr>
        <p:spPr>
          <a:xfrm flipH="1" flipV="1">
            <a:off x="2436120" y="1535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7" name=""/>
          <p:cNvSpPr/>
          <p:nvPr/>
        </p:nvSpPr>
        <p:spPr>
          <a:xfrm flipH="1">
            <a:off x="2431440" y="1535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8" name=""/>
          <p:cNvSpPr/>
          <p:nvPr/>
        </p:nvSpPr>
        <p:spPr>
          <a:xfrm flipV="1">
            <a:off x="2431440" y="153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9" name=""/>
          <p:cNvSpPr/>
          <p:nvPr/>
        </p:nvSpPr>
        <p:spPr>
          <a:xfrm flipH="1" flipV="1">
            <a:off x="2426760" y="15112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0" name=""/>
          <p:cNvSpPr/>
          <p:nvPr/>
        </p:nvSpPr>
        <p:spPr>
          <a:xfrm flipH="1" flipV="1">
            <a:off x="2421720" y="14922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1" name=""/>
          <p:cNvSpPr/>
          <p:nvPr/>
        </p:nvSpPr>
        <p:spPr>
          <a:xfrm flipV="1">
            <a:off x="2421720" y="14684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2" name=""/>
          <p:cNvSpPr/>
          <p:nvPr/>
        </p:nvSpPr>
        <p:spPr>
          <a:xfrm flipV="1">
            <a:off x="2421720" y="1454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3" name=""/>
          <p:cNvSpPr/>
          <p:nvPr/>
        </p:nvSpPr>
        <p:spPr>
          <a:xfrm flipV="1">
            <a:off x="2426760" y="14349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4" name=""/>
          <p:cNvSpPr/>
          <p:nvPr/>
        </p:nvSpPr>
        <p:spPr>
          <a:xfrm flipV="1">
            <a:off x="2431440" y="143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5" name=""/>
          <p:cNvSpPr/>
          <p:nvPr/>
        </p:nvSpPr>
        <p:spPr>
          <a:xfrm flipV="1">
            <a:off x="2431440" y="14158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6" name=""/>
          <p:cNvSpPr/>
          <p:nvPr/>
        </p:nvSpPr>
        <p:spPr>
          <a:xfrm>
            <a:off x="2440800" y="1415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7" name=""/>
          <p:cNvSpPr/>
          <p:nvPr/>
        </p:nvSpPr>
        <p:spPr>
          <a:xfrm>
            <a:off x="2445840" y="1415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8" name=""/>
          <p:cNvSpPr/>
          <p:nvPr/>
        </p:nvSpPr>
        <p:spPr>
          <a:xfrm>
            <a:off x="2450520" y="1420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9" name=""/>
          <p:cNvSpPr/>
          <p:nvPr/>
        </p:nvSpPr>
        <p:spPr>
          <a:xfrm>
            <a:off x="394272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0" name=""/>
          <p:cNvSpPr/>
          <p:nvPr/>
        </p:nvSpPr>
        <p:spPr>
          <a:xfrm>
            <a:off x="394740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1" name=""/>
          <p:cNvSpPr/>
          <p:nvPr/>
        </p:nvSpPr>
        <p:spPr>
          <a:xfrm>
            <a:off x="394740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2" name=""/>
          <p:cNvSpPr/>
          <p:nvPr/>
        </p:nvSpPr>
        <p:spPr>
          <a:xfrm>
            <a:off x="394740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3" name=""/>
          <p:cNvSpPr/>
          <p:nvPr/>
        </p:nvSpPr>
        <p:spPr>
          <a:xfrm>
            <a:off x="3947400" y="1744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4" name=""/>
          <p:cNvSpPr/>
          <p:nvPr/>
        </p:nvSpPr>
        <p:spPr>
          <a:xfrm>
            <a:off x="3947400" y="1754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5" name=""/>
          <p:cNvSpPr/>
          <p:nvPr/>
        </p:nvSpPr>
        <p:spPr>
          <a:xfrm>
            <a:off x="3947400" y="176364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6" name=""/>
          <p:cNvSpPr/>
          <p:nvPr/>
        </p:nvSpPr>
        <p:spPr>
          <a:xfrm>
            <a:off x="406188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7" name=""/>
          <p:cNvSpPr/>
          <p:nvPr/>
        </p:nvSpPr>
        <p:spPr>
          <a:xfrm>
            <a:off x="406656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8" name=""/>
          <p:cNvSpPr/>
          <p:nvPr/>
        </p:nvSpPr>
        <p:spPr>
          <a:xfrm>
            <a:off x="406656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9" name=""/>
          <p:cNvSpPr/>
          <p:nvPr/>
        </p:nvSpPr>
        <p:spPr>
          <a:xfrm>
            <a:off x="406656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0" name=""/>
          <p:cNvSpPr/>
          <p:nvPr/>
        </p:nvSpPr>
        <p:spPr>
          <a:xfrm>
            <a:off x="4066560" y="1749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1" name=""/>
          <p:cNvSpPr/>
          <p:nvPr/>
        </p:nvSpPr>
        <p:spPr>
          <a:xfrm>
            <a:off x="407124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2" name=""/>
          <p:cNvSpPr/>
          <p:nvPr/>
        </p:nvSpPr>
        <p:spPr>
          <a:xfrm>
            <a:off x="407124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3" name=""/>
          <p:cNvSpPr/>
          <p:nvPr/>
        </p:nvSpPr>
        <p:spPr>
          <a:xfrm>
            <a:off x="4071240" y="1763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4" name=""/>
          <p:cNvSpPr/>
          <p:nvPr/>
        </p:nvSpPr>
        <p:spPr>
          <a:xfrm>
            <a:off x="4071240" y="1773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5" name=""/>
          <p:cNvSpPr/>
          <p:nvPr/>
        </p:nvSpPr>
        <p:spPr>
          <a:xfrm>
            <a:off x="4071240" y="17924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6" name=""/>
          <p:cNvSpPr/>
          <p:nvPr/>
        </p:nvSpPr>
        <p:spPr>
          <a:xfrm>
            <a:off x="4071240" y="181620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7" name=""/>
          <p:cNvSpPr/>
          <p:nvPr/>
        </p:nvSpPr>
        <p:spPr>
          <a:xfrm flipH="1">
            <a:off x="3866400" y="1735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8" name=""/>
          <p:cNvSpPr/>
          <p:nvPr/>
        </p:nvSpPr>
        <p:spPr>
          <a:xfrm flipV="1">
            <a:off x="386640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9" name=""/>
          <p:cNvSpPr/>
          <p:nvPr/>
        </p:nvSpPr>
        <p:spPr>
          <a:xfrm flipH="1">
            <a:off x="386172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0" name=""/>
          <p:cNvSpPr/>
          <p:nvPr/>
        </p:nvSpPr>
        <p:spPr>
          <a:xfrm flipH="1">
            <a:off x="3852000" y="1730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1" name=""/>
          <p:cNvSpPr/>
          <p:nvPr/>
        </p:nvSpPr>
        <p:spPr>
          <a:xfrm flipH="1" flipV="1">
            <a:off x="384732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2" name=""/>
          <p:cNvSpPr/>
          <p:nvPr/>
        </p:nvSpPr>
        <p:spPr>
          <a:xfrm flipH="1">
            <a:off x="3842640" y="1725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3" name=""/>
          <p:cNvSpPr/>
          <p:nvPr/>
        </p:nvSpPr>
        <p:spPr>
          <a:xfrm flipH="1">
            <a:off x="3837960" y="1725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4" name=""/>
          <p:cNvSpPr/>
          <p:nvPr/>
        </p:nvSpPr>
        <p:spPr>
          <a:xfrm flipH="1" flipV="1">
            <a:off x="3813840" y="1720800"/>
            <a:ext cx="24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5" name=""/>
          <p:cNvSpPr/>
          <p:nvPr/>
        </p:nvSpPr>
        <p:spPr>
          <a:xfrm flipH="1">
            <a:off x="3775680" y="172080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6" name=""/>
          <p:cNvSpPr/>
          <p:nvPr/>
        </p:nvSpPr>
        <p:spPr>
          <a:xfrm flipH="1">
            <a:off x="3747240" y="17208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7" name=""/>
          <p:cNvSpPr/>
          <p:nvPr/>
        </p:nvSpPr>
        <p:spPr>
          <a:xfrm flipH="1">
            <a:off x="3499200" y="1716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8" name=""/>
          <p:cNvSpPr/>
          <p:nvPr/>
        </p:nvSpPr>
        <p:spPr>
          <a:xfrm flipH="1">
            <a:off x="3494520" y="1716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9" name=""/>
          <p:cNvSpPr/>
          <p:nvPr/>
        </p:nvSpPr>
        <p:spPr>
          <a:xfrm flipH="1">
            <a:off x="3489840" y="172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0" name=""/>
          <p:cNvSpPr/>
          <p:nvPr/>
        </p:nvSpPr>
        <p:spPr>
          <a:xfrm flipH="1">
            <a:off x="3485160" y="1720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1" name=""/>
          <p:cNvSpPr/>
          <p:nvPr/>
        </p:nvSpPr>
        <p:spPr>
          <a:xfrm flipH="1">
            <a:off x="3470760" y="1725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2" name=""/>
          <p:cNvSpPr/>
          <p:nvPr/>
        </p:nvSpPr>
        <p:spPr>
          <a:xfrm flipH="1">
            <a:off x="346608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3" name=""/>
          <p:cNvSpPr/>
          <p:nvPr/>
        </p:nvSpPr>
        <p:spPr>
          <a:xfrm flipH="1">
            <a:off x="3447000" y="1730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4" name=""/>
          <p:cNvSpPr/>
          <p:nvPr/>
        </p:nvSpPr>
        <p:spPr>
          <a:xfrm flipH="1">
            <a:off x="3427920" y="1730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5" name=""/>
          <p:cNvSpPr/>
          <p:nvPr/>
        </p:nvSpPr>
        <p:spPr>
          <a:xfrm flipH="1">
            <a:off x="3422880" y="1730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6" name=""/>
          <p:cNvSpPr/>
          <p:nvPr/>
        </p:nvSpPr>
        <p:spPr>
          <a:xfrm flipH="1" flipV="1">
            <a:off x="3403800" y="1725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7" name=""/>
          <p:cNvSpPr/>
          <p:nvPr/>
        </p:nvSpPr>
        <p:spPr>
          <a:xfrm flipH="1">
            <a:off x="3375360" y="17258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8" name=""/>
          <p:cNvSpPr/>
          <p:nvPr/>
        </p:nvSpPr>
        <p:spPr>
          <a:xfrm flipH="1">
            <a:off x="3366000" y="1730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9" name=""/>
          <p:cNvSpPr/>
          <p:nvPr/>
        </p:nvSpPr>
        <p:spPr>
          <a:xfrm flipH="1">
            <a:off x="3341880" y="173052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0" name=""/>
          <p:cNvSpPr/>
          <p:nvPr/>
        </p:nvSpPr>
        <p:spPr>
          <a:xfrm flipH="1">
            <a:off x="315612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1" name=""/>
          <p:cNvSpPr/>
          <p:nvPr/>
        </p:nvSpPr>
        <p:spPr>
          <a:xfrm flipH="1">
            <a:off x="315144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2" name=""/>
          <p:cNvSpPr/>
          <p:nvPr/>
        </p:nvSpPr>
        <p:spPr>
          <a:xfrm flipH="1">
            <a:off x="3146400" y="1730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3" name=""/>
          <p:cNvSpPr/>
          <p:nvPr/>
        </p:nvSpPr>
        <p:spPr>
          <a:xfrm flipH="1">
            <a:off x="3141720" y="1735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4" name=""/>
          <p:cNvSpPr/>
          <p:nvPr/>
        </p:nvSpPr>
        <p:spPr>
          <a:xfrm flipH="1">
            <a:off x="3122640" y="17352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5" name=""/>
          <p:cNvSpPr/>
          <p:nvPr/>
        </p:nvSpPr>
        <p:spPr>
          <a:xfrm flipH="1">
            <a:off x="2879640" y="175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6" name=""/>
          <p:cNvSpPr/>
          <p:nvPr/>
        </p:nvSpPr>
        <p:spPr>
          <a:xfrm flipH="1">
            <a:off x="2874960" y="1758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7" name=""/>
          <p:cNvSpPr/>
          <p:nvPr/>
        </p:nvSpPr>
        <p:spPr>
          <a:xfrm flipH="1">
            <a:off x="2869920" y="1758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8" name=""/>
          <p:cNvSpPr/>
          <p:nvPr/>
        </p:nvSpPr>
        <p:spPr>
          <a:xfrm flipH="1" flipV="1">
            <a:off x="2865240" y="175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9" name=""/>
          <p:cNvSpPr/>
          <p:nvPr/>
        </p:nvSpPr>
        <p:spPr>
          <a:xfrm flipH="1">
            <a:off x="2860560" y="175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0" name=""/>
          <p:cNvSpPr/>
          <p:nvPr/>
        </p:nvSpPr>
        <p:spPr>
          <a:xfrm flipH="1">
            <a:off x="2855880" y="175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1" name=""/>
          <p:cNvSpPr/>
          <p:nvPr/>
        </p:nvSpPr>
        <p:spPr>
          <a:xfrm flipH="1" flipV="1">
            <a:off x="2841480" y="17449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2" name=""/>
          <p:cNvSpPr/>
          <p:nvPr/>
        </p:nvSpPr>
        <p:spPr>
          <a:xfrm>
            <a:off x="4181040" y="344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3" name=""/>
          <p:cNvSpPr/>
          <p:nvPr/>
        </p:nvSpPr>
        <p:spPr>
          <a:xfrm>
            <a:off x="4185720" y="3446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4" name=""/>
          <p:cNvSpPr/>
          <p:nvPr/>
        </p:nvSpPr>
        <p:spPr>
          <a:xfrm>
            <a:off x="4190760" y="3451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5" name=""/>
          <p:cNvSpPr/>
          <p:nvPr/>
        </p:nvSpPr>
        <p:spPr>
          <a:xfrm>
            <a:off x="4195440" y="345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6" name=""/>
          <p:cNvSpPr/>
          <p:nvPr/>
        </p:nvSpPr>
        <p:spPr>
          <a:xfrm>
            <a:off x="4195440" y="3456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7" name=""/>
          <p:cNvSpPr/>
          <p:nvPr/>
        </p:nvSpPr>
        <p:spPr>
          <a:xfrm>
            <a:off x="4200120" y="3461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8" name=""/>
          <p:cNvSpPr/>
          <p:nvPr/>
        </p:nvSpPr>
        <p:spPr>
          <a:xfrm>
            <a:off x="4200120" y="346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9" name=""/>
          <p:cNvSpPr/>
          <p:nvPr/>
        </p:nvSpPr>
        <p:spPr>
          <a:xfrm>
            <a:off x="4200120" y="347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0" name=""/>
          <p:cNvSpPr/>
          <p:nvPr/>
        </p:nvSpPr>
        <p:spPr>
          <a:xfrm>
            <a:off x="4200120" y="3475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1" name=""/>
          <p:cNvSpPr/>
          <p:nvPr/>
        </p:nvSpPr>
        <p:spPr>
          <a:xfrm>
            <a:off x="4200120" y="3480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2" name=""/>
          <p:cNvSpPr/>
          <p:nvPr/>
        </p:nvSpPr>
        <p:spPr>
          <a:xfrm flipH="1">
            <a:off x="4195440" y="348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3" name=""/>
          <p:cNvSpPr/>
          <p:nvPr/>
        </p:nvSpPr>
        <p:spPr>
          <a:xfrm>
            <a:off x="4195440" y="348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4" name=""/>
          <p:cNvSpPr/>
          <p:nvPr/>
        </p:nvSpPr>
        <p:spPr>
          <a:xfrm>
            <a:off x="4195440" y="348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5" name=""/>
          <p:cNvSpPr/>
          <p:nvPr/>
        </p:nvSpPr>
        <p:spPr>
          <a:xfrm flipH="1">
            <a:off x="4190760" y="3494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6" name=""/>
          <p:cNvSpPr/>
          <p:nvPr/>
        </p:nvSpPr>
        <p:spPr>
          <a:xfrm flipH="1">
            <a:off x="4185720" y="3499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7" name=""/>
          <p:cNvSpPr/>
          <p:nvPr/>
        </p:nvSpPr>
        <p:spPr>
          <a:xfrm flipH="1">
            <a:off x="4181040" y="350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8" name=""/>
          <p:cNvSpPr/>
          <p:nvPr/>
        </p:nvSpPr>
        <p:spPr>
          <a:xfrm flipH="1">
            <a:off x="4161960" y="35085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9" name=""/>
          <p:cNvSpPr/>
          <p:nvPr/>
        </p:nvSpPr>
        <p:spPr>
          <a:xfrm flipH="1">
            <a:off x="4152600" y="35132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0" name=""/>
          <p:cNvSpPr/>
          <p:nvPr/>
        </p:nvSpPr>
        <p:spPr>
          <a:xfrm flipH="1">
            <a:off x="4142880" y="3518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1" name=""/>
          <p:cNvSpPr/>
          <p:nvPr/>
        </p:nvSpPr>
        <p:spPr>
          <a:xfrm flipH="1">
            <a:off x="4119120" y="35229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2" name=""/>
          <p:cNvSpPr/>
          <p:nvPr/>
        </p:nvSpPr>
        <p:spPr>
          <a:xfrm flipH="1">
            <a:off x="4114440" y="352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3" name=""/>
          <p:cNvSpPr/>
          <p:nvPr/>
        </p:nvSpPr>
        <p:spPr>
          <a:xfrm flipH="1">
            <a:off x="4090320" y="352764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4" name=""/>
          <p:cNvSpPr/>
          <p:nvPr/>
        </p:nvSpPr>
        <p:spPr>
          <a:xfrm flipH="1" flipV="1">
            <a:off x="4080960" y="3527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5" name=""/>
          <p:cNvSpPr/>
          <p:nvPr/>
        </p:nvSpPr>
        <p:spPr>
          <a:xfrm flipH="1">
            <a:off x="4061880" y="35276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6" name=""/>
          <p:cNvSpPr/>
          <p:nvPr/>
        </p:nvSpPr>
        <p:spPr>
          <a:xfrm flipH="1" flipV="1">
            <a:off x="4057200" y="352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7" name=""/>
          <p:cNvSpPr/>
          <p:nvPr/>
        </p:nvSpPr>
        <p:spPr>
          <a:xfrm flipH="1">
            <a:off x="4052520" y="3522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8" name=""/>
          <p:cNvSpPr/>
          <p:nvPr/>
        </p:nvSpPr>
        <p:spPr>
          <a:xfrm flipH="1" flipV="1">
            <a:off x="4042800" y="3518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9" name=""/>
          <p:cNvSpPr/>
          <p:nvPr/>
        </p:nvSpPr>
        <p:spPr>
          <a:xfrm flipH="1" flipV="1">
            <a:off x="4038120" y="3513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0" name=""/>
          <p:cNvSpPr/>
          <p:nvPr/>
        </p:nvSpPr>
        <p:spPr>
          <a:xfrm flipH="1" flipV="1">
            <a:off x="4033440" y="34992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1" name=""/>
          <p:cNvSpPr/>
          <p:nvPr/>
        </p:nvSpPr>
        <p:spPr>
          <a:xfrm flipV="1">
            <a:off x="4033440" y="3494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2" name=""/>
          <p:cNvSpPr/>
          <p:nvPr/>
        </p:nvSpPr>
        <p:spPr>
          <a:xfrm flipV="1">
            <a:off x="4033440" y="346572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3" name=""/>
          <p:cNvSpPr/>
          <p:nvPr/>
        </p:nvSpPr>
        <p:spPr>
          <a:xfrm flipV="1">
            <a:off x="4042800" y="3456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4" name=""/>
          <p:cNvSpPr/>
          <p:nvPr/>
        </p:nvSpPr>
        <p:spPr>
          <a:xfrm flipV="1">
            <a:off x="4047480" y="344196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5" name=""/>
          <p:cNvSpPr/>
          <p:nvPr/>
        </p:nvSpPr>
        <p:spPr>
          <a:xfrm>
            <a:off x="4066560" y="3441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6" name=""/>
          <p:cNvSpPr/>
          <p:nvPr/>
        </p:nvSpPr>
        <p:spPr>
          <a:xfrm>
            <a:off x="4071240" y="344196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7" name=""/>
          <p:cNvSpPr/>
          <p:nvPr/>
        </p:nvSpPr>
        <p:spPr>
          <a:xfrm>
            <a:off x="4095360" y="34419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8" name=""/>
          <p:cNvSpPr/>
          <p:nvPr/>
        </p:nvSpPr>
        <p:spPr>
          <a:xfrm>
            <a:off x="4109400" y="34513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9" name=""/>
          <p:cNvSpPr/>
          <p:nvPr/>
        </p:nvSpPr>
        <p:spPr>
          <a:xfrm>
            <a:off x="4119120" y="3465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0" name=""/>
          <p:cNvSpPr/>
          <p:nvPr/>
        </p:nvSpPr>
        <p:spPr>
          <a:xfrm>
            <a:off x="4123800" y="34801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1" name=""/>
          <p:cNvSpPr/>
          <p:nvPr/>
        </p:nvSpPr>
        <p:spPr>
          <a:xfrm>
            <a:off x="473400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2" name=""/>
          <p:cNvSpPr/>
          <p:nvPr/>
        </p:nvSpPr>
        <p:spPr>
          <a:xfrm>
            <a:off x="4734000" y="3380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3" name=""/>
          <p:cNvSpPr/>
          <p:nvPr/>
        </p:nvSpPr>
        <p:spPr>
          <a:xfrm>
            <a:off x="4739040" y="338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4" name=""/>
          <p:cNvSpPr/>
          <p:nvPr/>
        </p:nvSpPr>
        <p:spPr>
          <a:xfrm>
            <a:off x="4739040" y="338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5" name=""/>
          <p:cNvSpPr/>
          <p:nvPr/>
        </p:nvSpPr>
        <p:spPr>
          <a:xfrm>
            <a:off x="4739040" y="338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6" name=""/>
          <p:cNvSpPr/>
          <p:nvPr/>
        </p:nvSpPr>
        <p:spPr>
          <a:xfrm>
            <a:off x="4739040" y="339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7" name=""/>
          <p:cNvSpPr/>
          <p:nvPr/>
        </p:nvSpPr>
        <p:spPr>
          <a:xfrm flipH="1">
            <a:off x="4724640" y="339876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8" name=""/>
          <p:cNvSpPr/>
          <p:nvPr/>
        </p:nvSpPr>
        <p:spPr>
          <a:xfrm flipH="1">
            <a:off x="4719960" y="3436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9" name=""/>
          <p:cNvSpPr/>
          <p:nvPr/>
        </p:nvSpPr>
        <p:spPr>
          <a:xfrm flipH="1">
            <a:off x="4700880" y="34466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0" name=""/>
          <p:cNvSpPr/>
          <p:nvPr/>
        </p:nvSpPr>
        <p:spPr>
          <a:xfrm flipH="1">
            <a:off x="4691160" y="3465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1" name=""/>
          <p:cNvSpPr/>
          <p:nvPr/>
        </p:nvSpPr>
        <p:spPr>
          <a:xfrm flipH="1">
            <a:off x="4681800" y="34704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2" name=""/>
          <p:cNvSpPr/>
          <p:nvPr/>
        </p:nvSpPr>
        <p:spPr>
          <a:xfrm flipH="1">
            <a:off x="4672080" y="3480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3" name=""/>
          <p:cNvSpPr/>
          <p:nvPr/>
        </p:nvSpPr>
        <p:spPr>
          <a:xfrm flipH="1">
            <a:off x="4662720" y="3484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4" name=""/>
          <p:cNvSpPr/>
          <p:nvPr/>
        </p:nvSpPr>
        <p:spPr>
          <a:xfrm flipH="1" flipV="1">
            <a:off x="4638600" y="348012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5" name=""/>
          <p:cNvSpPr/>
          <p:nvPr/>
        </p:nvSpPr>
        <p:spPr>
          <a:xfrm flipH="1" flipV="1">
            <a:off x="4619520" y="34657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6" name=""/>
          <p:cNvSpPr/>
          <p:nvPr/>
        </p:nvSpPr>
        <p:spPr>
          <a:xfrm flipH="1" flipV="1">
            <a:off x="4610160" y="34513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7" name=""/>
          <p:cNvSpPr/>
          <p:nvPr/>
        </p:nvSpPr>
        <p:spPr>
          <a:xfrm flipH="1" flipV="1">
            <a:off x="4595760" y="3408480"/>
            <a:ext cx="144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8" name=""/>
          <p:cNvSpPr/>
          <p:nvPr/>
        </p:nvSpPr>
        <p:spPr>
          <a:xfrm flipV="1">
            <a:off x="4595760" y="3360960"/>
            <a:ext cx="972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9" name=""/>
          <p:cNvSpPr/>
          <p:nvPr/>
        </p:nvSpPr>
        <p:spPr>
          <a:xfrm flipV="1">
            <a:off x="4605480" y="33559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0" name=""/>
          <p:cNvSpPr/>
          <p:nvPr/>
        </p:nvSpPr>
        <p:spPr>
          <a:xfrm flipV="1">
            <a:off x="4614840" y="3351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1" name=""/>
          <p:cNvSpPr/>
          <p:nvPr/>
        </p:nvSpPr>
        <p:spPr>
          <a:xfrm>
            <a:off x="4624560" y="335124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2" name=""/>
          <p:cNvSpPr/>
          <p:nvPr/>
        </p:nvSpPr>
        <p:spPr>
          <a:xfrm>
            <a:off x="2684160" y="329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3" name=""/>
          <p:cNvSpPr/>
          <p:nvPr/>
        </p:nvSpPr>
        <p:spPr>
          <a:xfrm>
            <a:off x="2688840" y="329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4" name=""/>
          <p:cNvSpPr/>
          <p:nvPr/>
        </p:nvSpPr>
        <p:spPr>
          <a:xfrm>
            <a:off x="2693520" y="3294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5" name=""/>
          <p:cNvSpPr/>
          <p:nvPr/>
        </p:nvSpPr>
        <p:spPr>
          <a:xfrm>
            <a:off x="269856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6" name=""/>
          <p:cNvSpPr/>
          <p:nvPr/>
        </p:nvSpPr>
        <p:spPr>
          <a:xfrm>
            <a:off x="2698560" y="3298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7" name=""/>
          <p:cNvSpPr/>
          <p:nvPr/>
        </p:nvSpPr>
        <p:spPr>
          <a:xfrm>
            <a:off x="2703240" y="3303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8" name=""/>
          <p:cNvSpPr/>
          <p:nvPr/>
        </p:nvSpPr>
        <p:spPr>
          <a:xfrm>
            <a:off x="2703240" y="3308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9" name=""/>
          <p:cNvSpPr/>
          <p:nvPr/>
        </p:nvSpPr>
        <p:spPr>
          <a:xfrm>
            <a:off x="2703240" y="331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0" name=""/>
          <p:cNvSpPr/>
          <p:nvPr/>
        </p:nvSpPr>
        <p:spPr>
          <a:xfrm>
            <a:off x="2703240" y="3317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1" name=""/>
          <p:cNvSpPr/>
          <p:nvPr/>
        </p:nvSpPr>
        <p:spPr>
          <a:xfrm>
            <a:off x="2703240" y="3322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2" name=""/>
          <p:cNvSpPr/>
          <p:nvPr/>
        </p:nvSpPr>
        <p:spPr>
          <a:xfrm>
            <a:off x="2703240" y="3332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3" name=""/>
          <p:cNvSpPr/>
          <p:nvPr/>
        </p:nvSpPr>
        <p:spPr>
          <a:xfrm flipH="1">
            <a:off x="2698560" y="334188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4" name=""/>
          <p:cNvSpPr/>
          <p:nvPr/>
        </p:nvSpPr>
        <p:spPr>
          <a:xfrm>
            <a:off x="2698560" y="3370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5" name=""/>
          <p:cNvSpPr/>
          <p:nvPr/>
        </p:nvSpPr>
        <p:spPr>
          <a:xfrm flipH="1">
            <a:off x="2693520" y="3380040"/>
            <a:ext cx="504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6" name=""/>
          <p:cNvSpPr/>
          <p:nvPr/>
        </p:nvSpPr>
        <p:spPr>
          <a:xfrm>
            <a:off x="2693520" y="3398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7" name=""/>
          <p:cNvSpPr/>
          <p:nvPr/>
        </p:nvSpPr>
        <p:spPr>
          <a:xfrm>
            <a:off x="2693520" y="3408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8" name=""/>
          <p:cNvSpPr/>
          <p:nvPr/>
        </p:nvSpPr>
        <p:spPr>
          <a:xfrm>
            <a:off x="2693520" y="34178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9" name=""/>
          <p:cNvSpPr/>
          <p:nvPr/>
        </p:nvSpPr>
        <p:spPr>
          <a:xfrm>
            <a:off x="2693520" y="3451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0" name=""/>
          <p:cNvSpPr/>
          <p:nvPr/>
        </p:nvSpPr>
        <p:spPr>
          <a:xfrm>
            <a:off x="2693520" y="346572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1" name=""/>
          <p:cNvSpPr/>
          <p:nvPr/>
        </p:nvSpPr>
        <p:spPr>
          <a:xfrm>
            <a:off x="2693520" y="351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2" name=""/>
          <p:cNvSpPr/>
          <p:nvPr/>
        </p:nvSpPr>
        <p:spPr>
          <a:xfrm>
            <a:off x="2693520" y="3522960"/>
            <a:ext cx="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3" name=""/>
          <p:cNvSpPr/>
          <p:nvPr/>
        </p:nvSpPr>
        <p:spPr>
          <a:xfrm>
            <a:off x="2693520" y="357516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4" name=""/>
          <p:cNvSpPr/>
          <p:nvPr/>
        </p:nvSpPr>
        <p:spPr>
          <a:xfrm>
            <a:off x="2698560" y="360396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5" name=""/>
          <p:cNvSpPr/>
          <p:nvPr/>
        </p:nvSpPr>
        <p:spPr>
          <a:xfrm>
            <a:off x="2698560" y="36374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6" name=""/>
          <p:cNvSpPr/>
          <p:nvPr/>
        </p:nvSpPr>
        <p:spPr>
          <a:xfrm>
            <a:off x="2703240" y="365148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7" name=""/>
          <p:cNvSpPr/>
          <p:nvPr/>
        </p:nvSpPr>
        <p:spPr>
          <a:xfrm>
            <a:off x="2703240" y="36849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8" name=""/>
          <p:cNvSpPr/>
          <p:nvPr/>
        </p:nvSpPr>
        <p:spPr>
          <a:xfrm>
            <a:off x="2707920" y="3699360"/>
            <a:ext cx="46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9" name=""/>
          <p:cNvSpPr/>
          <p:nvPr/>
        </p:nvSpPr>
        <p:spPr>
          <a:xfrm>
            <a:off x="2712600" y="3746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0" name=""/>
          <p:cNvSpPr/>
          <p:nvPr/>
        </p:nvSpPr>
        <p:spPr>
          <a:xfrm>
            <a:off x="2717280" y="37659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1" name=""/>
          <p:cNvSpPr/>
          <p:nvPr/>
        </p:nvSpPr>
        <p:spPr>
          <a:xfrm>
            <a:off x="2722320" y="3780360"/>
            <a:ext cx="936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2" name=""/>
          <p:cNvSpPr/>
          <p:nvPr/>
        </p:nvSpPr>
        <p:spPr>
          <a:xfrm>
            <a:off x="2731680" y="3832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3" name=""/>
          <p:cNvSpPr/>
          <p:nvPr/>
        </p:nvSpPr>
        <p:spPr>
          <a:xfrm>
            <a:off x="2731680" y="3851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4" name=""/>
          <p:cNvSpPr/>
          <p:nvPr/>
        </p:nvSpPr>
        <p:spPr>
          <a:xfrm>
            <a:off x="2736360" y="3870720"/>
            <a:ext cx="5040" cy="622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5" name=""/>
          <p:cNvSpPr/>
          <p:nvPr/>
        </p:nvSpPr>
        <p:spPr>
          <a:xfrm>
            <a:off x="2741400" y="3933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6" name=""/>
          <p:cNvSpPr/>
          <p:nvPr/>
        </p:nvSpPr>
        <p:spPr>
          <a:xfrm>
            <a:off x="2746080" y="3952080"/>
            <a:ext cx="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7" name=""/>
          <p:cNvSpPr/>
          <p:nvPr/>
        </p:nvSpPr>
        <p:spPr>
          <a:xfrm>
            <a:off x="2746080" y="3970800"/>
            <a:ext cx="46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8" name=""/>
          <p:cNvSpPr/>
          <p:nvPr/>
        </p:nvSpPr>
        <p:spPr>
          <a:xfrm>
            <a:off x="2750760" y="40233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9" name=""/>
          <p:cNvSpPr/>
          <p:nvPr/>
        </p:nvSpPr>
        <p:spPr>
          <a:xfrm>
            <a:off x="2755440" y="4037760"/>
            <a:ext cx="972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0" name=""/>
          <p:cNvSpPr/>
          <p:nvPr/>
        </p:nvSpPr>
        <p:spPr>
          <a:xfrm>
            <a:off x="2765160" y="4090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1" name=""/>
          <p:cNvSpPr/>
          <p:nvPr/>
        </p:nvSpPr>
        <p:spPr>
          <a:xfrm>
            <a:off x="2769840" y="409968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2" name=""/>
          <p:cNvSpPr/>
          <p:nvPr/>
        </p:nvSpPr>
        <p:spPr>
          <a:xfrm>
            <a:off x="2784240" y="4128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3" name=""/>
          <p:cNvSpPr/>
          <p:nvPr/>
        </p:nvSpPr>
        <p:spPr>
          <a:xfrm>
            <a:off x="2788920" y="4137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4" name=""/>
          <p:cNvSpPr/>
          <p:nvPr/>
        </p:nvSpPr>
        <p:spPr>
          <a:xfrm>
            <a:off x="2793600" y="414720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5" name=""/>
          <p:cNvSpPr/>
          <p:nvPr/>
        </p:nvSpPr>
        <p:spPr>
          <a:xfrm>
            <a:off x="280332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6" name=""/>
          <p:cNvSpPr/>
          <p:nvPr/>
        </p:nvSpPr>
        <p:spPr>
          <a:xfrm>
            <a:off x="280332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7" name=""/>
          <p:cNvSpPr/>
          <p:nvPr/>
        </p:nvSpPr>
        <p:spPr>
          <a:xfrm>
            <a:off x="2803320" y="4180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8" name=""/>
          <p:cNvSpPr/>
          <p:nvPr/>
        </p:nvSpPr>
        <p:spPr>
          <a:xfrm flipH="1">
            <a:off x="279864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9" name=""/>
          <p:cNvSpPr/>
          <p:nvPr/>
        </p:nvSpPr>
        <p:spPr>
          <a:xfrm flipV="1">
            <a:off x="279864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0" name=""/>
          <p:cNvSpPr/>
          <p:nvPr/>
        </p:nvSpPr>
        <p:spPr>
          <a:xfrm flipH="1" flipV="1">
            <a:off x="2793600" y="41760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1" name=""/>
          <p:cNvSpPr/>
          <p:nvPr/>
        </p:nvSpPr>
        <p:spPr>
          <a:xfrm flipH="1">
            <a:off x="2665080" y="3327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2" name=""/>
          <p:cNvSpPr/>
          <p:nvPr/>
        </p:nvSpPr>
        <p:spPr>
          <a:xfrm>
            <a:off x="2665080" y="3327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3" name=""/>
          <p:cNvSpPr/>
          <p:nvPr/>
        </p:nvSpPr>
        <p:spPr>
          <a:xfrm flipH="1">
            <a:off x="266040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4" name=""/>
          <p:cNvSpPr/>
          <p:nvPr/>
        </p:nvSpPr>
        <p:spPr>
          <a:xfrm>
            <a:off x="2660400" y="333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5" name=""/>
          <p:cNvSpPr/>
          <p:nvPr/>
        </p:nvSpPr>
        <p:spPr>
          <a:xfrm flipH="1">
            <a:off x="2655360" y="33368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6" name=""/>
          <p:cNvSpPr/>
          <p:nvPr/>
        </p:nvSpPr>
        <p:spPr>
          <a:xfrm>
            <a:off x="265536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7" name=""/>
          <p:cNvSpPr/>
          <p:nvPr/>
        </p:nvSpPr>
        <p:spPr>
          <a:xfrm flipH="1">
            <a:off x="2646000" y="3346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8" name=""/>
          <p:cNvSpPr/>
          <p:nvPr/>
        </p:nvSpPr>
        <p:spPr>
          <a:xfrm flipH="1">
            <a:off x="2641320" y="3360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9" name=""/>
          <p:cNvSpPr/>
          <p:nvPr/>
        </p:nvSpPr>
        <p:spPr>
          <a:xfrm>
            <a:off x="264132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0" name=""/>
          <p:cNvSpPr/>
          <p:nvPr/>
        </p:nvSpPr>
        <p:spPr>
          <a:xfrm flipH="1">
            <a:off x="2636280" y="3370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1" name=""/>
          <p:cNvSpPr/>
          <p:nvPr/>
        </p:nvSpPr>
        <p:spPr>
          <a:xfrm flipH="1">
            <a:off x="2631600" y="3375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2" name=""/>
          <p:cNvSpPr/>
          <p:nvPr/>
        </p:nvSpPr>
        <p:spPr>
          <a:xfrm>
            <a:off x="2631600" y="3389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3" name=""/>
          <p:cNvSpPr/>
          <p:nvPr/>
        </p:nvSpPr>
        <p:spPr>
          <a:xfrm flipV="1">
            <a:off x="2636280" y="3384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4" name=""/>
          <p:cNvSpPr/>
          <p:nvPr/>
        </p:nvSpPr>
        <p:spPr>
          <a:xfrm flipV="1">
            <a:off x="2641320" y="33656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5" name=""/>
          <p:cNvSpPr/>
          <p:nvPr/>
        </p:nvSpPr>
        <p:spPr>
          <a:xfrm flipV="1">
            <a:off x="2660400" y="3360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6" name=""/>
          <p:cNvSpPr/>
          <p:nvPr/>
        </p:nvSpPr>
        <p:spPr>
          <a:xfrm flipV="1">
            <a:off x="2669760" y="334188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7" name=""/>
          <p:cNvSpPr/>
          <p:nvPr/>
        </p:nvSpPr>
        <p:spPr>
          <a:xfrm flipV="1">
            <a:off x="2688840" y="33368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8" name=""/>
          <p:cNvSpPr/>
          <p:nvPr/>
        </p:nvSpPr>
        <p:spPr>
          <a:xfrm flipV="1">
            <a:off x="2698560" y="332280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9" name=""/>
          <p:cNvSpPr/>
          <p:nvPr/>
        </p:nvSpPr>
        <p:spPr>
          <a:xfrm flipV="1">
            <a:off x="2712600" y="33177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0" name=""/>
          <p:cNvSpPr/>
          <p:nvPr/>
        </p:nvSpPr>
        <p:spPr>
          <a:xfrm>
            <a:off x="2727000" y="331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1" name=""/>
          <p:cNvSpPr/>
          <p:nvPr/>
        </p:nvSpPr>
        <p:spPr>
          <a:xfrm>
            <a:off x="2731680" y="331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2" name=""/>
          <p:cNvSpPr/>
          <p:nvPr/>
        </p:nvSpPr>
        <p:spPr>
          <a:xfrm>
            <a:off x="2736360" y="3317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3" name=""/>
          <p:cNvSpPr/>
          <p:nvPr/>
        </p:nvSpPr>
        <p:spPr>
          <a:xfrm>
            <a:off x="2741400" y="33228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4" name=""/>
          <p:cNvSpPr/>
          <p:nvPr/>
        </p:nvSpPr>
        <p:spPr>
          <a:xfrm>
            <a:off x="2746080" y="3336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5" name=""/>
          <p:cNvSpPr/>
          <p:nvPr/>
        </p:nvSpPr>
        <p:spPr>
          <a:xfrm>
            <a:off x="2750760" y="3346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6" name=""/>
          <p:cNvSpPr/>
          <p:nvPr/>
        </p:nvSpPr>
        <p:spPr>
          <a:xfrm>
            <a:off x="2755440" y="3355920"/>
            <a:ext cx="2412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7" name=""/>
          <p:cNvSpPr/>
          <p:nvPr/>
        </p:nvSpPr>
        <p:spPr>
          <a:xfrm>
            <a:off x="448128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8" name=""/>
          <p:cNvSpPr/>
          <p:nvPr/>
        </p:nvSpPr>
        <p:spPr>
          <a:xfrm flipH="1">
            <a:off x="4476600" y="3222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9" name=""/>
          <p:cNvSpPr/>
          <p:nvPr/>
        </p:nvSpPr>
        <p:spPr>
          <a:xfrm>
            <a:off x="447660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0" name=""/>
          <p:cNvSpPr/>
          <p:nvPr/>
        </p:nvSpPr>
        <p:spPr>
          <a:xfrm>
            <a:off x="4476600" y="3232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1" name=""/>
          <p:cNvSpPr/>
          <p:nvPr/>
        </p:nvSpPr>
        <p:spPr>
          <a:xfrm>
            <a:off x="447660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2" name=""/>
          <p:cNvSpPr/>
          <p:nvPr/>
        </p:nvSpPr>
        <p:spPr>
          <a:xfrm>
            <a:off x="4476600" y="3241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3" name=""/>
          <p:cNvSpPr/>
          <p:nvPr/>
        </p:nvSpPr>
        <p:spPr>
          <a:xfrm>
            <a:off x="447660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4" name=""/>
          <p:cNvSpPr/>
          <p:nvPr/>
        </p:nvSpPr>
        <p:spPr>
          <a:xfrm>
            <a:off x="4476600" y="3251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5" name=""/>
          <p:cNvSpPr/>
          <p:nvPr/>
        </p:nvSpPr>
        <p:spPr>
          <a:xfrm>
            <a:off x="4476600" y="3255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6" name=""/>
          <p:cNvSpPr/>
          <p:nvPr/>
        </p:nvSpPr>
        <p:spPr>
          <a:xfrm>
            <a:off x="4476600" y="326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7" name=""/>
          <p:cNvSpPr/>
          <p:nvPr/>
        </p:nvSpPr>
        <p:spPr>
          <a:xfrm>
            <a:off x="4476600" y="3270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8" name=""/>
          <p:cNvSpPr/>
          <p:nvPr/>
        </p:nvSpPr>
        <p:spPr>
          <a:xfrm>
            <a:off x="4476600" y="327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9" name=""/>
          <p:cNvSpPr/>
          <p:nvPr/>
        </p:nvSpPr>
        <p:spPr>
          <a:xfrm>
            <a:off x="4476600" y="32796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0" name=""/>
          <p:cNvSpPr/>
          <p:nvPr/>
        </p:nvSpPr>
        <p:spPr>
          <a:xfrm>
            <a:off x="4476600" y="3298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1" name=""/>
          <p:cNvSpPr/>
          <p:nvPr/>
        </p:nvSpPr>
        <p:spPr>
          <a:xfrm>
            <a:off x="4476600" y="350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2" name=""/>
          <p:cNvSpPr/>
          <p:nvPr/>
        </p:nvSpPr>
        <p:spPr>
          <a:xfrm>
            <a:off x="4476600" y="350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3" name=""/>
          <p:cNvSpPr/>
          <p:nvPr/>
        </p:nvSpPr>
        <p:spPr>
          <a:xfrm>
            <a:off x="4481280" y="3513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4" name=""/>
          <p:cNvSpPr/>
          <p:nvPr/>
        </p:nvSpPr>
        <p:spPr>
          <a:xfrm flipH="1">
            <a:off x="4476600" y="3518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5" name=""/>
          <p:cNvSpPr/>
          <p:nvPr/>
        </p:nvSpPr>
        <p:spPr>
          <a:xfrm>
            <a:off x="4476600" y="352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6" name=""/>
          <p:cNvSpPr/>
          <p:nvPr/>
        </p:nvSpPr>
        <p:spPr>
          <a:xfrm>
            <a:off x="4476600" y="352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7" name=""/>
          <p:cNvSpPr/>
          <p:nvPr/>
        </p:nvSpPr>
        <p:spPr>
          <a:xfrm>
            <a:off x="4476600" y="3532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8" name=""/>
          <p:cNvSpPr/>
          <p:nvPr/>
        </p:nvSpPr>
        <p:spPr>
          <a:xfrm flipH="1">
            <a:off x="4471920" y="35420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9" name=""/>
          <p:cNvSpPr/>
          <p:nvPr/>
        </p:nvSpPr>
        <p:spPr>
          <a:xfrm>
            <a:off x="4471920" y="3561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0" name=""/>
          <p:cNvSpPr/>
          <p:nvPr/>
        </p:nvSpPr>
        <p:spPr>
          <a:xfrm flipH="1">
            <a:off x="4467240" y="35704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1" name=""/>
          <p:cNvSpPr/>
          <p:nvPr/>
        </p:nvSpPr>
        <p:spPr>
          <a:xfrm>
            <a:off x="4467240" y="3594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2" name=""/>
          <p:cNvSpPr/>
          <p:nvPr/>
        </p:nvSpPr>
        <p:spPr>
          <a:xfrm>
            <a:off x="4467240" y="3599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3" name=""/>
          <p:cNvSpPr/>
          <p:nvPr/>
        </p:nvSpPr>
        <p:spPr>
          <a:xfrm>
            <a:off x="4467240" y="3608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4" name=""/>
          <p:cNvSpPr/>
          <p:nvPr/>
        </p:nvSpPr>
        <p:spPr>
          <a:xfrm>
            <a:off x="4476600" y="3765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5" name=""/>
          <p:cNvSpPr/>
          <p:nvPr/>
        </p:nvSpPr>
        <p:spPr>
          <a:xfrm>
            <a:off x="4481280" y="376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6" name=""/>
          <p:cNvSpPr/>
          <p:nvPr/>
        </p:nvSpPr>
        <p:spPr>
          <a:xfrm>
            <a:off x="4481280" y="3770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7" name=""/>
          <p:cNvSpPr/>
          <p:nvPr/>
        </p:nvSpPr>
        <p:spPr>
          <a:xfrm>
            <a:off x="4481280" y="3775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8" name=""/>
          <p:cNvSpPr/>
          <p:nvPr/>
        </p:nvSpPr>
        <p:spPr>
          <a:xfrm>
            <a:off x="4481280" y="3780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9" name=""/>
          <p:cNvSpPr/>
          <p:nvPr/>
        </p:nvSpPr>
        <p:spPr>
          <a:xfrm flipH="1">
            <a:off x="447660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0" name=""/>
          <p:cNvSpPr/>
          <p:nvPr/>
        </p:nvSpPr>
        <p:spPr>
          <a:xfrm>
            <a:off x="447660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1" name=""/>
          <p:cNvSpPr/>
          <p:nvPr/>
        </p:nvSpPr>
        <p:spPr>
          <a:xfrm>
            <a:off x="4476600" y="3808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2" name=""/>
          <p:cNvSpPr/>
          <p:nvPr/>
        </p:nvSpPr>
        <p:spPr>
          <a:xfrm flipH="1">
            <a:off x="4471920" y="3827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3" name=""/>
          <p:cNvSpPr/>
          <p:nvPr/>
        </p:nvSpPr>
        <p:spPr>
          <a:xfrm flipH="1">
            <a:off x="4462200" y="384696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4" name=""/>
          <p:cNvSpPr/>
          <p:nvPr/>
        </p:nvSpPr>
        <p:spPr>
          <a:xfrm>
            <a:off x="446724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5" name=""/>
          <p:cNvSpPr/>
          <p:nvPr/>
        </p:nvSpPr>
        <p:spPr>
          <a:xfrm>
            <a:off x="4467240" y="4085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6" name=""/>
          <p:cNvSpPr/>
          <p:nvPr/>
        </p:nvSpPr>
        <p:spPr>
          <a:xfrm>
            <a:off x="4467240" y="4090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7" name=""/>
          <p:cNvSpPr/>
          <p:nvPr/>
        </p:nvSpPr>
        <p:spPr>
          <a:xfrm>
            <a:off x="4471920" y="4099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8" name=""/>
          <p:cNvSpPr/>
          <p:nvPr/>
        </p:nvSpPr>
        <p:spPr>
          <a:xfrm>
            <a:off x="4471920" y="41094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9" name=""/>
          <p:cNvSpPr/>
          <p:nvPr/>
        </p:nvSpPr>
        <p:spPr>
          <a:xfrm flipV="1">
            <a:off x="449568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0" name=""/>
          <p:cNvSpPr/>
          <p:nvPr/>
        </p:nvSpPr>
        <p:spPr>
          <a:xfrm flipH="1" flipV="1">
            <a:off x="4491000" y="4185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1" name=""/>
          <p:cNvSpPr/>
          <p:nvPr/>
        </p:nvSpPr>
        <p:spPr>
          <a:xfrm flipH="1">
            <a:off x="4486320" y="4185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2" name=""/>
          <p:cNvSpPr/>
          <p:nvPr/>
        </p:nvSpPr>
        <p:spPr>
          <a:xfrm flipV="1">
            <a:off x="448632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3" name=""/>
          <p:cNvSpPr/>
          <p:nvPr/>
        </p:nvSpPr>
        <p:spPr>
          <a:xfrm flipH="1">
            <a:off x="4481280" y="4180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4" name=""/>
          <p:cNvSpPr/>
          <p:nvPr/>
        </p:nvSpPr>
        <p:spPr>
          <a:xfrm flipH="1">
            <a:off x="447660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5" name=""/>
          <p:cNvSpPr/>
          <p:nvPr/>
        </p:nvSpPr>
        <p:spPr>
          <a:xfrm flipH="1">
            <a:off x="447192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6" name=""/>
          <p:cNvSpPr/>
          <p:nvPr/>
        </p:nvSpPr>
        <p:spPr>
          <a:xfrm flipV="1">
            <a:off x="447192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7" name=""/>
          <p:cNvSpPr/>
          <p:nvPr/>
        </p:nvSpPr>
        <p:spPr>
          <a:xfrm flipH="1">
            <a:off x="4467240" y="417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8" name=""/>
          <p:cNvSpPr/>
          <p:nvPr/>
        </p:nvSpPr>
        <p:spPr>
          <a:xfrm flipH="1" flipV="1">
            <a:off x="4462200" y="4171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9" name=""/>
          <p:cNvSpPr/>
          <p:nvPr/>
        </p:nvSpPr>
        <p:spPr>
          <a:xfrm flipH="1">
            <a:off x="4457520" y="4171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0" name=""/>
          <p:cNvSpPr/>
          <p:nvPr/>
        </p:nvSpPr>
        <p:spPr>
          <a:xfrm>
            <a:off x="445752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1" name=""/>
          <p:cNvSpPr/>
          <p:nvPr/>
        </p:nvSpPr>
        <p:spPr>
          <a:xfrm flipH="1">
            <a:off x="4452840" y="417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2" name=""/>
          <p:cNvSpPr/>
          <p:nvPr/>
        </p:nvSpPr>
        <p:spPr>
          <a:xfrm flipH="1">
            <a:off x="4448160" y="417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3" name=""/>
          <p:cNvSpPr/>
          <p:nvPr/>
        </p:nvSpPr>
        <p:spPr>
          <a:xfrm>
            <a:off x="444816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4" name=""/>
          <p:cNvSpPr/>
          <p:nvPr/>
        </p:nvSpPr>
        <p:spPr>
          <a:xfrm flipH="1">
            <a:off x="4443120" y="4180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5" name=""/>
          <p:cNvSpPr/>
          <p:nvPr/>
        </p:nvSpPr>
        <p:spPr>
          <a:xfrm flipH="1">
            <a:off x="443844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6" name=""/>
          <p:cNvSpPr/>
          <p:nvPr/>
        </p:nvSpPr>
        <p:spPr>
          <a:xfrm>
            <a:off x="443844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7" name=""/>
          <p:cNvSpPr/>
          <p:nvPr/>
        </p:nvSpPr>
        <p:spPr>
          <a:xfrm>
            <a:off x="443844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8" name=""/>
          <p:cNvSpPr/>
          <p:nvPr/>
        </p:nvSpPr>
        <p:spPr>
          <a:xfrm flipH="1">
            <a:off x="4433760" y="4190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9" name=""/>
          <p:cNvSpPr/>
          <p:nvPr/>
        </p:nvSpPr>
        <p:spPr>
          <a:xfrm>
            <a:off x="443376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0" name=""/>
          <p:cNvSpPr/>
          <p:nvPr/>
        </p:nvSpPr>
        <p:spPr>
          <a:xfrm>
            <a:off x="4433760" y="419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1" name=""/>
          <p:cNvSpPr/>
          <p:nvPr/>
        </p:nvSpPr>
        <p:spPr>
          <a:xfrm>
            <a:off x="4433760" y="419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2" name=""/>
          <p:cNvSpPr/>
          <p:nvPr/>
        </p:nvSpPr>
        <p:spPr>
          <a:xfrm>
            <a:off x="4433760" y="4204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3" name=""/>
          <p:cNvSpPr/>
          <p:nvPr/>
        </p:nvSpPr>
        <p:spPr>
          <a:xfrm flipH="1">
            <a:off x="4429080" y="420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4" name=""/>
          <p:cNvSpPr/>
          <p:nvPr/>
        </p:nvSpPr>
        <p:spPr>
          <a:xfrm>
            <a:off x="442908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5" name=""/>
          <p:cNvSpPr/>
          <p:nvPr/>
        </p:nvSpPr>
        <p:spPr>
          <a:xfrm>
            <a:off x="442908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6" name=""/>
          <p:cNvSpPr/>
          <p:nvPr/>
        </p:nvSpPr>
        <p:spPr>
          <a:xfrm>
            <a:off x="4429080" y="421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7" name=""/>
          <p:cNvSpPr/>
          <p:nvPr/>
        </p:nvSpPr>
        <p:spPr>
          <a:xfrm>
            <a:off x="442908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8" name=""/>
          <p:cNvSpPr/>
          <p:nvPr/>
        </p:nvSpPr>
        <p:spPr>
          <a:xfrm>
            <a:off x="4429080" y="4228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9" name=""/>
          <p:cNvSpPr/>
          <p:nvPr/>
        </p:nvSpPr>
        <p:spPr>
          <a:xfrm>
            <a:off x="442908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0" name=""/>
          <p:cNvSpPr/>
          <p:nvPr/>
        </p:nvSpPr>
        <p:spPr>
          <a:xfrm>
            <a:off x="442908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1" name=""/>
          <p:cNvSpPr/>
          <p:nvPr/>
        </p:nvSpPr>
        <p:spPr>
          <a:xfrm>
            <a:off x="4429080" y="424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2" name=""/>
          <p:cNvSpPr/>
          <p:nvPr/>
        </p:nvSpPr>
        <p:spPr>
          <a:xfrm>
            <a:off x="4429080" y="425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3" name=""/>
          <p:cNvSpPr/>
          <p:nvPr/>
        </p:nvSpPr>
        <p:spPr>
          <a:xfrm>
            <a:off x="4429080" y="4257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4" name=""/>
          <p:cNvSpPr/>
          <p:nvPr/>
        </p:nvSpPr>
        <p:spPr>
          <a:xfrm>
            <a:off x="4429080" y="4261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5" name=""/>
          <p:cNvSpPr/>
          <p:nvPr/>
        </p:nvSpPr>
        <p:spPr>
          <a:xfrm>
            <a:off x="4429080" y="427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6" name=""/>
          <p:cNvSpPr/>
          <p:nvPr/>
        </p:nvSpPr>
        <p:spPr>
          <a:xfrm>
            <a:off x="4429080" y="4276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7" name=""/>
          <p:cNvSpPr/>
          <p:nvPr/>
        </p:nvSpPr>
        <p:spPr>
          <a:xfrm>
            <a:off x="4433760" y="4280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8" name=""/>
          <p:cNvSpPr/>
          <p:nvPr/>
        </p:nvSpPr>
        <p:spPr>
          <a:xfrm>
            <a:off x="4433760" y="4285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9" name=""/>
          <p:cNvSpPr/>
          <p:nvPr/>
        </p:nvSpPr>
        <p:spPr>
          <a:xfrm>
            <a:off x="4438440" y="4290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0" name=""/>
          <p:cNvSpPr/>
          <p:nvPr/>
        </p:nvSpPr>
        <p:spPr>
          <a:xfrm>
            <a:off x="4448160" y="4295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1" name=""/>
          <p:cNvSpPr/>
          <p:nvPr/>
        </p:nvSpPr>
        <p:spPr>
          <a:xfrm>
            <a:off x="4452840" y="4299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2" name=""/>
          <p:cNvSpPr/>
          <p:nvPr/>
        </p:nvSpPr>
        <p:spPr>
          <a:xfrm>
            <a:off x="4457520" y="4299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3" name=""/>
          <p:cNvSpPr/>
          <p:nvPr/>
        </p:nvSpPr>
        <p:spPr>
          <a:xfrm>
            <a:off x="4457520" y="43045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4" name=""/>
          <p:cNvSpPr/>
          <p:nvPr/>
        </p:nvSpPr>
        <p:spPr>
          <a:xfrm>
            <a:off x="4471920" y="43142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5" name=""/>
          <p:cNvSpPr/>
          <p:nvPr/>
        </p:nvSpPr>
        <p:spPr>
          <a:xfrm>
            <a:off x="4481280" y="4318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6" name=""/>
          <p:cNvSpPr/>
          <p:nvPr/>
        </p:nvSpPr>
        <p:spPr>
          <a:xfrm>
            <a:off x="4486320" y="43236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7" name=""/>
          <p:cNvSpPr/>
          <p:nvPr/>
        </p:nvSpPr>
        <p:spPr>
          <a:xfrm>
            <a:off x="4505400" y="4333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8" name=""/>
          <p:cNvSpPr/>
          <p:nvPr/>
        </p:nvSpPr>
        <p:spPr>
          <a:xfrm>
            <a:off x="4510080" y="43333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9" name=""/>
          <p:cNvSpPr/>
          <p:nvPr/>
        </p:nvSpPr>
        <p:spPr>
          <a:xfrm flipV="1">
            <a:off x="4533840" y="4328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0" name=""/>
          <p:cNvSpPr/>
          <p:nvPr/>
        </p:nvSpPr>
        <p:spPr>
          <a:xfrm flipV="1">
            <a:off x="4543560" y="4304520"/>
            <a:ext cx="331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1" name=""/>
          <p:cNvSpPr/>
          <p:nvPr/>
        </p:nvSpPr>
        <p:spPr>
          <a:xfrm flipV="1">
            <a:off x="4576680" y="42951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2" name=""/>
          <p:cNvSpPr/>
          <p:nvPr/>
        </p:nvSpPr>
        <p:spPr>
          <a:xfrm flipV="1">
            <a:off x="4586400" y="427140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3" name=""/>
          <p:cNvSpPr/>
          <p:nvPr/>
        </p:nvSpPr>
        <p:spPr>
          <a:xfrm flipV="1">
            <a:off x="4610160" y="4261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4" name=""/>
          <p:cNvSpPr/>
          <p:nvPr/>
        </p:nvSpPr>
        <p:spPr>
          <a:xfrm flipV="1">
            <a:off x="4614840" y="423792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5" name=""/>
          <p:cNvSpPr/>
          <p:nvPr/>
        </p:nvSpPr>
        <p:spPr>
          <a:xfrm flipH="1" flipV="1">
            <a:off x="4619520" y="4228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6" name=""/>
          <p:cNvSpPr/>
          <p:nvPr/>
        </p:nvSpPr>
        <p:spPr>
          <a:xfrm flipH="1" flipV="1">
            <a:off x="4595760" y="421884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7" name=""/>
          <p:cNvSpPr/>
          <p:nvPr/>
        </p:nvSpPr>
        <p:spPr>
          <a:xfrm flipH="1">
            <a:off x="4581360" y="4218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8" name=""/>
          <p:cNvSpPr/>
          <p:nvPr/>
        </p:nvSpPr>
        <p:spPr>
          <a:xfrm flipH="1">
            <a:off x="4524480" y="4218840"/>
            <a:ext cx="568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9" name=""/>
          <p:cNvSpPr/>
          <p:nvPr/>
        </p:nvSpPr>
        <p:spPr>
          <a:xfrm flipH="1">
            <a:off x="4471920" y="4223520"/>
            <a:ext cx="525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0" name=""/>
          <p:cNvSpPr/>
          <p:nvPr/>
        </p:nvSpPr>
        <p:spPr>
          <a:xfrm>
            <a:off x="4109400" y="357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1" name=""/>
          <p:cNvSpPr/>
          <p:nvPr/>
        </p:nvSpPr>
        <p:spPr>
          <a:xfrm>
            <a:off x="4109400" y="3575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2" name=""/>
          <p:cNvSpPr/>
          <p:nvPr/>
        </p:nvSpPr>
        <p:spPr>
          <a:xfrm>
            <a:off x="4109400" y="358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3" name=""/>
          <p:cNvSpPr/>
          <p:nvPr/>
        </p:nvSpPr>
        <p:spPr>
          <a:xfrm>
            <a:off x="4109400" y="358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4" name=""/>
          <p:cNvSpPr/>
          <p:nvPr/>
        </p:nvSpPr>
        <p:spPr>
          <a:xfrm flipH="1">
            <a:off x="4104720" y="3589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5" name=""/>
          <p:cNvSpPr/>
          <p:nvPr/>
        </p:nvSpPr>
        <p:spPr>
          <a:xfrm>
            <a:off x="4104720" y="3594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6" name=""/>
          <p:cNvSpPr/>
          <p:nvPr/>
        </p:nvSpPr>
        <p:spPr>
          <a:xfrm flipH="1">
            <a:off x="4100040" y="3603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7" name=""/>
          <p:cNvSpPr/>
          <p:nvPr/>
        </p:nvSpPr>
        <p:spPr>
          <a:xfrm>
            <a:off x="4100040" y="360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8" name=""/>
          <p:cNvSpPr/>
          <p:nvPr/>
        </p:nvSpPr>
        <p:spPr>
          <a:xfrm flipH="1">
            <a:off x="4095360" y="3613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9" name=""/>
          <p:cNvSpPr/>
          <p:nvPr/>
        </p:nvSpPr>
        <p:spPr>
          <a:xfrm>
            <a:off x="4095360" y="361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0" name=""/>
          <p:cNvSpPr/>
          <p:nvPr/>
        </p:nvSpPr>
        <p:spPr>
          <a:xfrm>
            <a:off x="4095360" y="3623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1" name=""/>
          <p:cNvSpPr/>
          <p:nvPr/>
        </p:nvSpPr>
        <p:spPr>
          <a:xfrm>
            <a:off x="4095360" y="362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2" name=""/>
          <p:cNvSpPr/>
          <p:nvPr/>
        </p:nvSpPr>
        <p:spPr>
          <a:xfrm flipH="1">
            <a:off x="4090320" y="36324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3" name=""/>
          <p:cNvSpPr/>
          <p:nvPr/>
        </p:nvSpPr>
        <p:spPr>
          <a:xfrm>
            <a:off x="4090320" y="3770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4" name=""/>
          <p:cNvSpPr/>
          <p:nvPr/>
        </p:nvSpPr>
        <p:spPr>
          <a:xfrm>
            <a:off x="4090320" y="3775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5" name=""/>
          <p:cNvSpPr/>
          <p:nvPr/>
        </p:nvSpPr>
        <p:spPr>
          <a:xfrm>
            <a:off x="4095360" y="378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6" name=""/>
          <p:cNvSpPr/>
          <p:nvPr/>
        </p:nvSpPr>
        <p:spPr>
          <a:xfrm>
            <a:off x="4095360" y="3785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7" name=""/>
          <p:cNvSpPr/>
          <p:nvPr/>
        </p:nvSpPr>
        <p:spPr>
          <a:xfrm>
            <a:off x="4095360" y="3789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8" name=""/>
          <p:cNvSpPr/>
          <p:nvPr/>
        </p:nvSpPr>
        <p:spPr>
          <a:xfrm>
            <a:off x="409536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9" name=""/>
          <p:cNvSpPr/>
          <p:nvPr/>
        </p:nvSpPr>
        <p:spPr>
          <a:xfrm>
            <a:off x="409536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0" name=""/>
          <p:cNvSpPr/>
          <p:nvPr/>
        </p:nvSpPr>
        <p:spPr>
          <a:xfrm flipH="1">
            <a:off x="4090320" y="3804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1" name=""/>
          <p:cNvSpPr/>
          <p:nvPr/>
        </p:nvSpPr>
        <p:spPr>
          <a:xfrm>
            <a:off x="40903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2" name=""/>
          <p:cNvSpPr/>
          <p:nvPr/>
        </p:nvSpPr>
        <p:spPr>
          <a:xfrm>
            <a:off x="409032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3" name=""/>
          <p:cNvSpPr/>
          <p:nvPr/>
        </p:nvSpPr>
        <p:spPr>
          <a:xfrm>
            <a:off x="4090320" y="3818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4" name=""/>
          <p:cNvSpPr/>
          <p:nvPr/>
        </p:nvSpPr>
        <p:spPr>
          <a:xfrm>
            <a:off x="4090320" y="383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5" name=""/>
          <p:cNvSpPr/>
          <p:nvPr/>
        </p:nvSpPr>
        <p:spPr>
          <a:xfrm>
            <a:off x="409032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6" name=""/>
          <p:cNvSpPr/>
          <p:nvPr/>
        </p:nvSpPr>
        <p:spPr>
          <a:xfrm flipH="1">
            <a:off x="4085640" y="38422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7" name=""/>
          <p:cNvSpPr/>
          <p:nvPr/>
        </p:nvSpPr>
        <p:spPr>
          <a:xfrm>
            <a:off x="409536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8" name=""/>
          <p:cNvSpPr/>
          <p:nvPr/>
        </p:nvSpPr>
        <p:spPr>
          <a:xfrm>
            <a:off x="409536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9" name=""/>
          <p:cNvSpPr/>
          <p:nvPr/>
        </p:nvSpPr>
        <p:spPr>
          <a:xfrm>
            <a:off x="409536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0" name=""/>
          <p:cNvSpPr/>
          <p:nvPr/>
        </p:nvSpPr>
        <p:spPr>
          <a:xfrm>
            <a:off x="409536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1" name=""/>
          <p:cNvSpPr/>
          <p:nvPr/>
        </p:nvSpPr>
        <p:spPr>
          <a:xfrm flipH="1">
            <a:off x="4090320" y="402804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2" name=""/>
          <p:cNvSpPr/>
          <p:nvPr/>
        </p:nvSpPr>
        <p:spPr>
          <a:xfrm>
            <a:off x="409536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3" name=""/>
          <p:cNvSpPr/>
          <p:nvPr/>
        </p:nvSpPr>
        <p:spPr>
          <a:xfrm>
            <a:off x="409536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4" name=""/>
          <p:cNvSpPr/>
          <p:nvPr/>
        </p:nvSpPr>
        <p:spPr>
          <a:xfrm>
            <a:off x="4095360" y="4114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5" name=""/>
          <p:cNvSpPr/>
          <p:nvPr/>
        </p:nvSpPr>
        <p:spPr>
          <a:xfrm>
            <a:off x="4095360" y="412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6" name=""/>
          <p:cNvSpPr/>
          <p:nvPr/>
        </p:nvSpPr>
        <p:spPr>
          <a:xfrm>
            <a:off x="409536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7" name=""/>
          <p:cNvSpPr/>
          <p:nvPr/>
        </p:nvSpPr>
        <p:spPr>
          <a:xfrm>
            <a:off x="4100040" y="4133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8" name=""/>
          <p:cNvSpPr/>
          <p:nvPr/>
        </p:nvSpPr>
        <p:spPr>
          <a:xfrm>
            <a:off x="4100040" y="4142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9" name=""/>
          <p:cNvSpPr/>
          <p:nvPr/>
        </p:nvSpPr>
        <p:spPr>
          <a:xfrm>
            <a:off x="4662720" y="357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0" name=""/>
          <p:cNvSpPr/>
          <p:nvPr/>
        </p:nvSpPr>
        <p:spPr>
          <a:xfrm>
            <a:off x="4662720" y="3575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1" name=""/>
          <p:cNvSpPr/>
          <p:nvPr/>
        </p:nvSpPr>
        <p:spPr>
          <a:xfrm>
            <a:off x="4662720" y="358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2" name=""/>
          <p:cNvSpPr/>
          <p:nvPr/>
        </p:nvSpPr>
        <p:spPr>
          <a:xfrm>
            <a:off x="4662720" y="358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3" name=""/>
          <p:cNvSpPr/>
          <p:nvPr/>
        </p:nvSpPr>
        <p:spPr>
          <a:xfrm>
            <a:off x="4662720" y="358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4" name=""/>
          <p:cNvSpPr/>
          <p:nvPr/>
        </p:nvSpPr>
        <p:spPr>
          <a:xfrm>
            <a:off x="4662720" y="3594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5" name=""/>
          <p:cNvSpPr/>
          <p:nvPr/>
        </p:nvSpPr>
        <p:spPr>
          <a:xfrm flipH="1">
            <a:off x="4657680" y="3599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6" name=""/>
          <p:cNvSpPr/>
          <p:nvPr/>
        </p:nvSpPr>
        <p:spPr>
          <a:xfrm>
            <a:off x="4657680" y="359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7" name=""/>
          <p:cNvSpPr/>
          <p:nvPr/>
        </p:nvSpPr>
        <p:spPr>
          <a:xfrm>
            <a:off x="4657680" y="3603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8" name=""/>
          <p:cNvSpPr/>
          <p:nvPr/>
        </p:nvSpPr>
        <p:spPr>
          <a:xfrm>
            <a:off x="4657680" y="360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9" name=""/>
          <p:cNvSpPr/>
          <p:nvPr/>
        </p:nvSpPr>
        <p:spPr>
          <a:xfrm>
            <a:off x="4657680" y="3613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0" name=""/>
          <p:cNvSpPr/>
          <p:nvPr/>
        </p:nvSpPr>
        <p:spPr>
          <a:xfrm>
            <a:off x="4657680" y="3627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1" name=""/>
          <p:cNvSpPr/>
          <p:nvPr/>
        </p:nvSpPr>
        <p:spPr>
          <a:xfrm>
            <a:off x="467208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2" name=""/>
          <p:cNvSpPr/>
          <p:nvPr/>
        </p:nvSpPr>
        <p:spPr>
          <a:xfrm>
            <a:off x="4672080" y="3813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3" name=""/>
          <p:cNvSpPr/>
          <p:nvPr/>
        </p:nvSpPr>
        <p:spPr>
          <a:xfrm>
            <a:off x="467208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4" name=""/>
          <p:cNvSpPr/>
          <p:nvPr/>
        </p:nvSpPr>
        <p:spPr>
          <a:xfrm>
            <a:off x="4672080" y="3827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5" name=""/>
          <p:cNvSpPr/>
          <p:nvPr/>
        </p:nvSpPr>
        <p:spPr>
          <a:xfrm>
            <a:off x="4672080" y="383760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6" name=""/>
          <p:cNvSpPr/>
          <p:nvPr/>
        </p:nvSpPr>
        <p:spPr>
          <a:xfrm>
            <a:off x="4672080" y="3870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7" name=""/>
          <p:cNvSpPr/>
          <p:nvPr/>
        </p:nvSpPr>
        <p:spPr>
          <a:xfrm>
            <a:off x="4672080" y="387576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8" name=""/>
          <p:cNvSpPr/>
          <p:nvPr/>
        </p:nvSpPr>
        <p:spPr>
          <a:xfrm>
            <a:off x="4686480" y="406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9" name=""/>
          <p:cNvSpPr/>
          <p:nvPr/>
        </p:nvSpPr>
        <p:spPr>
          <a:xfrm>
            <a:off x="4691160" y="4066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0" name=""/>
          <p:cNvSpPr/>
          <p:nvPr/>
        </p:nvSpPr>
        <p:spPr>
          <a:xfrm>
            <a:off x="4691160" y="407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1" name=""/>
          <p:cNvSpPr/>
          <p:nvPr/>
        </p:nvSpPr>
        <p:spPr>
          <a:xfrm>
            <a:off x="4691160" y="4075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2" name=""/>
          <p:cNvSpPr/>
          <p:nvPr/>
        </p:nvSpPr>
        <p:spPr>
          <a:xfrm>
            <a:off x="4691160" y="4085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3" name=""/>
          <p:cNvSpPr/>
          <p:nvPr/>
        </p:nvSpPr>
        <p:spPr>
          <a:xfrm flipH="1">
            <a:off x="4686480" y="40903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4" name=""/>
          <p:cNvSpPr/>
          <p:nvPr/>
        </p:nvSpPr>
        <p:spPr>
          <a:xfrm>
            <a:off x="2660400" y="1296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5" name=""/>
          <p:cNvSpPr/>
          <p:nvPr/>
        </p:nvSpPr>
        <p:spPr>
          <a:xfrm>
            <a:off x="2665080" y="130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6" name=""/>
          <p:cNvSpPr/>
          <p:nvPr/>
        </p:nvSpPr>
        <p:spPr>
          <a:xfrm>
            <a:off x="2665080" y="1306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7" name=""/>
          <p:cNvSpPr/>
          <p:nvPr/>
        </p:nvSpPr>
        <p:spPr>
          <a:xfrm>
            <a:off x="2665080" y="131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8" name=""/>
          <p:cNvSpPr/>
          <p:nvPr/>
        </p:nvSpPr>
        <p:spPr>
          <a:xfrm>
            <a:off x="2665080" y="1315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9" name=""/>
          <p:cNvSpPr/>
          <p:nvPr/>
        </p:nvSpPr>
        <p:spPr>
          <a:xfrm>
            <a:off x="2665080" y="132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0" name=""/>
          <p:cNvSpPr/>
          <p:nvPr/>
        </p:nvSpPr>
        <p:spPr>
          <a:xfrm>
            <a:off x="2665080" y="132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1" name=""/>
          <p:cNvSpPr/>
          <p:nvPr/>
        </p:nvSpPr>
        <p:spPr>
          <a:xfrm>
            <a:off x="2665080" y="1329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2" name=""/>
          <p:cNvSpPr/>
          <p:nvPr/>
        </p:nvSpPr>
        <p:spPr>
          <a:xfrm>
            <a:off x="2665080" y="133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3" name=""/>
          <p:cNvSpPr/>
          <p:nvPr/>
        </p:nvSpPr>
        <p:spPr>
          <a:xfrm>
            <a:off x="2665080" y="133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4" name=""/>
          <p:cNvSpPr/>
          <p:nvPr/>
        </p:nvSpPr>
        <p:spPr>
          <a:xfrm>
            <a:off x="2665080" y="134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5" name=""/>
          <p:cNvSpPr/>
          <p:nvPr/>
        </p:nvSpPr>
        <p:spPr>
          <a:xfrm>
            <a:off x="2665080" y="1348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6" name=""/>
          <p:cNvSpPr/>
          <p:nvPr/>
        </p:nvSpPr>
        <p:spPr>
          <a:xfrm flipH="1">
            <a:off x="2660400" y="13539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7" name=""/>
          <p:cNvSpPr/>
          <p:nvPr/>
        </p:nvSpPr>
        <p:spPr>
          <a:xfrm>
            <a:off x="2660400" y="1368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8" name=""/>
          <p:cNvSpPr/>
          <p:nvPr/>
        </p:nvSpPr>
        <p:spPr>
          <a:xfrm>
            <a:off x="2660400" y="137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9" name=""/>
          <p:cNvSpPr/>
          <p:nvPr/>
        </p:nvSpPr>
        <p:spPr>
          <a:xfrm>
            <a:off x="2660400" y="138240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0" name=""/>
          <p:cNvSpPr/>
          <p:nvPr/>
        </p:nvSpPr>
        <p:spPr>
          <a:xfrm>
            <a:off x="2660400" y="141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1" name=""/>
          <p:cNvSpPr/>
          <p:nvPr/>
        </p:nvSpPr>
        <p:spPr>
          <a:xfrm flipH="1">
            <a:off x="2655360" y="141588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2" name=""/>
          <p:cNvSpPr/>
          <p:nvPr/>
        </p:nvSpPr>
        <p:spPr>
          <a:xfrm>
            <a:off x="2655360" y="1444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3" name=""/>
          <p:cNvSpPr/>
          <p:nvPr/>
        </p:nvSpPr>
        <p:spPr>
          <a:xfrm>
            <a:off x="2655360" y="145404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4" name=""/>
          <p:cNvSpPr/>
          <p:nvPr/>
        </p:nvSpPr>
        <p:spPr>
          <a:xfrm>
            <a:off x="2655360" y="1482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5" name=""/>
          <p:cNvSpPr/>
          <p:nvPr/>
        </p:nvSpPr>
        <p:spPr>
          <a:xfrm>
            <a:off x="2655360" y="1492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6" name=""/>
          <p:cNvSpPr/>
          <p:nvPr/>
        </p:nvSpPr>
        <p:spPr>
          <a:xfrm>
            <a:off x="2655360" y="1501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7" name=""/>
          <p:cNvSpPr/>
          <p:nvPr/>
        </p:nvSpPr>
        <p:spPr>
          <a:xfrm>
            <a:off x="2655360" y="151128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8" name=""/>
          <p:cNvSpPr/>
          <p:nvPr/>
        </p:nvSpPr>
        <p:spPr>
          <a:xfrm>
            <a:off x="2655360" y="1544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9" name=""/>
          <p:cNvSpPr/>
          <p:nvPr/>
        </p:nvSpPr>
        <p:spPr>
          <a:xfrm>
            <a:off x="2655360" y="15541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0" name=""/>
          <p:cNvSpPr/>
          <p:nvPr/>
        </p:nvSpPr>
        <p:spPr>
          <a:xfrm flipH="1">
            <a:off x="2650680" y="15876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1" name=""/>
          <p:cNvSpPr/>
          <p:nvPr/>
        </p:nvSpPr>
        <p:spPr>
          <a:xfrm flipH="1">
            <a:off x="2646000" y="160164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2" name=""/>
          <p:cNvSpPr/>
          <p:nvPr/>
        </p:nvSpPr>
        <p:spPr>
          <a:xfrm>
            <a:off x="2646000" y="1639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3" name=""/>
          <p:cNvSpPr/>
          <p:nvPr/>
        </p:nvSpPr>
        <p:spPr>
          <a:xfrm flipH="1">
            <a:off x="2641320" y="165420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4" name=""/>
          <p:cNvSpPr/>
          <p:nvPr/>
        </p:nvSpPr>
        <p:spPr>
          <a:xfrm>
            <a:off x="2641320" y="1692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5" name=""/>
          <p:cNvSpPr/>
          <p:nvPr/>
        </p:nvSpPr>
        <p:spPr>
          <a:xfrm flipH="1">
            <a:off x="2636280" y="17067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6" name=""/>
          <p:cNvSpPr/>
          <p:nvPr/>
        </p:nvSpPr>
        <p:spPr>
          <a:xfrm flipH="1">
            <a:off x="2631600" y="17208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7" name=""/>
          <p:cNvSpPr/>
          <p:nvPr/>
        </p:nvSpPr>
        <p:spPr>
          <a:xfrm flipH="1">
            <a:off x="2626920" y="17542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8" name=""/>
          <p:cNvSpPr/>
          <p:nvPr/>
        </p:nvSpPr>
        <p:spPr>
          <a:xfrm>
            <a:off x="2626920" y="1778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9" name=""/>
          <p:cNvSpPr/>
          <p:nvPr/>
        </p:nvSpPr>
        <p:spPr>
          <a:xfrm flipH="1">
            <a:off x="2622240" y="17877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0" name=""/>
          <p:cNvSpPr/>
          <p:nvPr/>
        </p:nvSpPr>
        <p:spPr>
          <a:xfrm>
            <a:off x="2622240" y="18306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1" name=""/>
          <p:cNvSpPr/>
          <p:nvPr/>
        </p:nvSpPr>
        <p:spPr>
          <a:xfrm>
            <a:off x="2622240" y="18543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2" name=""/>
          <p:cNvSpPr/>
          <p:nvPr/>
        </p:nvSpPr>
        <p:spPr>
          <a:xfrm>
            <a:off x="2626920" y="1883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3" name=""/>
          <p:cNvSpPr/>
          <p:nvPr/>
        </p:nvSpPr>
        <p:spPr>
          <a:xfrm>
            <a:off x="2626920" y="1892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4" name=""/>
          <p:cNvSpPr/>
          <p:nvPr/>
        </p:nvSpPr>
        <p:spPr>
          <a:xfrm>
            <a:off x="2631600" y="1906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5" name=""/>
          <p:cNvSpPr/>
          <p:nvPr/>
        </p:nvSpPr>
        <p:spPr>
          <a:xfrm>
            <a:off x="2631600" y="19162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6" name=""/>
          <p:cNvSpPr/>
          <p:nvPr/>
        </p:nvSpPr>
        <p:spPr>
          <a:xfrm>
            <a:off x="2636280" y="19353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7" name=""/>
          <p:cNvSpPr/>
          <p:nvPr/>
        </p:nvSpPr>
        <p:spPr>
          <a:xfrm>
            <a:off x="2641320" y="1949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8" name=""/>
          <p:cNvSpPr/>
          <p:nvPr/>
        </p:nvSpPr>
        <p:spPr>
          <a:xfrm>
            <a:off x="2641320" y="1959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9" name=""/>
          <p:cNvSpPr/>
          <p:nvPr/>
        </p:nvSpPr>
        <p:spPr>
          <a:xfrm>
            <a:off x="2646000" y="1973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0" name=""/>
          <p:cNvSpPr/>
          <p:nvPr/>
        </p:nvSpPr>
        <p:spPr>
          <a:xfrm>
            <a:off x="265068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1" name=""/>
          <p:cNvSpPr/>
          <p:nvPr/>
        </p:nvSpPr>
        <p:spPr>
          <a:xfrm>
            <a:off x="2650680" y="198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2" name=""/>
          <p:cNvSpPr/>
          <p:nvPr/>
        </p:nvSpPr>
        <p:spPr>
          <a:xfrm>
            <a:off x="2650680" y="19926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3" name=""/>
          <p:cNvSpPr/>
          <p:nvPr/>
        </p:nvSpPr>
        <p:spPr>
          <a:xfrm>
            <a:off x="2650680" y="201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4" name=""/>
          <p:cNvSpPr/>
          <p:nvPr/>
        </p:nvSpPr>
        <p:spPr>
          <a:xfrm>
            <a:off x="2650680" y="2016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5" name=""/>
          <p:cNvSpPr/>
          <p:nvPr/>
        </p:nvSpPr>
        <p:spPr>
          <a:xfrm>
            <a:off x="2650680" y="2035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6" name=""/>
          <p:cNvSpPr/>
          <p:nvPr/>
        </p:nvSpPr>
        <p:spPr>
          <a:xfrm>
            <a:off x="2650680" y="204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7" name=""/>
          <p:cNvSpPr/>
          <p:nvPr/>
        </p:nvSpPr>
        <p:spPr>
          <a:xfrm flipH="1">
            <a:off x="2646000" y="2045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8" name=""/>
          <p:cNvSpPr/>
          <p:nvPr/>
        </p:nvSpPr>
        <p:spPr>
          <a:xfrm>
            <a:off x="2646000" y="206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9" name=""/>
          <p:cNvSpPr/>
          <p:nvPr/>
        </p:nvSpPr>
        <p:spPr>
          <a:xfrm flipH="1">
            <a:off x="2641320" y="2068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0" name=""/>
          <p:cNvSpPr/>
          <p:nvPr/>
        </p:nvSpPr>
        <p:spPr>
          <a:xfrm>
            <a:off x="2641320" y="2073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1" name=""/>
          <p:cNvSpPr/>
          <p:nvPr/>
        </p:nvSpPr>
        <p:spPr>
          <a:xfrm flipH="1">
            <a:off x="2636280" y="2083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2" name=""/>
          <p:cNvSpPr/>
          <p:nvPr/>
        </p:nvSpPr>
        <p:spPr>
          <a:xfrm>
            <a:off x="2636280" y="208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3" name=""/>
          <p:cNvSpPr/>
          <p:nvPr/>
        </p:nvSpPr>
        <p:spPr>
          <a:xfrm>
            <a:off x="2636280" y="209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4" name=""/>
          <p:cNvSpPr/>
          <p:nvPr/>
        </p:nvSpPr>
        <p:spPr>
          <a:xfrm>
            <a:off x="2636280" y="2097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5" name=""/>
          <p:cNvSpPr/>
          <p:nvPr/>
        </p:nvSpPr>
        <p:spPr>
          <a:xfrm>
            <a:off x="2636280" y="2102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6" name=""/>
          <p:cNvSpPr/>
          <p:nvPr/>
        </p:nvSpPr>
        <p:spPr>
          <a:xfrm>
            <a:off x="2636280" y="2107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7" name=""/>
          <p:cNvSpPr/>
          <p:nvPr/>
        </p:nvSpPr>
        <p:spPr>
          <a:xfrm>
            <a:off x="2636280" y="2111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8" name=""/>
          <p:cNvSpPr/>
          <p:nvPr/>
        </p:nvSpPr>
        <p:spPr>
          <a:xfrm>
            <a:off x="2636280" y="2121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9" name=""/>
          <p:cNvSpPr/>
          <p:nvPr/>
        </p:nvSpPr>
        <p:spPr>
          <a:xfrm flipH="1">
            <a:off x="2631600" y="2126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0" name=""/>
          <p:cNvSpPr/>
          <p:nvPr/>
        </p:nvSpPr>
        <p:spPr>
          <a:xfrm>
            <a:off x="2631600" y="213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1" name=""/>
          <p:cNvSpPr/>
          <p:nvPr/>
        </p:nvSpPr>
        <p:spPr>
          <a:xfrm>
            <a:off x="2631600" y="2135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2" name=""/>
          <p:cNvSpPr/>
          <p:nvPr/>
        </p:nvSpPr>
        <p:spPr>
          <a:xfrm flipH="1">
            <a:off x="2626920" y="2140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3" name=""/>
          <p:cNvSpPr/>
          <p:nvPr/>
        </p:nvSpPr>
        <p:spPr>
          <a:xfrm>
            <a:off x="2626920" y="214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4" name=""/>
          <p:cNvSpPr/>
          <p:nvPr/>
        </p:nvSpPr>
        <p:spPr>
          <a:xfrm>
            <a:off x="262692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5" name=""/>
          <p:cNvSpPr/>
          <p:nvPr/>
        </p:nvSpPr>
        <p:spPr>
          <a:xfrm>
            <a:off x="2626920" y="215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6" name=""/>
          <p:cNvSpPr/>
          <p:nvPr/>
        </p:nvSpPr>
        <p:spPr>
          <a:xfrm flipH="1">
            <a:off x="2622240" y="2164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7" name=""/>
          <p:cNvSpPr/>
          <p:nvPr/>
        </p:nvSpPr>
        <p:spPr>
          <a:xfrm>
            <a:off x="262224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8" name=""/>
          <p:cNvSpPr/>
          <p:nvPr/>
        </p:nvSpPr>
        <p:spPr>
          <a:xfrm>
            <a:off x="2622240" y="218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9" name=""/>
          <p:cNvSpPr/>
          <p:nvPr/>
        </p:nvSpPr>
        <p:spPr>
          <a:xfrm>
            <a:off x="262692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0" name=""/>
          <p:cNvSpPr/>
          <p:nvPr/>
        </p:nvSpPr>
        <p:spPr>
          <a:xfrm>
            <a:off x="262692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1" name=""/>
          <p:cNvSpPr/>
          <p:nvPr/>
        </p:nvSpPr>
        <p:spPr>
          <a:xfrm>
            <a:off x="262692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2" name=""/>
          <p:cNvSpPr/>
          <p:nvPr/>
        </p:nvSpPr>
        <p:spPr>
          <a:xfrm flipV="1">
            <a:off x="2593440" y="133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3" name=""/>
          <p:cNvSpPr/>
          <p:nvPr/>
        </p:nvSpPr>
        <p:spPr>
          <a:xfrm flipV="1">
            <a:off x="2593440" y="1329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4" name=""/>
          <p:cNvSpPr/>
          <p:nvPr/>
        </p:nvSpPr>
        <p:spPr>
          <a:xfrm>
            <a:off x="2593440" y="1329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5" name=""/>
          <p:cNvSpPr/>
          <p:nvPr/>
        </p:nvSpPr>
        <p:spPr>
          <a:xfrm flipV="1">
            <a:off x="2598120" y="132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6" name=""/>
          <p:cNvSpPr/>
          <p:nvPr/>
        </p:nvSpPr>
        <p:spPr>
          <a:xfrm flipV="1">
            <a:off x="2598120" y="132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7" name=""/>
          <p:cNvSpPr/>
          <p:nvPr/>
        </p:nvSpPr>
        <p:spPr>
          <a:xfrm flipV="1">
            <a:off x="2598120" y="13014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8" name=""/>
          <p:cNvSpPr/>
          <p:nvPr/>
        </p:nvSpPr>
        <p:spPr>
          <a:xfrm flipV="1">
            <a:off x="2607840" y="1296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9" name=""/>
          <p:cNvSpPr/>
          <p:nvPr/>
        </p:nvSpPr>
        <p:spPr>
          <a:xfrm flipV="1">
            <a:off x="2612520" y="12823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0" name=""/>
          <p:cNvSpPr/>
          <p:nvPr/>
        </p:nvSpPr>
        <p:spPr>
          <a:xfrm flipV="1">
            <a:off x="2622240" y="126324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1" name=""/>
          <p:cNvSpPr/>
          <p:nvPr/>
        </p:nvSpPr>
        <p:spPr>
          <a:xfrm flipV="1">
            <a:off x="2636280" y="1253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2" name=""/>
          <p:cNvSpPr/>
          <p:nvPr/>
        </p:nvSpPr>
        <p:spPr>
          <a:xfrm flipV="1">
            <a:off x="2646000" y="12394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3" name=""/>
          <p:cNvSpPr/>
          <p:nvPr/>
        </p:nvSpPr>
        <p:spPr>
          <a:xfrm>
            <a:off x="266508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4" name=""/>
          <p:cNvSpPr/>
          <p:nvPr/>
        </p:nvSpPr>
        <p:spPr>
          <a:xfrm>
            <a:off x="2669760" y="12394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5" name=""/>
          <p:cNvSpPr/>
          <p:nvPr/>
        </p:nvSpPr>
        <p:spPr>
          <a:xfrm>
            <a:off x="2688840" y="1244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6" name=""/>
          <p:cNvSpPr/>
          <p:nvPr/>
        </p:nvSpPr>
        <p:spPr>
          <a:xfrm>
            <a:off x="2693520" y="12488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7" name=""/>
          <p:cNvSpPr/>
          <p:nvPr/>
        </p:nvSpPr>
        <p:spPr>
          <a:xfrm>
            <a:off x="2698560" y="1253880"/>
            <a:ext cx="93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8" name=""/>
          <p:cNvSpPr/>
          <p:nvPr/>
        </p:nvSpPr>
        <p:spPr>
          <a:xfrm>
            <a:off x="2707920" y="1287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9" name=""/>
          <p:cNvSpPr/>
          <p:nvPr/>
        </p:nvSpPr>
        <p:spPr>
          <a:xfrm>
            <a:off x="2707920" y="13014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0" name=""/>
          <p:cNvSpPr/>
          <p:nvPr/>
        </p:nvSpPr>
        <p:spPr>
          <a:xfrm>
            <a:off x="2717280" y="1325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1" name=""/>
          <p:cNvSpPr/>
          <p:nvPr/>
        </p:nvSpPr>
        <p:spPr>
          <a:xfrm>
            <a:off x="2717280" y="13395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2" name=""/>
          <p:cNvSpPr/>
          <p:nvPr/>
        </p:nvSpPr>
        <p:spPr>
          <a:xfrm flipV="1">
            <a:off x="6397920" y="213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3" name=""/>
          <p:cNvSpPr/>
          <p:nvPr/>
        </p:nvSpPr>
        <p:spPr>
          <a:xfrm>
            <a:off x="6397920" y="213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4" name=""/>
          <p:cNvSpPr/>
          <p:nvPr/>
        </p:nvSpPr>
        <p:spPr>
          <a:xfrm>
            <a:off x="6402600" y="2130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5" name=""/>
          <p:cNvSpPr/>
          <p:nvPr/>
        </p:nvSpPr>
        <p:spPr>
          <a:xfrm>
            <a:off x="6407640" y="213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6" name=""/>
          <p:cNvSpPr/>
          <p:nvPr/>
        </p:nvSpPr>
        <p:spPr>
          <a:xfrm>
            <a:off x="6412320" y="213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7" name=""/>
          <p:cNvSpPr/>
          <p:nvPr/>
        </p:nvSpPr>
        <p:spPr>
          <a:xfrm>
            <a:off x="6417000" y="2130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8" name=""/>
          <p:cNvSpPr/>
          <p:nvPr/>
        </p:nvSpPr>
        <p:spPr>
          <a:xfrm>
            <a:off x="6421680" y="2135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9" name=""/>
          <p:cNvSpPr/>
          <p:nvPr/>
        </p:nvSpPr>
        <p:spPr>
          <a:xfrm>
            <a:off x="6426720" y="2135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0" name=""/>
          <p:cNvSpPr/>
          <p:nvPr/>
        </p:nvSpPr>
        <p:spPr>
          <a:xfrm>
            <a:off x="6431400" y="21405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1" name=""/>
          <p:cNvSpPr/>
          <p:nvPr/>
        </p:nvSpPr>
        <p:spPr>
          <a:xfrm>
            <a:off x="6440760" y="21499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2" name=""/>
          <p:cNvSpPr/>
          <p:nvPr/>
        </p:nvSpPr>
        <p:spPr>
          <a:xfrm>
            <a:off x="6450480" y="21596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3" name=""/>
          <p:cNvSpPr/>
          <p:nvPr/>
        </p:nvSpPr>
        <p:spPr>
          <a:xfrm>
            <a:off x="6469560" y="2183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4" name=""/>
          <p:cNvSpPr/>
          <p:nvPr/>
        </p:nvSpPr>
        <p:spPr>
          <a:xfrm>
            <a:off x="6474240" y="21927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5" name=""/>
          <p:cNvSpPr/>
          <p:nvPr/>
        </p:nvSpPr>
        <p:spPr>
          <a:xfrm>
            <a:off x="6488640" y="2216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6" name=""/>
          <p:cNvSpPr/>
          <p:nvPr/>
        </p:nvSpPr>
        <p:spPr>
          <a:xfrm>
            <a:off x="6493320" y="2226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7" name=""/>
          <p:cNvSpPr/>
          <p:nvPr/>
        </p:nvSpPr>
        <p:spPr>
          <a:xfrm>
            <a:off x="6498000" y="22406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8" name=""/>
          <p:cNvSpPr/>
          <p:nvPr/>
        </p:nvSpPr>
        <p:spPr>
          <a:xfrm>
            <a:off x="6502680" y="22690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9" name=""/>
          <p:cNvSpPr/>
          <p:nvPr/>
        </p:nvSpPr>
        <p:spPr>
          <a:xfrm flipH="1">
            <a:off x="6502680" y="227880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0" name=""/>
          <p:cNvSpPr/>
          <p:nvPr/>
        </p:nvSpPr>
        <p:spPr>
          <a:xfrm flipH="1">
            <a:off x="6498000" y="2302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1" name=""/>
          <p:cNvSpPr/>
          <p:nvPr/>
        </p:nvSpPr>
        <p:spPr>
          <a:xfrm flipH="1">
            <a:off x="6469560" y="2311920"/>
            <a:ext cx="2844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2" name=""/>
          <p:cNvSpPr/>
          <p:nvPr/>
        </p:nvSpPr>
        <p:spPr>
          <a:xfrm flipH="1">
            <a:off x="6431400" y="2345400"/>
            <a:ext cx="381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3" name=""/>
          <p:cNvSpPr/>
          <p:nvPr/>
        </p:nvSpPr>
        <p:spPr>
          <a:xfrm flipH="1">
            <a:off x="6736320" y="2283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4" name=""/>
          <p:cNvSpPr/>
          <p:nvPr/>
        </p:nvSpPr>
        <p:spPr>
          <a:xfrm>
            <a:off x="6736320" y="2288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5" name=""/>
          <p:cNvSpPr/>
          <p:nvPr/>
        </p:nvSpPr>
        <p:spPr>
          <a:xfrm flipH="1">
            <a:off x="673164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6" name=""/>
          <p:cNvSpPr/>
          <p:nvPr/>
        </p:nvSpPr>
        <p:spPr>
          <a:xfrm flipH="1">
            <a:off x="6726960" y="2302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7" name=""/>
          <p:cNvSpPr/>
          <p:nvPr/>
        </p:nvSpPr>
        <p:spPr>
          <a:xfrm flipH="1">
            <a:off x="6717240" y="231192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8" name=""/>
          <p:cNvSpPr/>
          <p:nvPr/>
        </p:nvSpPr>
        <p:spPr>
          <a:xfrm flipH="1">
            <a:off x="6712560" y="2336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9" name=""/>
          <p:cNvSpPr/>
          <p:nvPr/>
        </p:nvSpPr>
        <p:spPr>
          <a:xfrm flipH="1">
            <a:off x="6703200" y="2345400"/>
            <a:ext cx="93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0" name=""/>
          <p:cNvSpPr/>
          <p:nvPr/>
        </p:nvSpPr>
        <p:spPr>
          <a:xfrm flipH="1">
            <a:off x="6698160" y="23882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1" name=""/>
          <p:cNvSpPr/>
          <p:nvPr/>
        </p:nvSpPr>
        <p:spPr>
          <a:xfrm flipH="1">
            <a:off x="6688800" y="2402640"/>
            <a:ext cx="93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2" name=""/>
          <p:cNvSpPr/>
          <p:nvPr/>
        </p:nvSpPr>
        <p:spPr>
          <a:xfrm flipH="1">
            <a:off x="6684120" y="2436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3" name=""/>
          <p:cNvSpPr/>
          <p:nvPr/>
        </p:nvSpPr>
        <p:spPr>
          <a:xfrm flipH="1">
            <a:off x="6674400" y="24408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4" name=""/>
          <p:cNvSpPr/>
          <p:nvPr/>
        </p:nvSpPr>
        <p:spPr>
          <a:xfrm>
            <a:off x="667908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5" name=""/>
          <p:cNvSpPr/>
          <p:nvPr/>
        </p:nvSpPr>
        <p:spPr>
          <a:xfrm>
            <a:off x="6679080" y="2278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6" name=""/>
          <p:cNvSpPr/>
          <p:nvPr/>
        </p:nvSpPr>
        <p:spPr>
          <a:xfrm>
            <a:off x="6684120" y="2288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7" name=""/>
          <p:cNvSpPr/>
          <p:nvPr/>
        </p:nvSpPr>
        <p:spPr>
          <a:xfrm>
            <a:off x="6688800" y="22978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8" name=""/>
          <p:cNvSpPr/>
          <p:nvPr/>
        </p:nvSpPr>
        <p:spPr>
          <a:xfrm>
            <a:off x="6693480" y="2311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9" name=""/>
          <p:cNvSpPr/>
          <p:nvPr/>
        </p:nvSpPr>
        <p:spPr>
          <a:xfrm>
            <a:off x="6698160" y="23216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0" name=""/>
          <p:cNvSpPr/>
          <p:nvPr/>
        </p:nvSpPr>
        <p:spPr>
          <a:xfrm>
            <a:off x="6703200" y="2336040"/>
            <a:ext cx="1404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1" name=""/>
          <p:cNvSpPr/>
          <p:nvPr/>
        </p:nvSpPr>
        <p:spPr>
          <a:xfrm>
            <a:off x="6717240" y="2378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2" name=""/>
          <p:cNvSpPr/>
          <p:nvPr/>
        </p:nvSpPr>
        <p:spPr>
          <a:xfrm>
            <a:off x="6717240" y="2392920"/>
            <a:ext cx="14400" cy="622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3" name=""/>
          <p:cNvSpPr/>
          <p:nvPr/>
        </p:nvSpPr>
        <p:spPr>
          <a:xfrm>
            <a:off x="4348080" y="1406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4" name=""/>
          <p:cNvSpPr/>
          <p:nvPr/>
        </p:nvSpPr>
        <p:spPr>
          <a:xfrm>
            <a:off x="4348080" y="1411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5" name=""/>
          <p:cNvSpPr/>
          <p:nvPr/>
        </p:nvSpPr>
        <p:spPr>
          <a:xfrm>
            <a:off x="4348080" y="142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6" name=""/>
          <p:cNvSpPr/>
          <p:nvPr/>
        </p:nvSpPr>
        <p:spPr>
          <a:xfrm>
            <a:off x="4348080" y="1425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7" name=""/>
          <p:cNvSpPr/>
          <p:nvPr/>
        </p:nvSpPr>
        <p:spPr>
          <a:xfrm>
            <a:off x="4348080" y="143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8" name=""/>
          <p:cNvSpPr/>
          <p:nvPr/>
        </p:nvSpPr>
        <p:spPr>
          <a:xfrm>
            <a:off x="4348080" y="1439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9" name=""/>
          <p:cNvSpPr/>
          <p:nvPr/>
        </p:nvSpPr>
        <p:spPr>
          <a:xfrm>
            <a:off x="4352760" y="1449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0" name=""/>
          <p:cNvSpPr/>
          <p:nvPr/>
        </p:nvSpPr>
        <p:spPr>
          <a:xfrm>
            <a:off x="4352760" y="1458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1" name=""/>
          <p:cNvSpPr/>
          <p:nvPr/>
        </p:nvSpPr>
        <p:spPr>
          <a:xfrm>
            <a:off x="4352760" y="1468440"/>
            <a:ext cx="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2" name=""/>
          <p:cNvSpPr/>
          <p:nvPr/>
        </p:nvSpPr>
        <p:spPr>
          <a:xfrm>
            <a:off x="4481280" y="1406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3" name=""/>
          <p:cNvSpPr/>
          <p:nvPr/>
        </p:nvSpPr>
        <p:spPr>
          <a:xfrm>
            <a:off x="4481280" y="141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4" name=""/>
          <p:cNvSpPr/>
          <p:nvPr/>
        </p:nvSpPr>
        <p:spPr>
          <a:xfrm>
            <a:off x="4481280" y="141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5" name=""/>
          <p:cNvSpPr/>
          <p:nvPr/>
        </p:nvSpPr>
        <p:spPr>
          <a:xfrm>
            <a:off x="4481280" y="142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6" name=""/>
          <p:cNvSpPr/>
          <p:nvPr/>
        </p:nvSpPr>
        <p:spPr>
          <a:xfrm>
            <a:off x="4481280" y="142524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7" name=""/>
          <p:cNvSpPr/>
          <p:nvPr/>
        </p:nvSpPr>
        <p:spPr>
          <a:xfrm>
            <a:off x="4481280" y="1449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8" name=""/>
          <p:cNvSpPr/>
          <p:nvPr/>
        </p:nvSpPr>
        <p:spPr>
          <a:xfrm>
            <a:off x="4481280" y="1468440"/>
            <a:ext cx="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9" name=""/>
          <p:cNvSpPr/>
          <p:nvPr/>
        </p:nvSpPr>
        <p:spPr>
          <a:xfrm flipH="1">
            <a:off x="4252680" y="148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0" name=""/>
          <p:cNvSpPr/>
          <p:nvPr/>
        </p:nvSpPr>
        <p:spPr>
          <a:xfrm>
            <a:off x="4252680" y="1487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1" name=""/>
          <p:cNvSpPr/>
          <p:nvPr/>
        </p:nvSpPr>
        <p:spPr>
          <a:xfrm flipH="1">
            <a:off x="4247640" y="1492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2" name=""/>
          <p:cNvSpPr/>
          <p:nvPr/>
        </p:nvSpPr>
        <p:spPr>
          <a:xfrm flipH="1">
            <a:off x="4242960" y="1492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3" name=""/>
          <p:cNvSpPr/>
          <p:nvPr/>
        </p:nvSpPr>
        <p:spPr>
          <a:xfrm flipH="1">
            <a:off x="423828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4" name=""/>
          <p:cNvSpPr/>
          <p:nvPr/>
        </p:nvSpPr>
        <p:spPr>
          <a:xfrm flipH="1">
            <a:off x="423360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5" name=""/>
          <p:cNvSpPr/>
          <p:nvPr/>
        </p:nvSpPr>
        <p:spPr>
          <a:xfrm flipH="1">
            <a:off x="422892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6" name=""/>
          <p:cNvSpPr/>
          <p:nvPr/>
        </p:nvSpPr>
        <p:spPr>
          <a:xfrm flipH="1">
            <a:off x="4219200" y="1496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7" name=""/>
          <p:cNvSpPr/>
          <p:nvPr/>
        </p:nvSpPr>
        <p:spPr>
          <a:xfrm flipH="1">
            <a:off x="421452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8" name=""/>
          <p:cNvSpPr/>
          <p:nvPr/>
        </p:nvSpPr>
        <p:spPr>
          <a:xfrm flipH="1">
            <a:off x="420984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9" name=""/>
          <p:cNvSpPr/>
          <p:nvPr/>
        </p:nvSpPr>
        <p:spPr>
          <a:xfrm flipH="1">
            <a:off x="4200120" y="1496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0" name=""/>
          <p:cNvSpPr/>
          <p:nvPr/>
        </p:nvSpPr>
        <p:spPr>
          <a:xfrm flipH="1">
            <a:off x="4190760" y="1496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1" name=""/>
          <p:cNvSpPr/>
          <p:nvPr/>
        </p:nvSpPr>
        <p:spPr>
          <a:xfrm flipH="1">
            <a:off x="4185720" y="1496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2" name=""/>
          <p:cNvSpPr/>
          <p:nvPr/>
        </p:nvSpPr>
        <p:spPr>
          <a:xfrm flipH="1">
            <a:off x="4166640" y="1496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3" name=""/>
          <p:cNvSpPr/>
          <p:nvPr/>
        </p:nvSpPr>
        <p:spPr>
          <a:xfrm flipH="1">
            <a:off x="416196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4" name=""/>
          <p:cNvSpPr/>
          <p:nvPr/>
        </p:nvSpPr>
        <p:spPr>
          <a:xfrm flipH="1">
            <a:off x="4152600" y="1496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5" name=""/>
          <p:cNvSpPr/>
          <p:nvPr/>
        </p:nvSpPr>
        <p:spPr>
          <a:xfrm flipH="1">
            <a:off x="4138200" y="1496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6" name=""/>
          <p:cNvSpPr/>
          <p:nvPr/>
        </p:nvSpPr>
        <p:spPr>
          <a:xfrm flipH="1">
            <a:off x="4133520" y="149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7" name=""/>
          <p:cNvSpPr/>
          <p:nvPr/>
        </p:nvSpPr>
        <p:spPr>
          <a:xfrm flipH="1">
            <a:off x="4123800" y="1496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8" name=""/>
          <p:cNvSpPr/>
          <p:nvPr/>
        </p:nvSpPr>
        <p:spPr>
          <a:xfrm flipH="1" flipV="1">
            <a:off x="4100040" y="14922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9" name=""/>
          <p:cNvSpPr/>
          <p:nvPr/>
        </p:nvSpPr>
        <p:spPr>
          <a:xfrm flipH="1" flipV="1">
            <a:off x="4095360" y="1487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0" name=""/>
          <p:cNvSpPr/>
          <p:nvPr/>
        </p:nvSpPr>
        <p:spPr>
          <a:xfrm flipH="1">
            <a:off x="4085640" y="1487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1" name=""/>
          <p:cNvSpPr/>
          <p:nvPr/>
        </p:nvSpPr>
        <p:spPr>
          <a:xfrm flipH="1" flipV="1">
            <a:off x="4057200" y="14824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2" name=""/>
          <p:cNvSpPr/>
          <p:nvPr/>
        </p:nvSpPr>
        <p:spPr>
          <a:xfrm flipH="1" flipV="1">
            <a:off x="4047480" y="1477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3" name=""/>
          <p:cNvSpPr/>
          <p:nvPr/>
        </p:nvSpPr>
        <p:spPr>
          <a:xfrm flipH="1">
            <a:off x="4038120" y="1477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4" name=""/>
          <p:cNvSpPr/>
          <p:nvPr/>
        </p:nvSpPr>
        <p:spPr>
          <a:xfrm flipH="1" flipV="1">
            <a:off x="4023720" y="1473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5" name=""/>
          <p:cNvSpPr/>
          <p:nvPr/>
        </p:nvSpPr>
        <p:spPr>
          <a:xfrm flipH="1">
            <a:off x="4009320" y="1473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6" name=""/>
          <p:cNvSpPr/>
          <p:nvPr/>
        </p:nvSpPr>
        <p:spPr>
          <a:xfrm flipH="1">
            <a:off x="3999960" y="1473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7" name=""/>
          <p:cNvSpPr/>
          <p:nvPr/>
        </p:nvSpPr>
        <p:spPr>
          <a:xfrm flipH="1">
            <a:off x="3980880" y="1473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8" name=""/>
          <p:cNvSpPr/>
          <p:nvPr/>
        </p:nvSpPr>
        <p:spPr>
          <a:xfrm flipH="1">
            <a:off x="3976200" y="1473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9" name=""/>
          <p:cNvSpPr/>
          <p:nvPr/>
        </p:nvSpPr>
        <p:spPr>
          <a:xfrm flipH="1">
            <a:off x="3966480" y="1477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0" name=""/>
          <p:cNvSpPr/>
          <p:nvPr/>
        </p:nvSpPr>
        <p:spPr>
          <a:xfrm flipH="1">
            <a:off x="3938040" y="1477800"/>
            <a:ext cx="284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1" name=""/>
          <p:cNvSpPr/>
          <p:nvPr/>
        </p:nvSpPr>
        <p:spPr>
          <a:xfrm flipH="1">
            <a:off x="3923640" y="14871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2" name=""/>
          <p:cNvSpPr/>
          <p:nvPr/>
        </p:nvSpPr>
        <p:spPr>
          <a:xfrm flipH="1">
            <a:off x="3904560" y="1492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3" name=""/>
          <p:cNvSpPr/>
          <p:nvPr/>
        </p:nvSpPr>
        <p:spPr>
          <a:xfrm flipH="1">
            <a:off x="3894840" y="1492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4" name=""/>
          <p:cNvSpPr/>
          <p:nvPr/>
        </p:nvSpPr>
        <p:spPr>
          <a:xfrm flipH="1">
            <a:off x="3876120" y="1492200"/>
            <a:ext cx="18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5" name=""/>
          <p:cNvSpPr/>
          <p:nvPr/>
        </p:nvSpPr>
        <p:spPr>
          <a:xfrm flipH="1" flipV="1">
            <a:off x="3857040" y="14871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6" name=""/>
          <p:cNvSpPr/>
          <p:nvPr/>
        </p:nvSpPr>
        <p:spPr>
          <a:xfrm flipH="1">
            <a:off x="3847320" y="1487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7" name=""/>
          <p:cNvSpPr/>
          <p:nvPr/>
        </p:nvSpPr>
        <p:spPr>
          <a:xfrm flipH="1">
            <a:off x="3837960" y="1487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8" name=""/>
          <p:cNvSpPr/>
          <p:nvPr/>
        </p:nvSpPr>
        <p:spPr>
          <a:xfrm flipH="1" flipV="1">
            <a:off x="3794760" y="1477800"/>
            <a:ext cx="432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9" name=""/>
          <p:cNvSpPr/>
          <p:nvPr/>
        </p:nvSpPr>
        <p:spPr>
          <a:xfrm flipH="1">
            <a:off x="3785400" y="1477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0" name=""/>
          <p:cNvSpPr/>
          <p:nvPr/>
        </p:nvSpPr>
        <p:spPr>
          <a:xfrm flipH="1">
            <a:off x="3780720" y="147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1" name=""/>
          <p:cNvSpPr/>
          <p:nvPr/>
        </p:nvSpPr>
        <p:spPr>
          <a:xfrm flipH="1" flipV="1">
            <a:off x="3751920" y="147312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2" name=""/>
          <p:cNvSpPr/>
          <p:nvPr/>
        </p:nvSpPr>
        <p:spPr>
          <a:xfrm flipH="1">
            <a:off x="3742560" y="1473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3" name=""/>
          <p:cNvSpPr/>
          <p:nvPr/>
        </p:nvSpPr>
        <p:spPr>
          <a:xfrm flipH="1">
            <a:off x="3718800" y="14731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4" name=""/>
          <p:cNvSpPr/>
          <p:nvPr/>
        </p:nvSpPr>
        <p:spPr>
          <a:xfrm flipH="1">
            <a:off x="3709080" y="1473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5" name=""/>
          <p:cNvSpPr/>
          <p:nvPr/>
        </p:nvSpPr>
        <p:spPr>
          <a:xfrm flipH="1">
            <a:off x="3680640" y="147312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6" name=""/>
          <p:cNvSpPr/>
          <p:nvPr/>
        </p:nvSpPr>
        <p:spPr>
          <a:xfrm flipH="1">
            <a:off x="3661560" y="14778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7" name=""/>
          <p:cNvSpPr/>
          <p:nvPr/>
        </p:nvSpPr>
        <p:spPr>
          <a:xfrm flipH="1">
            <a:off x="3642480" y="14824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8" name=""/>
          <p:cNvSpPr/>
          <p:nvPr/>
        </p:nvSpPr>
        <p:spPr>
          <a:xfrm flipH="1">
            <a:off x="3632760" y="1482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9" name=""/>
          <p:cNvSpPr/>
          <p:nvPr/>
        </p:nvSpPr>
        <p:spPr>
          <a:xfrm flipH="1">
            <a:off x="3623400" y="1487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0" name=""/>
          <p:cNvSpPr/>
          <p:nvPr/>
        </p:nvSpPr>
        <p:spPr>
          <a:xfrm flipH="1">
            <a:off x="3585240" y="14871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1" name=""/>
          <p:cNvSpPr/>
          <p:nvPr/>
        </p:nvSpPr>
        <p:spPr>
          <a:xfrm flipH="1">
            <a:off x="3580200" y="1487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2" name=""/>
          <p:cNvSpPr/>
          <p:nvPr/>
        </p:nvSpPr>
        <p:spPr>
          <a:xfrm flipH="1">
            <a:off x="3551760" y="14871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3" name=""/>
          <p:cNvSpPr/>
          <p:nvPr/>
        </p:nvSpPr>
        <p:spPr>
          <a:xfrm flipH="1">
            <a:off x="3547080" y="148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4" name=""/>
          <p:cNvSpPr/>
          <p:nvPr/>
        </p:nvSpPr>
        <p:spPr>
          <a:xfrm flipH="1">
            <a:off x="3518280" y="1487160"/>
            <a:ext cx="288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5" name=""/>
          <p:cNvSpPr/>
          <p:nvPr/>
        </p:nvSpPr>
        <p:spPr>
          <a:xfrm flipH="1">
            <a:off x="3513600" y="1492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6" name=""/>
          <p:cNvSpPr/>
          <p:nvPr/>
        </p:nvSpPr>
        <p:spPr>
          <a:xfrm flipH="1">
            <a:off x="3475440" y="149220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7" name=""/>
          <p:cNvSpPr/>
          <p:nvPr/>
        </p:nvSpPr>
        <p:spPr>
          <a:xfrm flipH="1">
            <a:off x="3456360" y="1492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8" name=""/>
          <p:cNvSpPr/>
          <p:nvPr/>
        </p:nvSpPr>
        <p:spPr>
          <a:xfrm flipH="1">
            <a:off x="3437280" y="1492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9" name=""/>
          <p:cNvSpPr/>
          <p:nvPr/>
        </p:nvSpPr>
        <p:spPr>
          <a:xfrm flipH="1">
            <a:off x="3427920" y="1492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0" name=""/>
          <p:cNvSpPr/>
          <p:nvPr/>
        </p:nvSpPr>
        <p:spPr>
          <a:xfrm flipH="1" flipV="1">
            <a:off x="3408840" y="14871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1" name=""/>
          <p:cNvSpPr/>
          <p:nvPr/>
        </p:nvSpPr>
        <p:spPr>
          <a:xfrm flipH="1">
            <a:off x="3399120" y="1487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2" name=""/>
          <p:cNvSpPr/>
          <p:nvPr/>
        </p:nvSpPr>
        <p:spPr>
          <a:xfrm flipH="1">
            <a:off x="3385080" y="14871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3" name=""/>
          <p:cNvSpPr/>
          <p:nvPr/>
        </p:nvSpPr>
        <p:spPr>
          <a:xfrm flipH="1">
            <a:off x="3375360" y="1487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4" name=""/>
          <p:cNvSpPr/>
          <p:nvPr/>
        </p:nvSpPr>
        <p:spPr>
          <a:xfrm flipH="1">
            <a:off x="3366000" y="1487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5" name=""/>
          <p:cNvSpPr/>
          <p:nvPr/>
        </p:nvSpPr>
        <p:spPr>
          <a:xfrm flipH="1">
            <a:off x="3337200" y="148716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6" name=""/>
          <p:cNvSpPr/>
          <p:nvPr/>
        </p:nvSpPr>
        <p:spPr>
          <a:xfrm flipH="1">
            <a:off x="3327840" y="1487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7" name=""/>
          <p:cNvSpPr/>
          <p:nvPr/>
        </p:nvSpPr>
        <p:spPr>
          <a:xfrm flipH="1">
            <a:off x="3303720" y="1487160"/>
            <a:ext cx="24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8" name=""/>
          <p:cNvSpPr/>
          <p:nvPr/>
        </p:nvSpPr>
        <p:spPr>
          <a:xfrm flipH="1">
            <a:off x="3294360" y="1492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9" name=""/>
          <p:cNvSpPr/>
          <p:nvPr/>
        </p:nvSpPr>
        <p:spPr>
          <a:xfrm flipH="1">
            <a:off x="3275280" y="1492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0" name=""/>
          <p:cNvSpPr/>
          <p:nvPr/>
        </p:nvSpPr>
        <p:spPr>
          <a:xfrm flipH="1">
            <a:off x="3265560" y="1492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1" name=""/>
          <p:cNvSpPr/>
          <p:nvPr/>
        </p:nvSpPr>
        <p:spPr>
          <a:xfrm flipH="1" flipV="1">
            <a:off x="3241800" y="148716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2" name=""/>
          <p:cNvSpPr/>
          <p:nvPr/>
        </p:nvSpPr>
        <p:spPr>
          <a:xfrm flipH="1">
            <a:off x="3222720" y="14871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3" name=""/>
          <p:cNvSpPr/>
          <p:nvPr/>
        </p:nvSpPr>
        <p:spPr>
          <a:xfrm flipH="1" flipV="1">
            <a:off x="3203640" y="14824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4" name=""/>
          <p:cNvSpPr/>
          <p:nvPr/>
        </p:nvSpPr>
        <p:spPr>
          <a:xfrm flipH="1">
            <a:off x="3194280" y="1482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5" name=""/>
          <p:cNvSpPr/>
          <p:nvPr/>
        </p:nvSpPr>
        <p:spPr>
          <a:xfrm flipH="1">
            <a:off x="3184560" y="1482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6" name=""/>
          <p:cNvSpPr/>
          <p:nvPr/>
        </p:nvSpPr>
        <p:spPr>
          <a:xfrm flipH="1" flipV="1">
            <a:off x="3175200" y="1477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7" name=""/>
          <p:cNvSpPr/>
          <p:nvPr/>
        </p:nvSpPr>
        <p:spPr>
          <a:xfrm flipH="1">
            <a:off x="3170520" y="147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8" name=""/>
          <p:cNvSpPr/>
          <p:nvPr/>
        </p:nvSpPr>
        <p:spPr>
          <a:xfrm flipH="1">
            <a:off x="3156120" y="1477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9" name=""/>
          <p:cNvSpPr/>
          <p:nvPr/>
        </p:nvSpPr>
        <p:spPr>
          <a:xfrm flipH="1">
            <a:off x="3141720" y="1477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0" name=""/>
          <p:cNvSpPr/>
          <p:nvPr/>
        </p:nvSpPr>
        <p:spPr>
          <a:xfrm flipH="1">
            <a:off x="3127320" y="1477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1" name=""/>
          <p:cNvSpPr/>
          <p:nvPr/>
        </p:nvSpPr>
        <p:spPr>
          <a:xfrm flipH="1">
            <a:off x="3122640" y="147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2" name=""/>
          <p:cNvSpPr/>
          <p:nvPr/>
        </p:nvSpPr>
        <p:spPr>
          <a:xfrm flipH="1">
            <a:off x="3117960" y="147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3" name=""/>
          <p:cNvSpPr/>
          <p:nvPr/>
        </p:nvSpPr>
        <p:spPr>
          <a:xfrm flipH="1">
            <a:off x="3103560" y="1477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4" name=""/>
          <p:cNvSpPr/>
          <p:nvPr/>
        </p:nvSpPr>
        <p:spPr>
          <a:xfrm flipH="1" flipV="1">
            <a:off x="3089160" y="1473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5" name=""/>
          <p:cNvSpPr/>
          <p:nvPr/>
        </p:nvSpPr>
        <p:spPr>
          <a:xfrm flipH="1" flipV="1">
            <a:off x="3075120" y="146844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6" name=""/>
          <p:cNvSpPr/>
          <p:nvPr/>
        </p:nvSpPr>
        <p:spPr>
          <a:xfrm flipH="1">
            <a:off x="3065400" y="1468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7" name=""/>
          <p:cNvSpPr/>
          <p:nvPr/>
        </p:nvSpPr>
        <p:spPr>
          <a:xfrm flipH="1" flipV="1">
            <a:off x="3051000" y="14634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8" name=""/>
          <p:cNvSpPr/>
          <p:nvPr/>
        </p:nvSpPr>
        <p:spPr>
          <a:xfrm flipH="1">
            <a:off x="3041640" y="1463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9" name=""/>
          <p:cNvSpPr/>
          <p:nvPr/>
        </p:nvSpPr>
        <p:spPr>
          <a:xfrm flipH="1">
            <a:off x="3027240" y="1463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0" name=""/>
          <p:cNvSpPr/>
          <p:nvPr/>
        </p:nvSpPr>
        <p:spPr>
          <a:xfrm flipH="1">
            <a:off x="3008160" y="1463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1" name=""/>
          <p:cNvSpPr/>
          <p:nvPr/>
        </p:nvSpPr>
        <p:spPr>
          <a:xfrm flipH="1">
            <a:off x="2994120" y="14634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2" name=""/>
          <p:cNvSpPr/>
          <p:nvPr/>
        </p:nvSpPr>
        <p:spPr>
          <a:xfrm flipH="1">
            <a:off x="2989080" y="1463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3" name=""/>
          <p:cNvSpPr/>
          <p:nvPr/>
        </p:nvSpPr>
        <p:spPr>
          <a:xfrm flipH="1">
            <a:off x="2970000" y="14634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4" name=""/>
          <p:cNvSpPr/>
          <p:nvPr/>
        </p:nvSpPr>
        <p:spPr>
          <a:xfrm flipH="1">
            <a:off x="2960640" y="1468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5" name=""/>
          <p:cNvSpPr/>
          <p:nvPr/>
        </p:nvSpPr>
        <p:spPr>
          <a:xfrm flipH="1">
            <a:off x="2955960" y="1468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6" name=""/>
          <p:cNvSpPr/>
          <p:nvPr/>
        </p:nvSpPr>
        <p:spPr>
          <a:xfrm flipH="1">
            <a:off x="2936880" y="1468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7" name=""/>
          <p:cNvSpPr/>
          <p:nvPr/>
        </p:nvSpPr>
        <p:spPr>
          <a:xfrm flipH="1" flipV="1">
            <a:off x="2917800" y="1468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8" name=""/>
          <p:cNvSpPr/>
          <p:nvPr/>
        </p:nvSpPr>
        <p:spPr>
          <a:xfrm flipH="1">
            <a:off x="2908080" y="1468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9" name=""/>
          <p:cNvSpPr/>
          <p:nvPr/>
        </p:nvSpPr>
        <p:spPr>
          <a:xfrm flipH="1" flipV="1">
            <a:off x="2889000" y="14634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0" name=""/>
          <p:cNvSpPr/>
          <p:nvPr/>
        </p:nvSpPr>
        <p:spPr>
          <a:xfrm flipH="1" flipV="1">
            <a:off x="2869920" y="14587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1" name=""/>
          <p:cNvSpPr/>
          <p:nvPr/>
        </p:nvSpPr>
        <p:spPr>
          <a:xfrm flipH="1">
            <a:off x="2860560" y="1458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2" name=""/>
          <p:cNvSpPr/>
          <p:nvPr/>
        </p:nvSpPr>
        <p:spPr>
          <a:xfrm flipH="1" flipV="1">
            <a:off x="2841480" y="1454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3" name=""/>
          <p:cNvSpPr/>
          <p:nvPr/>
        </p:nvSpPr>
        <p:spPr>
          <a:xfrm flipH="1">
            <a:off x="2836800" y="1454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4" name=""/>
          <p:cNvSpPr/>
          <p:nvPr/>
        </p:nvSpPr>
        <p:spPr>
          <a:xfrm flipH="1" flipV="1">
            <a:off x="2822400" y="14493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5" name=""/>
          <p:cNvSpPr/>
          <p:nvPr/>
        </p:nvSpPr>
        <p:spPr>
          <a:xfrm flipH="1">
            <a:off x="2808000" y="14493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6" name=""/>
          <p:cNvSpPr/>
          <p:nvPr/>
        </p:nvSpPr>
        <p:spPr>
          <a:xfrm flipH="1">
            <a:off x="2798640" y="1449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7" name=""/>
          <p:cNvSpPr/>
          <p:nvPr/>
        </p:nvSpPr>
        <p:spPr>
          <a:xfrm flipH="1">
            <a:off x="2793600" y="1449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8" name=""/>
          <p:cNvSpPr/>
          <p:nvPr/>
        </p:nvSpPr>
        <p:spPr>
          <a:xfrm flipH="1">
            <a:off x="2779560" y="14493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9" name=""/>
          <p:cNvSpPr/>
          <p:nvPr/>
        </p:nvSpPr>
        <p:spPr>
          <a:xfrm flipH="1">
            <a:off x="2774520" y="1449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0" name=""/>
          <p:cNvSpPr/>
          <p:nvPr/>
        </p:nvSpPr>
        <p:spPr>
          <a:xfrm flipH="1" flipV="1">
            <a:off x="2760480" y="144432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1" name=""/>
          <p:cNvSpPr/>
          <p:nvPr/>
        </p:nvSpPr>
        <p:spPr>
          <a:xfrm flipH="1">
            <a:off x="2746080" y="14443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2" name=""/>
          <p:cNvSpPr/>
          <p:nvPr/>
        </p:nvSpPr>
        <p:spPr>
          <a:xfrm flipH="1">
            <a:off x="2731680" y="14443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3" name=""/>
          <p:cNvSpPr/>
          <p:nvPr/>
        </p:nvSpPr>
        <p:spPr>
          <a:xfrm flipH="1">
            <a:off x="2727000" y="1444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4" name=""/>
          <p:cNvSpPr/>
          <p:nvPr/>
        </p:nvSpPr>
        <p:spPr>
          <a:xfrm flipH="1">
            <a:off x="2712600" y="14443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5" name=""/>
          <p:cNvSpPr/>
          <p:nvPr/>
        </p:nvSpPr>
        <p:spPr>
          <a:xfrm flipH="1">
            <a:off x="2703240" y="1449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6" name=""/>
          <p:cNvSpPr/>
          <p:nvPr/>
        </p:nvSpPr>
        <p:spPr>
          <a:xfrm flipH="1">
            <a:off x="2693520" y="1449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7" name=""/>
          <p:cNvSpPr/>
          <p:nvPr/>
        </p:nvSpPr>
        <p:spPr>
          <a:xfrm flipH="1">
            <a:off x="2684160" y="1454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8" name=""/>
          <p:cNvSpPr/>
          <p:nvPr/>
        </p:nvSpPr>
        <p:spPr>
          <a:xfrm flipH="1">
            <a:off x="2679480" y="1454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9" name=""/>
          <p:cNvSpPr/>
          <p:nvPr/>
        </p:nvSpPr>
        <p:spPr>
          <a:xfrm flipH="1">
            <a:off x="2674440" y="1458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0" name=""/>
          <p:cNvSpPr/>
          <p:nvPr/>
        </p:nvSpPr>
        <p:spPr>
          <a:xfrm flipH="1">
            <a:off x="2669760" y="145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1" name=""/>
          <p:cNvSpPr/>
          <p:nvPr/>
        </p:nvSpPr>
        <p:spPr>
          <a:xfrm flipV="1">
            <a:off x="2669760" y="1454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2" name=""/>
          <p:cNvSpPr/>
          <p:nvPr/>
        </p:nvSpPr>
        <p:spPr>
          <a:xfrm>
            <a:off x="2255040" y="1396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3" name=""/>
          <p:cNvSpPr/>
          <p:nvPr/>
        </p:nvSpPr>
        <p:spPr>
          <a:xfrm>
            <a:off x="2255040" y="1401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4" name=""/>
          <p:cNvSpPr/>
          <p:nvPr/>
        </p:nvSpPr>
        <p:spPr>
          <a:xfrm>
            <a:off x="2255040" y="1406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5" name=""/>
          <p:cNvSpPr/>
          <p:nvPr/>
        </p:nvSpPr>
        <p:spPr>
          <a:xfrm>
            <a:off x="2255040" y="141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6" name=""/>
          <p:cNvSpPr/>
          <p:nvPr/>
        </p:nvSpPr>
        <p:spPr>
          <a:xfrm flipH="1">
            <a:off x="2250360" y="1415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7" name=""/>
          <p:cNvSpPr/>
          <p:nvPr/>
        </p:nvSpPr>
        <p:spPr>
          <a:xfrm>
            <a:off x="2250360" y="141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8" name=""/>
          <p:cNvSpPr/>
          <p:nvPr/>
        </p:nvSpPr>
        <p:spPr>
          <a:xfrm>
            <a:off x="2250360" y="142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9" name=""/>
          <p:cNvSpPr/>
          <p:nvPr/>
        </p:nvSpPr>
        <p:spPr>
          <a:xfrm>
            <a:off x="2250360" y="1425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0" name=""/>
          <p:cNvSpPr/>
          <p:nvPr/>
        </p:nvSpPr>
        <p:spPr>
          <a:xfrm>
            <a:off x="2250360" y="143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1" name=""/>
          <p:cNvSpPr/>
          <p:nvPr/>
        </p:nvSpPr>
        <p:spPr>
          <a:xfrm>
            <a:off x="2250360" y="143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2" name=""/>
          <p:cNvSpPr/>
          <p:nvPr/>
        </p:nvSpPr>
        <p:spPr>
          <a:xfrm flipH="1">
            <a:off x="2245320" y="144432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3" name=""/>
          <p:cNvSpPr/>
          <p:nvPr/>
        </p:nvSpPr>
        <p:spPr>
          <a:xfrm>
            <a:off x="2245320" y="146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4" name=""/>
          <p:cNvSpPr/>
          <p:nvPr/>
        </p:nvSpPr>
        <p:spPr>
          <a:xfrm>
            <a:off x="2245320" y="14731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5" name=""/>
          <p:cNvSpPr/>
          <p:nvPr/>
        </p:nvSpPr>
        <p:spPr>
          <a:xfrm>
            <a:off x="2245320" y="1487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6" name=""/>
          <p:cNvSpPr/>
          <p:nvPr/>
        </p:nvSpPr>
        <p:spPr>
          <a:xfrm flipH="1">
            <a:off x="2240640" y="1496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7" name=""/>
          <p:cNvSpPr/>
          <p:nvPr/>
        </p:nvSpPr>
        <p:spPr>
          <a:xfrm>
            <a:off x="2240640" y="1501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8" name=""/>
          <p:cNvSpPr/>
          <p:nvPr/>
        </p:nvSpPr>
        <p:spPr>
          <a:xfrm>
            <a:off x="2240640" y="1511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9" name=""/>
          <p:cNvSpPr/>
          <p:nvPr/>
        </p:nvSpPr>
        <p:spPr>
          <a:xfrm>
            <a:off x="2350440" y="141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0" name=""/>
          <p:cNvSpPr/>
          <p:nvPr/>
        </p:nvSpPr>
        <p:spPr>
          <a:xfrm>
            <a:off x="2350440" y="1415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1" name=""/>
          <p:cNvSpPr/>
          <p:nvPr/>
        </p:nvSpPr>
        <p:spPr>
          <a:xfrm>
            <a:off x="2355120" y="1420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2" name=""/>
          <p:cNvSpPr/>
          <p:nvPr/>
        </p:nvSpPr>
        <p:spPr>
          <a:xfrm>
            <a:off x="2355120" y="143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3" name=""/>
          <p:cNvSpPr/>
          <p:nvPr/>
        </p:nvSpPr>
        <p:spPr>
          <a:xfrm>
            <a:off x="2355120" y="143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4" name=""/>
          <p:cNvSpPr/>
          <p:nvPr/>
        </p:nvSpPr>
        <p:spPr>
          <a:xfrm>
            <a:off x="2355120" y="1439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5" name=""/>
          <p:cNvSpPr/>
          <p:nvPr/>
        </p:nvSpPr>
        <p:spPr>
          <a:xfrm>
            <a:off x="2359800" y="14540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6" name=""/>
          <p:cNvSpPr/>
          <p:nvPr/>
        </p:nvSpPr>
        <p:spPr>
          <a:xfrm>
            <a:off x="2359800" y="1468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7" name=""/>
          <p:cNvSpPr/>
          <p:nvPr/>
        </p:nvSpPr>
        <p:spPr>
          <a:xfrm>
            <a:off x="2359800" y="147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8" name=""/>
          <p:cNvSpPr/>
          <p:nvPr/>
        </p:nvSpPr>
        <p:spPr>
          <a:xfrm flipH="1">
            <a:off x="2350440" y="1482480"/>
            <a:ext cx="936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9" name=""/>
          <p:cNvSpPr/>
          <p:nvPr/>
        </p:nvSpPr>
        <p:spPr>
          <a:xfrm flipH="1">
            <a:off x="2345760" y="1511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0" name=""/>
          <p:cNvSpPr/>
          <p:nvPr/>
        </p:nvSpPr>
        <p:spPr>
          <a:xfrm flipH="1">
            <a:off x="2336040" y="15206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1" name=""/>
          <p:cNvSpPr/>
          <p:nvPr/>
        </p:nvSpPr>
        <p:spPr>
          <a:xfrm flipH="1">
            <a:off x="2331360" y="1535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2" name=""/>
          <p:cNvSpPr/>
          <p:nvPr/>
        </p:nvSpPr>
        <p:spPr>
          <a:xfrm flipH="1">
            <a:off x="2316960" y="153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3" name=""/>
          <p:cNvSpPr/>
          <p:nvPr/>
        </p:nvSpPr>
        <p:spPr>
          <a:xfrm flipH="1">
            <a:off x="2307600" y="1539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4" name=""/>
          <p:cNvSpPr/>
          <p:nvPr/>
        </p:nvSpPr>
        <p:spPr>
          <a:xfrm flipH="1" flipV="1">
            <a:off x="2297880" y="15350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5" name=""/>
          <p:cNvSpPr/>
          <p:nvPr/>
        </p:nvSpPr>
        <p:spPr>
          <a:xfrm flipV="1">
            <a:off x="2297880" y="153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6" name=""/>
          <p:cNvSpPr/>
          <p:nvPr/>
        </p:nvSpPr>
        <p:spPr>
          <a:xfrm flipH="1" flipV="1">
            <a:off x="2293200" y="1520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7" name=""/>
          <p:cNvSpPr/>
          <p:nvPr/>
        </p:nvSpPr>
        <p:spPr>
          <a:xfrm flipV="1">
            <a:off x="2293200" y="151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8" name=""/>
          <p:cNvSpPr/>
          <p:nvPr/>
        </p:nvSpPr>
        <p:spPr>
          <a:xfrm flipV="1">
            <a:off x="2293200" y="1506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9" name=""/>
          <p:cNvSpPr/>
          <p:nvPr/>
        </p:nvSpPr>
        <p:spPr>
          <a:xfrm flipV="1">
            <a:off x="2293200" y="1501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0" name=""/>
          <p:cNvSpPr/>
          <p:nvPr/>
        </p:nvSpPr>
        <p:spPr>
          <a:xfrm flipV="1">
            <a:off x="2297880" y="1496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1" name=""/>
          <p:cNvSpPr/>
          <p:nvPr/>
        </p:nvSpPr>
        <p:spPr>
          <a:xfrm>
            <a:off x="2302560" y="1496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2" name=""/>
          <p:cNvSpPr/>
          <p:nvPr/>
        </p:nvSpPr>
        <p:spPr>
          <a:xfrm flipV="1">
            <a:off x="2307600" y="14871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3" name=""/>
          <p:cNvSpPr/>
          <p:nvPr/>
        </p:nvSpPr>
        <p:spPr>
          <a:xfrm>
            <a:off x="2326680" y="148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4" name=""/>
          <p:cNvSpPr/>
          <p:nvPr/>
        </p:nvSpPr>
        <p:spPr>
          <a:xfrm>
            <a:off x="2331360" y="14871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5" name=""/>
          <p:cNvSpPr/>
          <p:nvPr/>
        </p:nvSpPr>
        <p:spPr>
          <a:xfrm>
            <a:off x="2464920" y="145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6" name=""/>
          <p:cNvSpPr/>
          <p:nvPr/>
        </p:nvSpPr>
        <p:spPr>
          <a:xfrm>
            <a:off x="2469600" y="145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7" name=""/>
          <p:cNvSpPr/>
          <p:nvPr/>
        </p:nvSpPr>
        <p:spPr>
          <a:xfrm>
            <a:off x="2469600" y="1463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8" name=""/>
          <p:cNvSpPr/>
          <p:nvPr/>
        </p:nvSpPr>
        <p:spPr>
          <a:xfrm>
            <a:off x="2469600" y="146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9" name=""/>
          <p:cNvSpPr/>
          <p:nvPr/>
        </p:nvSpPr>
        <p:spPr>
          <a:xfrm>
            <a:off x="2469600" y="1473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0" name=""/>
          <p:cNvSpPr/>
          <p:nvPr/>
        </p:nvSpPr>
        <p:spPr>
          <a:xfrm flipH="1">
            <a:off x="2464920" y="147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1" name=""/>
          <p:cNvSpPr/>
          <p:nvPr/>
        </p:nvSpPr>
        <p:spPr>
          <a:xfrm>
            <a:off x="2464920" y="1482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2" name=""/>
          <p:cNvSpPr/>
          <p:nvPr/>
        </p:nvSpPr>
        <p:spPr>
          <a:xfrm>
            <a:off x="2464920" y="1492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3" name=""/>
          <p:cNvSpPr/>
          <p:nvPr/>
        </p:nvSpPr>
        <p:spPr>
          <a:xfrm flipH="1">
            <a:off x="2459880" y="15015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4" name=""/>
          <p:cNvSpPr/>
          <p:nvPr/>
        </p:nvSpPr>
        <p:spPr>
          <a:xfrm>
            <a:off x="2459880" y="1511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5" name=""/>
          <p:cNvSpPr/>
          <p:nvPr/>
        </p:nvSpPr>
        <p:spPr>
          <a:xfrm flipH="1">
            <a:off x="2450520" y="15159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6" name=""/>
          <p:cNvSpPr/>
          <p:nvPr/>
        </p:nvSpPr>
        <p:spPr>
          <a:xfrm flipH="1">
            <a:off x="2445840" y="1530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7" name=""/>
          <p:cNvSpPr/>
          <p:nvPr/>
        </p:nvSpPr>
        <p:spPr>
          <a:xfrm flipH="1">
            <a:off x="2440800" y="1535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8" name=""/>
          <p:cNvSpPr/>
          <p:nvPr/>
        </p:nvSpPr>
        <p:spPr>
          <a:xfrm flipH="1" flipV="1">
            <a:off x="2436120" y="1535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9" name=""/>
          <p:cNvSpPr/>
          <p:nvPr/>
        </p:nvSpPr>
        <p:spPr>
          <a:xfrm flipH="1">
            <a:off x="2431440" y="1535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0" name=""/>
          <p:cNvSpPr/>
          <p:nvPr/>
        </p:nvSpPr>
        <p:spPr>
          <a:xfrm flipV="1">
            <a:off x="2431440" y="153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1" name=""/>
          <p:cNvSpPr/>
          <p:nvPr/>
        </p:nvSpPr>
        <p:spPr>
          <a:xfrm flipH="1" flipV="1">
            <a:off x="2426760" y="15112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2" name=""/>
          <p:cNvSpPr/>
          <p:nvPr/>
        </p:nvSpPr>
        <p:spPr>
          <a:xfrm flipH="1" flipV="1">
            <a:off x="2421720" y="14922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3" name=""/>
          <p:cNvSpPr/>
          <p:nvPr/>
        </p:nvSpPr>
        <p:spPr>
          <a:xfrm flipV="1">
            <a:off x="2421720" y="14684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4" name=""/>
          <p:cNvSpPr/>
          <p:nvPr/>
        </p:nvSpPr>
        <p:spPr>
          <a:xfrm flipV="1">
            <a:off x="2421720" y="14540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5" name=""/>
          <p:cNvSpPr/>
          <p:nvPr/>
        </p:nvSpPr>
        <p:spPr>
          <a:xfrm flipV="1">
            <a:off x="2426760" y="14349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6" name=""/>
          <p:cNvSpPr/>
          <p:nvPr/>
        </p:nvSpPr>
        <p:spPr>
          <a:xfrm flipV="1">
            <a:off x="2431440" y="143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7" name=""/>
          <p:cNvSpPr/>
          <p:nvPr/>
        </p:nvSpPr>
        <p:spPr>
          <a:xfrm flipV="1">
            <a:off x="2431440" y="14158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8" name=""/>
          <p:cNvSpPr/>
          <p:nvPr/>
        </p:nvSpPr>
        <p:spPr>
          <a:xfrm>
            <a:off x="2440800" y="1415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9" name=""/>
          <p:cNvSpPr/>
          <p:nvPr/>
        </p:nvSpPr>
        <p:spPr>
          <a:xfrm>
            <a:off x="2445840" y="1415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0" name=""/>
          <p:cNvSpPr/>
          <p:nvPr/>
        </p:nvSpPr>
        <p:spPr>
          <a:xfrm>
            <a:off x="2450520" y="1420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1" name=""/>
          <p:cNvSpPr/>
          <p:nvPr/>
        </p:nvSpPr>
        <p:spPr>
          <a:xfrm>
            <a:off x="394272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2" name=""/>
          <p:cNvSpPr/>
          <p:nvPr/>
        </p:nvSpPr>
        <p:spPr>
          <a:xfrm>
            <a:off x="394740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3" name=""/>
          <p:cNvSpPr/>
          <p:nvPr/>
        </p:nvSpPr>
        <p:spPr>
          <a:xfrm>
            <a:off x="394740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4" name=""/>
          <p:cNvSpPr/>
          <p:nvPr/>
        </p:nvSpPr>
        <p:spPr>
          <a:xfrm>
            <a:off x="394740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5" name=""/>
          <p:cNvSpPr/>
          <p:nvPr/>
        </p:nvSpPr>
        <p:spPr>
          <a:xfrm>
            <a:off x="3947400" y="1744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6" name=""/>
          <p:cNvSpPr/>
          <p:nvPr/>
        </p:nvSpPr>
        <p:spPr>
          <a:xfrm>
            <a:off x="3947400" y="1754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7" name=""/>
          <p:cNvSpPr/>
          <p:nvPr/>
        </p:nvSpPr>
        <p:spPr>
          <a:xfrm>
            <a:off x="3947400" y="176364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8" name=""/>
          <p:cNvSpPr/>
          <p:nvPr/>
        </p:nvSpPr>
        <p:spPr>
          <a:xfrm>
            <a:off x="406188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9" name=""/>
          <p:cNvSpPr/>
          <p:nvPr/>
        </p:nvSpPr>
        <p:spPr>
          <a:xfrm>
            <a:off x="406656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0" name=""/>
          <p:cNvSpPr/>
          <p:nvPr/>
        </p:nvSpPr>
        <p:spPr>
          <a:xfrm>
            <a:off x="406656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1" name=""/>
          <p:cNvSpPr/>
          <p:nvPr/>
        </p:nvSpPr>
        <p:spPr>
          <a:xfrm>
            <a:off x="4066560" y="174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2" name=""/>
          <p:cNvSpPr/>
          <p:nvPr/>
        </p:nvSpPr>
        <p:spPr>
          <a:xfrm>
            <a:off x="4066560" y="1749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3" name=""/>
          <p:cNvSpPr/>
          <p:nvPr/>
        </p:nvSpPr>
        <p:spPr>
          <a:xfrm>
            <a:off x="4071240" y="175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4" name=""/>
          <p:cNvSpPr/>
          <p:nvPr/>
        </p:nvSpPr>
        <p:spPr>
          <a:xfrm>
            <a:off x="4071240" y="175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5" name=""/>
          <p:cNvSpPr/>
          <p:nvPr/>
        </p:nvSpPr>
        <p:spPr>
          <a:xfrm>
            <a:off x="4071240" y="1763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6" name=""/>
          <p:cNvSpPr/>
          <p:nvPr/>
        </p:nvSpPr>
        <p:spPr>
          <a:xfrm>
            <a:off x="4071240" y="1773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7" name=""/>
          <p:cNvSpPr/>
          <p:nvPr/>
        </p:nvSpPr>
        <p:spPr>
          <a:xfrm>
            <a:off x="4071240" y="17924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8" name=""/>
          <p:cNvSpPr/>
          <p:nvPr/>
        </p:nvSpPr>
        <p:spPr>
          <a:xfrm>
            <a:off x="4071240" y="181620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9" name=""/>
          <p:cNvSpPr/>
          <p:nvPr/>
        </p:nvSpPr>
        <p:spPr>
          <a:xfrm flipH="1">
            <a:off x="3866400" y="1735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0" name=""/>
          <p:cNvSpPr/>
          <p:nvPr/>
        </p:nvSpPr>
        <p:spPr>
          <a:xfrm flipV="1">
            <a:off x="386640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1" name=""/>
          <p:cNvSpPr/>
          <p:nvPr/>
        </p:nvSpPr>
        <p:spPr>
          <a:xfrm flipH="1">
            <a:off x="386172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2" name=""/>
          <p:cNvSpPr/>
          <p:nvPr/>
        </p:nvSpPr>
        <p:spPr>
          <a:xfrm flipH="1">
            <a:off x="3852000" y="1730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3" name=""/>
          <p:cNvSpPr/>
          <p:nvPr/>
        </p:nvSpPr>
        <p:spPr>
          <a:xfrm flipH="1" flipV="1">
            <a:off x="384732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4" name=""/>
          <p:cNvSpPr/>
          <p:nvPr/>
        </p:nvSpPr>
        <p:spPr>
          <a:xfrm flipH="1">
            <a:off x="3842640" y="1725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5" name=""/>
          <p:cNvSpPr/>
          <p:nvPr/>
        </p:nvSpPr>
        <p:spPr>
          <a:xfrm flipH="1">
            <a:off x="3837960" y="1725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6" name=""/>
          <p:cNvSpPr/>
          <p:nvPr/>
        </p:nvSpPr>
        <p:spPr>
          <a:xfrm flipH="1" flipV="1">
            <a:off x="3813840" y="1720800"/>
            <a:ext cx="24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7" name=""/>
          <p:cNvSpPr/>
          <p:nvPr/>
        </p:nvSpPr>
        <p:spPr>
          <a:xfrm flipH="1">
            <a:off x="3775680" y="172080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8" name=""/>
          <p:cNvSpPr/>
          <p:nvPr/>
        </p:nvSpPr>
        <p:spPr>
          <a:xfrm flipH="1">
            <a:off x="3747240" y="17208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9" name=""/>
          <p:cNvSpPr/>
          <p:nvPr/>
        </p:nvSpPr>
        <p:spPr>
          <a:xfrm flipH="1">
            <a:off x="3499200" y="1716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0" name=""/>
          <p:cNvSpPr/>
          <p:nvPr/>
        </p:nvSpPr>
        <p:spPr>
          <a:xfrm flipH="1">
            <a:off x="3494520" y="1716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1" name=""/>
          <p:cNvSpPr/>
          <p:nvPr/>
        </p:nvSpPr>
        <p:spPr>
          <a:xfrm flipH="1">
            <a:off x="3489840" y="172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2" name=""/>
          <p:cNvSpPr/>
          <p:nvPr/>
        </p:nvSpPr>
        <p:spPr>
          <a:xfrm flipH="1">
            <a:off x="3485160" y="1720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3" name=""/>
          <p:cNvSpPr/>
          <p:nvPr/>
        </p:nvSpPr>
        <p:spPr>
          <a:xfrm flipH="1">
            <a:off x="3470760" y="1725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4" name=""/>
          <p:cNvSpPr/>
          <p:nvPr/>
        </p:nvSpPr>
        <p:spPr>
          <a:xfrm flipH="1">
            <a:off x="346608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5" name=""/>
          <p:cNvSpPr/>
          <p:nvPr/>
        </p:nvSpPr>
        <p:spPr>
          <a:xfrm flipH="1">
            <a:off x="3447000" y="1730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6" name=""/>
          <p:cNvSpPr/>
          <p:nvPr/>
        </p:nvSpPr>
        <p:spPr>
          <a:xfrm flipH="1">
            <a:off x="3427920" y="1730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7" name=""/>
          <p:cNvSpPr/>
          <p:nvPr/>
        </p:nvSpPr>
        <p:spPr>
          <a:xfrm flipH="1">
            <a:off x="3422880" y="1730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8" name=""/>
          <p:cNvSpPr/>
          <p:nvPr/>
        </p:nvSpPr>
        <p:spPr>
          <a:xfrm flipH="1" flipV="1">
            <a:off x="3403800" y="1725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9" name=""/>
          <p:cNvSpPr/>
          <p:nvPr/>
        </p:nvSpPr>
        <p:spPr>
          <a:xfrm flipH="1">
            <a:off x="3375360" y="17258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0" name=""/>
          <p:cNvSpPr/>
          <p:nvPr/>
        </p:nvSpPr>
        <p:spPr>
          <a:xfrm flipH="1">
            <a:off x="3366000" y="1730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1" name=""/>
          <p:cNvSpPr/>
          <p:nvPr/>
        </p:nvSpPr>
        <p:spPr>
          <a:xfrm flipH="1">
            <a:off x="3341880" y="173052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2" name=""/>
          <p:cNvSpPr/>
          <p:nvPr/>
        </p:nvSpPr>
        <p:spPr>
          <a:xfrm flipH="1">
            <a:off x="315612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3" name=""/>
          <p:cNvSpPr/>
          <p:nvPr/>
        </p:nvSpPr>
        <p:spPr>
          <a:xfrm flipH="1">
            <a:off x="3151440" y="173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4" name=""/>
          <p:cNvSpPr/>
          <p:nvPr/>
        </p:nvSpPr>
        <p:spPr>
          <a:xfrm flipH="1">
            <a:off x="3146400" y="1730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5" name=""/>
          <p:cNvSpPr/>
          <p:nvPr/>
        </p:nvSpPr>
        <p:spPr>
          <a:xfrm flipH="1">
            <a:off x="3141720" y="1735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6" name=""/>
          <p:cNvSpPr/>
          <p:nvPr/>
        </p:nvSpPr>
        <p:spPr>
          <a:xfrm flipH="1">
            <a:off x="3122640" y="17352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7" name=""/>
          <p:cNvSpPr/>
          <p:nvPr/>
        </p:nvSpPr>
        <p:spPr>
          <a:xfrm flipH="1">
            <a:off x="2879640" y="175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8" name=""/>
          <p:cNvSpPr/>
          <p:nvPr/>
        </p:nvSpPr>
        <p:spPr>
          <a:xfrm flipH="1">
            <a:off x="2874960" y="1758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9" name=""/>
          <p:cNvSpPr/>
          <p:nvPr/>
        </p:nvSpPr>
        <p:spPr>
          <a:xfrm flipH="1">
            <a:off x="2869920" y="1758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0" name=""/>
          <p:cNvSpPr/>
          <p:nvPr/>
        </p:nvSpPr>
        <p:spPr>
          <a:xfrm flipH="1" flipV="1">
            <a:off x="2865240" y="1754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1" name=""/>
          <p:cNvSpPr/>
          <p:nvPr/>
        </p:nvSpPr>
        <p:spPr>
          <a:xfrm flipH="1">
            <a:off x="2860560" y="175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2" name=""/>
          <p:cNvSpPr/>
          <p:nvPr/>
        </p:nvSpPr>
        <p:spPr>
          <a:xfrm flipH="1">
            <a:off x="2855880" y="175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3" name=""/>
          <p:cNvSpPr/>
          <p:nvPr/>
        </p:nvSpPr>
        <p:spPr>
          <a:xfrm flipH="1" flipV="1">
            <a:off x="2841480" y="17449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4" name=""/>
          <p:cNvSpPr/>
          <p:nvPr/>
        </p:nvSpPr>
        <p:spPr>
          <a:xfrm>
            <a:off x="4181040" y="344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5" name=""/>
          <p:cNvSpPr/>
          <p:nvPr/>
        </p:nvSpPr>
        <p:spPr>
          <a:xfrm>
            <a:off x="4185720" y="3446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6" name=""/>
          <p:cNvSpPr/>
          <p:nvPr/>
        </p:nvSpPr>
        <p:spPr>
          <a:xfrm>
            <a:off x="4190760" y="3451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7" name=""/>
          <p:cNvSpPr/>
          <p:nvPr/>
        </p:nvSpPr>
        <p:spPr>
          <a:xfrm>
            <a:off x="4195440" y="345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8" name=""/>
          <p:cNvSpPr/>
          <p:nvPr/>
        </p:nvSpPr>
        <p:spPr>
          <a:xfrm>
            <a:off x="4195440" y="3456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9" name=""/>
          <p:cNvSpPr/>
          <p:nvPr/>
        </p:nvSpPr>
        <p:spPr>
          <a:xfrm>
            <a:off x="4200120" y="3461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0" name=""/>
          <p:cNvSpPr/>
          <p:nvPr/>
        </p:nvSpPr>
        <p:spPr>
          <a:xfrm>
            <a:off x="4200120" y="346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1" name=""/>
          <p:cNvSpPr/>
          <p:nvPr/>
        </p:nvSpPr>
        <p:spPr>
          <a:xfrm>
            <a:off x="4200120" y="347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2" name=""/>
          <p:cNvSpPr/>
          <p:nvPr/>
        </p:nvSpPr>
        <p:spPr>
          <a:xfrm>
            <a:off x="4200120" y="3475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3" name=""/>
          <p:cNvSpPr/>
          <p:nvPr/>
        </p:nvSpPr>
        <p:spPr>
          <a:xfrm>
            <a:off x="4200120" y="3480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4" name=""/>
          <p:cNvSpPr/>
          <p:nvPr/>
        </p:nvSpPr>
        <p:spPr>
          <a:xfrm flipH="1">
            <a:off x="4195440" y="348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5" name=""/>
          <p:cNvSpPr/>
          <p:nvPr/>
        </p:nvSpPr>
        <p:spPr>
          <a:xfrm>
            <a:off x="4195440" y="348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6" name=""/>
          <p:cNvSpPr/>
          <p:nvPr/>
        </p:nvSpPr>
        <p:spPr>
          <a:xfrm>
            <a:off x="4195440" y="348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7" name=""/>
          <p:cNvSpPr/>
          <p:nvPr/>
        </p:nvSpPr>
        <p:spPr>
          <a:xfrm flipH="1">
            <a:off x="4190760" y="3494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8" name=""/>
          <p:cNvSpPr/>
          <p:nvPr/>
        </p:nvSpPr>
        <p:spPr>
          <a:xfrm flipH="1">
            <a:off x="4185720" y="3499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9" name=""/>
          <p:cNvSpPr/>
          <p:nvPr/>
        </p:nvSpPr>
        <p:spPr>
          <a:xfrm flipH="1">
            <a:off x="4181040" y="350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0" name=""/>
          <p:cNvSpPr/>
          <p:nvPr/>
        </p:nvSpPr>
        <p:spPr>
          <a:xfrm flipH="1">
            <a:off x="4161960" y="35085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1" name=""/>
          <p:cNvSpPr/>
          <p:nvPr/>
        </p:nvSpPr>
        <p:spPr>
          <a:xfrm flipH="1">
            <a:off x="4152600" y="35132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2" name=""/>
          <p:cNvSpPr/>
          <p:nvPr/>
        </p:nvSpPr>
        <p:spPr>
          <a:xfrm flipH="1">
            <a:off x="4142880" y="3518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3" name=""/>
          <p:cNvSpPr/>
          <p:nvPr/>
        </p:nvSpPr>
        <p:spPr>
          <a:xfrm flipH="1">
            <a:off x="4119120" y="35229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4" name=""/>
          <p:cNvSpPr/>
          <p:nvPr/>
        </p:nvSpPr>
        <p:spPr>
          <a:xfrm flipH="1">
            <a:off x="4114440" y="352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5" name=""/>
          <p:cNvSpPr/>
          <p:nvPr/>
        </p:nvSpPr>
        <p:spPr>
          <a:xfrm flipH="1">
            <a:off x="4090320" y="352764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6" name=""/>
          <p:cNvSpPr/>
          <p:nvPr/>
        </p:nvSpPr>
        <p:spPr>
          <a:xfrm flipH="1" flipV="1">
            <a:off x="4080960" y="3527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7" name=""/>
          <p:cNvSpPr/>
          <p:nvPr/>
        </p:nvSpPr>
        <p:spPr>
          <a:xfrm flipH="1">
            <a:off x="4061880" y="35276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8" name=""/>
          <p:cNvSpPr/>
          <p:nvPr/>
        </p:nvSpPr>
        <p:spPr>
          <a:xfrm flipH="1" flipV="1">
            <a:off x="4057200" y="352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9" name=""/>
          <p:cNvSpPr/>
          <p:nvPr/>
        </p:nvSpPr>
        <p:spPr>
          <a:xfrm flipH="1">
            <a:off x="4052520" y="3522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0" name=""/>
          <p:cNvSpPr/>
          <p:nvPr/>
        </p:nvSpPr>
        <p:spPr>
          <a:xfrm flipH="1" flipV="1">
            <a:off x="4042800" y="3518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1" name=""/>
          <p:cNvSpPr/>
          <p:nvPr/>
        </p:nvSpPr>
        <p:spPr>
          <a:xfrm flipH="1" flipV="1">
            <a:off x="4038120" y="3513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2" name=""/>
          <p:cNvSpPr/>
          <p:nvPr/>
        </p:nvSpPr>
        <p:spPr>
          <a:xfrm flipH="1" flipV="1">
            <a:off x="4033440" y="34992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3" name=""/>
          <p:cNvSpPr/>
          <p:nvPr/>
        </p:nvSpPr>
        <p:spPr>
          <a:xfrm flipV="1">
            <a:off x="4033440" y="3494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4" name=""/>
          <p:cNvSpPr/>
          <p:nvPr/>
        </p:nvSpPr>
        <p:spPr>
          <a:xfrm flipV="1">
            <a:off x="4033440" y="346572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5" name=""/>
          <p:cNvSpPr/>
          <p:nvPr/>
        </p:nvSpPr>
        <p:spPr>
          <a:xfrm flipV="1">
            <a:off x="4042800" y="3456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6" name=""/>
          <p:cNvSpPr/>
          <p:nvPr/>
        </p:nvSpPr>
        <p:spPr>
          <a:xfrm flipV="1">
            <a:off x="4047480" y="344196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7" name=""/>
          <p:cNvSpPr/>
          <p:nvPr/>
        </p:nvSpPr>
        <p:spPr>
          <a:xfrm>
            <a:off x="4066560" y="3441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8" name=""/>
          <p:cNvSpPr/>
          <p:nvPr/>
        </p:nvSpPr>
        <p:spPr>
          <a:xfrm>
            <a:off x="4071240" y="344196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9" name=""/>
          <p:cNvSpPr/>
          <p:nvPr/>
        </p:nvSpPr>
        <p:spPr>
          <a:xfrm>
            <a:off x="4095360" y="34419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0" name=""/>
          <p:cNvSpPr/>
          <p:nvPr/>
        </p:nvSpPr>
        <p:spPr>
          <a:xfrm>
            <a:off x="4109400" y="34513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1" name=""/>
          <p:cNvSpPr/>
          <p:nvPr/>
        </p:nvSpPr>
        <p:spPr>
          <a:xfrm>
            <a:off x="4119120" y="3465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2" name=""/>
          <p:cNvSpPr/>
          <p:nvPr/>
        </p:nvSpPr>
        <p:spPr>
          <a:xfrm>
            <a:off x="4123800" y="34801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3" name=""/>
          <p:cNvSpPr/>
          <p:nvPr/>
        </p:nvSpPr>
        <p:spPr>
          <a:xfrm>
            <a:off x="473400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4" name=""/>
          <p:cNvSpPr/>
          <p:nvPr/>
        </p:nvSpPr>
        <p:spPr>
          <a:xfrm>
            <a:off x="4734000" y="3380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5" name=""/>
          <p:cNvSpPr/>
          <p:nvPr/>
        </p:nvSpPr>
        <p:spPr>
          <a:xfrm>
            <a:off x="4739040" y="338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6" name=""/>
          <p:cNvSpPr/>
          <p:nvPr/>
        </p:nvSpPr>
        <p:spPr>
          <a:xfrm>
            <a:off x="4739040" y="338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7" name=""/>
          <p:cNvSpPr/>
          <p:nvPr/>
        </p:nvSpPr>
        <p:spPr>
          <a:xfrm>
            <a:off x="4739040" y="338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8" name=""/>
          <p:cNvSpPr/>
          <p:nvPr/>
        </p:nvSpPr>
        <p:spPr>
          <a:xfrm>
            <a:off x="4739040" y="339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9" name=""/>
          <p:cNvSpPr/>
          <p:nvPr/>
        </p:nvSpPr>
        <p:spPr>
          <a:xfrm flipH="1">
            <a:off x="4724640" y="339876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0" name=""/>
          <p:cNvSpPr/>
          <p:nvPr/>
        </p:nvSpPr>
        <p:spPr>
          <a:xfrm flipH="1">
            <a:off x="4719960" y="3436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1" name=""/>
          <p:cNvSpPr/>
          <p:nvPr/>
        </p:nvSpPr>
        <p:spPr>
          <a:xfrm flipH="1">
            <a:off x="4700880" y="34466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2" name=""/>
          <p:cNvSpPr/>
          <p:nvPr/>
        </p:nvSpPr>
        <p:spPr>
          <a:xfrm flipH="1">
            <a:off x="4691160" y="3465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3" name=""/>
          <p:cNvSpPr/>
          <p:nvPr/>
        </p:nvSpPr>
        <p:spPr>
          <a:xfrm flipH="1">
            <a:off x="4681800" y="34704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4" name=""/>
          <p:cNvSpPr/>
          <p:nvPr/>
        </p:nvSpPr>
        <p:spPr>
          <a:xfrm flipH="1">
            <a:off x="4672080" y="34801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5" name=""/>
          <p:cNvSpPr/>
          <p:nvPr/>
        </p:nvSpPr>
        <p:spPr>
          <a:xfrm flipH="1">
            <a:off x="4662720" y="3484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6" name=""/>
          <p:cNvSpPr/>
          <p:nvPr/>
        </p:nvSpPr>
        <p:spPr>
          <a:xfrm flipH="1" flipV="1">
            <a:off x="4638600" y="348012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7" name=""/>
          <p:cNvSpPr/>
          <p:nvPr/>
        </p:nvSpPr>
        <p:spPr>
          <a:xfrm flipH="1" flipV="1">
            <a:off x="4619520" y="34657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8" name=""/>
          <p:cNvSpPr/>
          <p:nvPr/>
        </p:nvSpPr>
        <p:spPr>
          <a:xfrm flipH="1" flipV="1">
            <a:off x="4610160" y="34513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9" name=""/>
          <p:cNvSpPr/>
          <p:nvPr/>
        </p:nvSpPr>
        <p:spPr>
          <a:xfrm flipH="1" flipV="1">
            <a:off x="4595760" y="3408480"/>
            <a:ext cx="144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0" name=""/>
          <p:cNvSpPr/>
          <p:nvPr/>
        </p:nvSpPr>
        <p:spPr>
          <a:xfrm flipV="1">
            <a:off x="4595760" y="3360960"/>
            <a:ext cx="972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1" name=""/>
          <p:cNvSpPr/>
          <p:nvPr/>
        </p:nvSpPr>
        <p:spPr>
          <a:xfrm flipV="1">
            <a:off x="4605480" y="33559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2" name=""/>
          <p:cNvSpPr/>
          <p:nvPr/>
        </p:nvSpPr>
        <p:spPr>
          <a:xfrm flipV="1">
            <a:off x="4614840" y="3351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3" name=""/>
          <p:cNvSpPr/>
          <p:nvPr/>
        </p:nvSpPr>
        <p:spPr>
          <a:xfrm>
            <a:off x="4624560" y="335124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4" name=""/>
          <p:cNvSpPr/>
          <p:nvPr/>
        </p:nvSpPr>
        <p:spPr>
          <a:xfrm>
            <a:off x="2684160" y="329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5" name=""/>
          <p:cNvSpPr/>
          <p:nvPr/>
        </p:nvSpPr>
        <p:spPr>
          <a:xfrm>
            <a:off x="2688840" y="329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6" name=""/>
          <p:cNvSpPr/>
          <p:nvPr/>
        </p:nvSpPr>
        <p:spPr>
          <a:xfrm>
            <a:off x="2693520" y="3294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7" name=""/>
          <p:cNvSpPr/>
          <p:nvPr/>
        </p:nvSpPr>
        <p:spPr>
          <a:xfrm>
            <a:off x="269856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8" name=""/>
          <p:cNvSpPr/>
          <p:nvPr/>
        </p:nvSpPr>
        <p:spPr>
          <a:xfrm>
            <a:off x="2698560" y="3298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9" name=""/>
          <p:cNvSpPr/>
          <p:nvPr/>
        </p:nvSpPr>
        <p:spPr>
          <a:xfrm>
            <a:off x="2703240" y="3303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0" name=""/>
          <p:cNvSpPr/>
          <p:nvPr/>
        </p:nvSpPr>
        <p:spPr>
          <a:xfrm>
            <a:off x="2703240" y="3308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1" name=""/>
          <p:cNvSpPr/>
          <p:nvPr/>
        </p:nvSpPr>
        <p:spPr>
          <a:xfrm>
            <a:off x="2703240" y="331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2" name=""/>
          <p:cNvSpPr/>
          <p:nvPr/>
        </p:nvSpPr>
        <p:spPr>
          <a:xfrm>
            <a:off x="2703240" y="3317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3" name=""/>
          <p:cNvSpPr/>
          <p:nvPr/>
        </p:nvSpPr>
        <p:spPr>
          <a:xfrm>
            <a:off x="2703240" y="3322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4" name=""/>
          <p:cNvSpPr/>
          <p:nvPr/>
        </p:nvSpPr>
        <p:spPr>
          <a:xfrm>
            <a:off x="2703240" y="3332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5" name=""/>
          <p:cNvSpPr/>
          <p:nvPr/>
        </p:nvSpPr>
        <p:spPr>
          <a:xfrm flipH="1">
            <a:off x="2698560" y="334188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6" name=""/>
          <p:cNvSpPr/>
          <p:nvPr/>
        </p:nvSpPr>
        <p:spPr>
          <a:xfrm>
            <a:off x="2698560" y="3370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7" name=""/>
          <p:cNvSpPr/>
          <p:nvPr/>
        </p:nvSpPr>
        <p:spPr>
          <a:xfrm flipH="1">
            <a:off x="2693520" y="3380040"/>
            <a:ext cx="504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8" name=""/>
          <p:cNvSpPr/>
          <p:nvPr/>
        </p:nvSpPr>
        <p:spPr>
          <a:xfrm>
            <a:off x="2693520" y="3398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9" name=""/>
          <p:cNvSpPr/>
          <p:nvPr/>
        </p:nvSpPr>
        <p:spPr>
          <a:xfrm>
            <a:off x="2693520" y="3408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0" name=""/>
          <p:cNvSpPr/>
          <p:nvPr/>
        </p:nvSpPr>
        <p:spPr>
          <a:xfrm>
            <a:off x="2693520" y="34178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1" name=""/>
          <p:cNvSpPr/>
          <p:nvPr/>
        </p:nvSpPr>
        <p:spPr>
          <a:xfrm>
            <a:off x="2693520" y="3451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2" name=""/>
          <p:cNvSpPr/>
          <p:nvPr/>
        </p:nvSpPr>
        <p:spPr>
          <a:xfrm>
            <a:off x="2693520" y="346572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3" name=""/>
          <p:cNvSpPr/>
          <p:nvPr/>
        </p:nvSpPr>
        <p:spPr>
          <a:xfrm>
            <a:off x="2693520" y="351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4" name=""/>
          <p:cNvSpPr/>
          <p:nvPr/>
        </p:nvSpPr>
        <p:spPr>
          <a:xfrm>
            <a:off x="2693520" y="3522960"/>
            <a:ext cx="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5" name=""/>
          <p:cNvSpPr/>
          <p:nvPr/>
        </p:nvSpPr>
        <p:spPr>
          <a:xfrm>
            <a:off x="2693520" y="357516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6" name=""/>
          <p:cNvSpPr/>
          <p:nvPr/>
        </p:nvSpPr>
        <p:spPr>
          <a:xfrm>
            <a:off x="2698560" y="360396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7" name=""/>
          <p:cNvSpPr/>
          <p:nvPr/>
        </p:nvSpPr>
        <p:spPr>
          <a:xfrm>
            <a:off x="2698560" y="36374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8" name=""/>
          <p:cNvSpPr/>
          <p:nvPr/>
        </p:nvSpPr>
        <p:spPr>
          <a:xfrm>
            <a:off x="2703240" y="365148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9" name=""/>
          <p:cNvSpPr/>
          <p:nvPr/>
        </p:nvSpPr>
        <p:spPr>
          <a:xfrm>
            <a:off x="2703240" y="36849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0" name=""/>
          <p:cNvSpPr/>
          <p:nvPr/>
        </p:nvSpPr>
        <p:spPr>
          <a:xfrm>
            <a:off x="2707920" y="3699360"/>
            <a:ext cx="46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1" name=""/>
          <p:cNvSpPr/>
          <p:nvPr/>
        </p:nvSpPr>
        <p:spPr>
          <a:xfrm>
            <a:off x="2712600" y="3746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2" name=""/>
          <p:cNvSpPr/>
          <p:nvPr/>
        </p:nvSpPr>
        <p:spPr>
          <a:xfrm>
            <a:off x="2717280" y="37659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3" name=""/>
          <p:cNvSpPr/>
          <p:nvPr/>
        </p:nvSpPr>
        <p:spPr>
          <a:xfrm>
            <a:off x="2722320" y="3780360"/>
            <a:ext cx="936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4" name=""/>
          <p:cNvSpPr/>
          <p:nvPr/>
        </p:nvSpPr>
        <p:spPr>
          <a:xfrm>
            <a:off x="2731680" y="3832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5" name=""/>
          <p:cNvSpPr/>
          <p:nvPr/>
        </p:nvSpPr>
        <p:spPr>
          <a:xfrm>
            <a:off x="2731680" y="3851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6" name=""/>
          <p:cNvSpPr/>
          <p:nvPr/>
        </p:nvSpPr>
        <p:spPr>
          <a:xfrm>
            <a:off x="2736360" y="3870720"/>
            <a:ext cx="5040" cy="622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7" name=""/>
          <p:cNvSpPr/>
          <p:nvPr/>
        </p:nvSpPr>
        <p:spPr>
          <a:xfrm>
            <a:off x="2741400" y="3933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8" name=""/>
          <p:cNvSpPr/>
          <p:nvPr/>
        </p:nvSpPr>
        <p:spPr>
          <a:xfrm>
            <a:off x="2746080" y="3952080"/>
            <a:ext cx="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9" name=""/>
          <p:cNvSpPr/>
          <p:nvPr/>
        </p:nvSpPr>
        <p:spPr>
          <a:xfrm>
            <a:off x="2746080" y="3970800"/>
            <a:ext cx="46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0" name=""/>
          <p:cNvSpPr/>
          <p:nvPr/>
        </p:nvSpPr>
        <p:spPr>
          <a:xfrm>
            <a:off x="2750760" y="40233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1" name=""/>
          <p:cNvSpPr/>
          <p:nvPr/>
        </p:nvSpPr>
        <p:spPr>
          <a:xfrm>
            <a:off x="2755440" y="4037760"/>
            <a:ext cx="972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2" name=""/>
          <p:cNvSpPr/>
          <p:nvPr/>
        </p:nvSpPr>
        <p:spPr>
          <a:xfrm>
            <a:off x="2765160" y="4090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3" name=""/>
          <p:cNvSpPr/>
          <p:nvPr/>
        </p:nvSpPr>
        <p:spPr>
          <a:xfrm>
            <a:off x="2769840" y="409968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4" name=""/>
          <p:cNvSpPr/>
          <p:nvPr/>
        </p:nvSpPr>
        <p:spPr>
          <a:xfrm>
            <a:off x="2784240" y="4128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5" name=""/>
          <p:cNvSpPr/>
          <p:nvPr/>
        </p:nvSpPr>
        <p:spPr>
          <a:xfrm>
            <a:off x="2788920" y="4137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6" name=""/>
          <p:cNvSpPr/>
          <p:nvPr/>
        </p:nvSpPr>
        <p:spPr>
          <a:xfrm>
            <a:off x="2793600" y="4147200"/>
            <a:ext cx="97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7" name=""/>
          <p:cNvSpPr/>
          <p:nvPr/>
        </p:nvSpPr>
        <p:spPr>
          <a:xfrm>
            <a:off x="280332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8" name=""/>
          <p:cNvSpPr/>
          <p:nvPr/>
        </p:nvSpPr>
        <p:spPr>
          <a:xfrm>
            <a:off x="280332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9" name=""/>
          <p:cNvSpPr/>
          <p:nvPr/>
        </p:nvSpPr>
        <p:spPr>
          <a:xfrm>
            <a:off x="2803320" y="4180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0" name=""/>
          <p:cNvSpPr/>
          <p:nvPr/>
        </p:nvSpPr>
        <p:spPr>
          <a:xfrm flipH="1">
            <a:off x="279864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1" name=""/>
          <p:cNvSpPr/>
          <p:nvPr/>
        </p:nvSpPr>
        <p:spPr>
          <a:xfrm flipV="1">
            <a:off x="279864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2" name=""/>
          <p:cNvSpPr/>
          <p:nvPr/>
        </p:nvSpPr>
        <p:spPr>
          <a:xfrm flipH="1" flipV="1">
            <a:off x="2793600" y="41760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3" name=""/>
          <p:cNvSpPr/>
          <p:nvPr/>
        </p:nvSpPr>
        <p:spPr>
          <a:xfrm flipH="1">
            <a:off x="2665080" y="3327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4" name=""/>
          <p:cNvSpPr/>
          <p:nvPr/>
        </p:nvSpPr>
        <p:spPr>
          <a:xfrm>
            <a:off x="2665080" y="3327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5" name=""/>
          <p:cNvSpPr/>
          <p:nvPr/>
        </p:nvSpPr>
        <p:spPr>
          <a:xfrm flipH="1">
            <a:off x="266040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6" name=""/>
          <p:cNvSpPr/>
          <p:nvPr/>
        </p:nvSpPr>
        <p:spPr>
          <a:xfrm>
            <a:off x="2660400" y="333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7" name=""/>
          <p:cNvSpPr/>
          <p:nvPr/>
        </p:nvSpPr>
        <p:spPr>
          <a:xfrm flipH="1">
            <a:off x="2655360" y="33368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8" name=""/>
          <p:cNvSpPr/>
          <p:nvPr/>
        </p:nvSpPr>
        <p:spPr>
          <a:xfrm>
            <a:off x="265536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9" name=""/>
          <p:cNvSpPr/>
          <p:nvPr/>
        </p:nvSpPr>
        <p:spPr>
          <a:xfrm flipH="1">
            <a:off x="2646000" y="3346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0" name=""/>
          <p:cNvSpPr/>
          <p:nvPr/>
        </p:nvSpPr>
        <p:spPr>
          <a:xfrm flipH="1">
            <a:off x="2641320" y="3360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1" name=""/>
          <p:cNvSpPr/>
          <p:nvPr/>
        </p:nvSpPr>
        <p:spPr>
          <a:xfrm>
            <a:off x="2641320" y="3365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2" name=""/>
          <p:cNvSpPr/>
          <p:nvPr/>
        </p:nvSpPr>
        <p:spPr>
          <a:xfrm flipH="1">
            <a:off x="2636280" y="3370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3" name=""/>
          <p:cNvSpPr/>
          <p:nvPr/>
        </p:nvSpPr>
        <p:spPr>
          <a:xfrm flipH="1">
            <a:off x="2631600" y="3375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4" name=""/>
          <p:cNvSpPr/>
          <p:nvPr/>
        </p:nvSpPr>
        <p:spPr>
          <a:xfrm>
            <a:off x="2631600" y="3389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5" name=""/>
          <p:cNvSpPr/>
          <p:nvPr/>
        </p:nvSpPr>
        <p:spPr>
          <a:xfrm flipV="1">
            <a:off x="2636280" y="3384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6" name=""/>
          <p:cNvSpPr/>
          <p:nvPr/>
        </p:nvSpPr>
        <p:spPr>
          <a:xfrm flipV="1">
            <a:off x="2641320" y="33656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7" name=""/>
          <p:cNvSpPr/>
          <p:nvPr/>
        </p:nvSpPr>
        <p:spPr>
          <a:xfrm flipV="1">
            <a:off x="2660400" y="3360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8" name=""/>
          <p:cNvSpPr/>
          <p:nvPr/>
        </p:nvSpPr>
        <p:spPr>
          <a:xfrm flipV="1">
            <a:off x="2669760" y="334188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9" name=""/>
          <p:cNvSpPr/>
          <p:nvPr/>
        </p:nvSpPr>
        <p:spPr>
          <a:xfrm flipV="1">
            <a:off x="2688840" y="33368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0" name=""/>
          <p:cNvSpPr/>
          <p:nvPr/>
        </p:nvSpPr>
        <p:spPr>
          <a:xfrm flipV="1">
            <a:off x="2698560" y="332280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1" name=""/>
          <p:cNvSpPr/>
          <p:nvPr/>
        </p:nvSpPr>
        <p:spPr>
          <a:xfrm flipV="1">
            <a:off x="2712600" y="33177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2" name=""/>
          <p:cNvSpPr/>
          <p:nvPr/>
        </p:nvSpPr>
        <p:spPr>
          <a:xfrm>
            <a:off x="2727000" y="331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3" name=""/>
          <p:cNvSpPr/>
          <p:nvPr/>
        </p:nvSpPr>
        <p:spPr>
          <a:xfrm>
            <a:off x="2731680" y="331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4" name=""/>
          <p:cNvSpPr/>
          <p:nvPr/>
        </p:nvSpPr>
        <p:spPr>
          <a:xfrm>
            <a:off x="2736360" y="3317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5" name=""/>
          <p:cNvSpPr/>
          <p:nvPr/>
        </p:nvSpPr>
        <p:spPr>
          <a:xfrm>
            <a:off x="2741400" y="33228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6" name=""/>
          <p:cNvSpPr/>
          <p:nvPr/>
        </p:nvSpPr>
        <p:spPr>
          <a:xfrm>
            <a:off x="2746080" y="3336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7" name=""/>
          <p:cNvSpPr/>
          <p:nvPr/>
        </p:nvSpPr>
        <p:spPr>
          <a:xfrm>
            <a:off x="2750760" y="3346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8" name=""/>
          <p:cNvSpPr/>
          <p:nvPr/>
        </p:nvSpPr>
        <p:spPr>
          <a:xfrm>
            <a:off x="2755440" y="3355920"/>
            <a:ext cx="2412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9" name=""/>
          <p:cNvSpPr/>
          <p:nvPr/>
        </p:nvSpPr>
        <p:spPr>
          <a:xfrm>
            <a:off x="448128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0" name=""/>
          <p:cNvSpPr/>
          <p:nvPr/>
        </p:nvSpPr>
        <p:spPr>
          <a:xfrm flipH="1">
            <a:off x="4476600" y="3222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1" name=""/>
          <p:cNvSpPr/>
          <p:nvPr/>
        </p:nvSpPr>
        <p:spPr>
          <a:xfrm>
            <a:off x="447660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2" name=""/>
          <p:cNvSpPr/>
          <p:nvPr/>
        </p:nvSpPr>
        <p:spPr>
          <a:xfrm>
            <a:off x="4476600" y="3232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3" name=""/>
          <p:cNvSpPr/>
          <p:nvPr/>
        </p:nvSpPr>
        <p:spPr>
          <a:xfrm>
            <a:off x="447660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4" name=""/>
          <p:cNvSpPr/>
          <p:nvPr/>
        </p:nvSpPr>
        <p:spPr>
          <a:xfrm>
            <a:off x="4476600" y="3241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5" name=""/>
          <p:cNvSpPr/>
          <p:nvPr/>
        </p:nvSpPr>
        <p:spPr>
          <a:xfrm>
            <a:off x="447660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6" name=""/>
          <p:cNvSpPr/>
          <p:nvPr/>
        </p:nvSpPr>
        <p:spPr>
          <a:xfrm>
            <a:off x="4476600" y="3251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7" name=""/>
          <p:cNvSpPr/>
          <p:nvPr/>
        </p:nvSpPr>
        <p:spPr>
          <a:xfrm>
            <a:off x="4476600" y="3255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8" name=""/>
          <p:cNvSpPr/>
          <p:nvPr/>
        </p:nvSpPr>
        <p:spPr>
          <a:xfrm>
            <a:off x="4476600" y="326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9" name=""/>
          <p:cNvSpPr/>
          <p:nvPr/>
        </p:nvSpPr>
        <p:spPr>
          <a:xfrm>
            <a:off x="4476600" y="3270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0" name=""/>
          <p:cNvSpPr/>
          <p:nvPr/>
        </p:nvSpPr>
        <p:spPr>
          <a:xfrm>
            <a:off x="4476600" y="327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1" name=""/>
          <p:cNvSpPr/>
          <p:nvPr/>
        </p:nvSpPr>
        <p:spPr>
          <a:xfrm>
            <a:off x="4476600" y="32796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2" name=""/>
          <p:cNvSpPr/>
          <p:nvPr/>
        </p:nvSpPr>
        <p:spPr>
          <a:xfrm>
            <a:off x="4476600" y="3298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3" name=""/>
          <p:cNvSpPr/>
          <p:nvPr/>
        </p:nvSpPr>
        <p:spPr>
          <a:xfrm>
            <a:off x="4476600" y="350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4" name=""/>
          <p:cNvSpPr/>
          <p:nvPr/>
        </p:nvSpPr>
        <p:spPr>
          <a:xfrm>
            <a:off x="4476600" y="350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5" name=""/>
          <p:cNvSpPr/>
          <p:nvPr/>
        </p:nvSpPr>
        <p:spPr>
          <a:xfrm>
            <a:off x="4481280" y="3513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6" name=""/>
          <p:cNvSpPr/>
          <p:nvPr/>
        </p:nvSpPr>
        <p:spPr>
          <a:xfrm flipH="1">
            <a:off x="4476600" y="3518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7" name=""/>
          <p:cNvSpPr/>
          <p:nvPr/>
        </p:nvSpPr>
        <p:spPr>
          <a:xfrm>
            <a:off x="4476600" y="352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8" name=""/>
          <p:cNvSpPr/>
          <p:nvPr/>
        </p:nvSpPr>
        <p:spPr>
          <a:xfrm>
            <a:off x="4476600" y="352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9" name=""/>
          <p:cNvSpPr/>
          <p:nvPr/>
        </p:nvSpPr>
        <p:spPr>
          <a:xfrm>
            <a:off x="4476600" y="3532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0" name=""/>
          <p:cNvSpPr/>
          <p:nvPr/>
        </p:nvSpPr>
        <p:spPr>
          <a:xfrm flipH="1">
            <a:off x="4471920" y="35420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1" name=""/>
          <p:cNvSpPr/>
          <p:nvPr/>
        </p:nvSpPr>
        <p:spPr>
          <a:xfrm>
            <a:off x="4471920" y="3561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2" name=""/>
          <p:cNvSpPr/>
          <p:nvPr/>
        </p:nvSpPr>
        <p:spPr>
          <a:xfrm flipH="1">
            <a:off x="4467240" y="35704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3" name=""/>
          <p:cNvSpPr/>
          <p:nvPr/>
        </p:nvSpPr>
        <p:spPr>
          <a:xfrm>
            <a:off x="4467240" y="3594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4" name=""/>
          <p:cNvSpPr/>
          <p:nvPr/>
        </p:nvSpPr>
        <p:spPr>
          <a:xfrm>
            <a:off x="4467240" y="3599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5" name=""/>
          <p:cNvSpPr/>
          <p:nvPr/>
        </p:nvSpPr>
        <p:spPr>
          <a:xfrm>
            <a:off x="4467240" y="3608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6" name=""/>
          <p:cNvSpPr/>
          <p:nvPr/>
        </p:nvSpPr>
        <p:spPr>
          <a:xfrm>
            <a:off x="4476600" y="3765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7" name=""/>
          <p:cNvSpPr/>
          <p:nvPr/>
        </p:nvSpPr>
        <p:spPr>
          <a:xfrm>
            <a:off x="4481280" y="376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8" name=""/>
          <p:cNvSpPr/>
          <p:nvPr/>
        </p:nvSpPr>
        <p:spPr>
          <a:xfrm>
            <a:off x="4481280" y="3770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9" name=""/>
          <p:cNvSpPr/>
          <p:nvPr/>
        </p:nvSpPr>
        <p:spPr>
          <a:xfrm>
            <a:off x="4481280" y="3775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0" name=""/>
          <p:cNvSpPr/>
          <p:nvPr/>
        </p:nvSpPr>
        <p:spPr>
          <a:xfrm>
            <a:off x="4481280" y="37803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1" name=""/>
          <p:cNvSpPr/>
          <p:nvPr/>
        </p:nvSpPr>
        <p:spPr>
          <a:xfrm flipH="1">
            <a:off x="447660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2" name=""/>
          <p:cNvSpPr/>
          <p:nvPr/>
        </p:nvSpPr>
        <p:spPr>
          <a:xfrm>
            <a:off x="447660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3" name=""/>
          <p:cNvSpPr/>
          <p:nvPr/>
        </p:nvSpPr>
        <p:spPr>
          <a:xfrm>
            <a:off x="4476600" y="3808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4" name=""/>
          <p:cNvSpPr/>
          <p:nvPr/>
        </p:nvSpPr>
        <p:spPr>
          <a:xfrm flipH="1">
            <a:off x="4471920" y="3827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5" name=""/>
          <p:cNvSpPr/>
          <p:nvPr/>
        </p:nvSpPr>
        <p:spPr>
          <a:xfrm flipH="1">
            <a:off x="4462200" y="384696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6" name=""/>
          <p:cNvSpPr/>
          <p:nvPr/>
        </p:nvSpPr>
        <p:spPr>
          <a:xfrm>
            <a:off x="446724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7" name=""/>
          <p:cNvSpPr/>
          <p:nvPr/>
        </p:nvSpPr>
        <p:spPr>
          <a:xfrm>
            <a:off x="4467240" y="4085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8" name=""/>
          <p:cNvSpPr/>
          <p:nvPr/>
        </p:nvSpPr>
        <p:spPr>
          <a:xfrm>
            <a:off x="4467240" y="4090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9" name=""/>
          <p:cNvSpPr/>
          <p:nvPr/>
        </p:nvSpPr>
        <p:spPr>
          <a:xfrm>
            <a:off x="4471920" y="4099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0" name=""/>
          <p:cNvSpPr/>
          <p:nvPr/>
        </p:nvSpPr>
        <p:spPr>
          <a:xfrm>
            <a:off x="4471920" y="41094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1" name=""/>
          <p:cNvSpPr/>
          <p:nvPr/>
        </p:nvSpPr>
        <p:spPr>
          <a:xfrm flipV="1">
            <a:off x="449568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2" name=""/>
          <p:cNvSpPr/>
          <p:nvPr/>
        </p:nvSpPr>
        <p:spPr>
          <a:xfrm flipH="1" flipV="1">
            <a:off x="4491000" y="4185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3" name=""/>
          <p:cNvSpPr/>
          <p:nvPr/>
        </p:nvSpPr>
        <p:spPr>
          <a:xfrm flipH="1">
            <a:off x="4486320" y="4185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4" name=""/>
          <p:cNvSpPr/>
          <p:nvPr/>
        </p:nvSpPr>
        <p:spPr>
          <a:xfrm flipV="1">
            <a:off x="448632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5" name=""/>
          <p:cNvSpPr/>
          <p:nvPr/>
        </p:nvSpPr>
        <p:spPr>
          <a:xfrm flipH="1">
            <a:off x="4481280" y="4180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6" name=""/>
          <p:cNvSpPr/>
          <p:nvPr/>
        </p:nvSpPr>
        <p:spPr>
          <a:xfrm flipH="1">
            <a:off x="447660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7" name=""/>
          <p:cNvSpPr/>
          <p:nvPr/>
        </p:nvSpPr>
        <p:spPr>
          <a:xfrm flipH="1">
            <a:off x="447192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8" name=""/>
          <p:cNvSpPr/>
          <p:nvPr/>
        </p:nvSpPr>
        <p:spPr>
          <a:xfrm flipV="1">
            <a:off x="447192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9" name=""/>
          <p:cNvSpPr/>
          <p:nvPr/>
        </p:nvSpPr>
        <p:spPr>
          <a:xfrm flipH="1">
            <a:off x="4467240" y="417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0" name=""/>
          <p:cNvSpPr/>
          <p:nvPr/>
        </p:nvSpPr>
        <p:spPr>
          <a:xfrm flipH="1" flipV="1">
            <a:off x="4462200" y="4171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1" name=""/>
          <p:cNvSpPr/>
          <p:nvPr/>
        </p:nvSpPr>
        <p:spPr>
          <a:xfrm flipH="1">
            <a:off x="4457520" y="4171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2" name=""/>
          <p:cNvSpPr/>
          <p:nvPr/>
        </p:nvSpPr>
        <p:spPr>
          <a:xfrm>
            <a:off x="445752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3" name=""/>
          <p:cNvSpPr/>
          <p:nvPr/>
        </p:nvSpPr>
        <p:spPr>
          <a:xfrm flipH="1">
            <a:off x="4452840" y="417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4" name=""/>
          <p:cNvSpPr/>
          <p:nvPr/>
        </p:nvSpPr>
        <p:spPr>
          <a:xfrm flipH="1">
            <a:off x="4448160" y="417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5" name=""/>
          <p:cNvSpPr/>
          <p:nvPr/>
        </p:nvSpPr>
        <p:spPr>
          <a:xfrm>
            <a:off x="444816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6" name=""/>
          <p:cNvSpPr/>
          <p:nvPr/>
        </p:nvSpPr>
        <p:spPr>
          <a:xfrm flipH="1">
            <a:off x="4443120" y="4180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7" name=""/>
          <p:cNvSpPr/>
          <p:nvPr/>
        </p:nvSpPr>
        <p:spPr>
          <a:xfrm flipH="1">
            <a:off x="443844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8" name=""/>
          <p:cNvSpPr/>
          <p:nvPr/>
        </p:nvSpPr>
        <p:spPr>
          <a:xfrm>
            <a:off x="4438440" y="418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9" name=""/>
          <p:cNvSpPr/>
          <p:nvPr/>
        </p:nvSpPr>
        <p:spPr>
          <a:xfrm>
            <a:off x="443844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0" name=""/>
          <p:cNvSpPr/>
          <p:nvPr/>
        </p:nvSpPr>
        <p:spPr>
          <a:xfrm flipH="1">
            <a:off x="4433760" y="4190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1" name=""/>
          <p:cNvSpPr/>
          <p:nvPr/>
        </p:nvSpPr>
        <p:spPr>
          <a:xfrm>
            <a:off x="443376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2" name=""/>
          <p:cNvSpPr/>
          <p:nvPr/>
        </p:nvSpPr>
        <p:spPr>
          <a:xfrm>
            <a:off x="4433760" y="419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3" name=""/>
          <p:cNvSpPr/>
          <p:nvPr/>
        </p:nvSpPr>
        <p:spPr>
          <a:xfrm>
            <a:off x="4433760" y="419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4" name=""/>
          <p:cNvSpPr/>
          <p:nvPr/>
        </p:nvSpPr>
        <p:spPr>
          <a:xfrm>
            <a:off x="4433760" y="4204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5" name=""/>
          <p:cNvSpPr/>
          <p:nvPr/>
        </p:nvSpPr>
        <p:spPr>
          <a:xfrm flipH="1">
            <a:off x="4429080" y="420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6" name=""/>
          <p:cNvSpPr/>
          <p:nvPr/>
        </p:nvSpPr>
        <p:spPr>
          <a:xfrm>
            <a:off x="442908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7" name=""/>
          <p:cNvSpPr/>
          <p:nvPr/>
        </p:nvSpPr>
        <p:spPr>
          <a:xfrm>
            <a:off x="442908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8" name=""/>
          <p:cNvSpPr/>
          <p:nvPr/>
        </p:nvSpPr>
        <p:spPr>
          <a:xfrm>
            <a:off x="4429080" y="421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9" name=""/>
          <p:cNvSpPr/>
          <p:nvPr/>
        </p:nvSpPr>
        <p:spPr>
          <a:xfrm>
            <a:off x="442908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0" name=""/>
          <p:cNvSpPr/>
          <p:nvPr/>
        </p:nvSpPr>
        <p:spPr>
          <a:xfrm>
            <a:off x="4429080" y="4228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1" name=""/>
          <p:cNvSpPr/>
          <p:nvPr/>
        </p:nvSpPr>
        <p:spPr>
          <a:xfrm>
            <a:off x="442908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2" name=""/>
          <p:cNvSpPr/>
          <p:nvPr/>
        </p:nvSpPr>
        <p:spPr>
          <a:xfrm>
            <a:off x="4429080" y="4242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3" name=""/>
          <p:cNvSpPr/>
          <p:nvPr/>
        </p:nvSpPr>
        <p:spPr>
          <a:xfrm>
            <a:off x="4429080" y="424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4" name=""/>
          <p:cNvSpPr/>
          <p:nvPr/>
        </p:nvSpPr>
        <p:spPr>
          <a:xfrm>
            <a:off x="4429080" y="425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5" name=""/>
          <p:cNvSpPr/>
          <p:nvPr/>
        </p:nvSpPr>
        <p:spPr>
          <a:xfrm>
            <a:off x="4429080" y="4257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6" name=""/>
          <p:cNvSpPr/>
          <p:nvPr/>
        </p:nvSpPr>
        <p:spPr>
          <a:xfrm>
            <a:off x="4429080" y="4261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7" name=""/>
          <p:cNvSpPr/>
          <p:nvPr/>
        </p:nvSpPr>
        <p:spPr>
          <a:xfrm>
            <a:off x="4429080" y="427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8" name=""/>
          <p:cNvSpPr/>
          <p:nvPr/>
        </p:nvSpPr>
        <p:spPr>
          <a:xfrm>
            <a:off x="4429080" y="4276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9" name=""/>
          <p:cNvSpPr/>
          <p:nvPr/>
        </p:nvSpPr>
        <p:spPr>
          <a:xfrm>
            <a:off x="4433760" y="4280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0" name=""/>
          <p:cNvSpPr/>
          <p:nvPr/>
        </p:nvSpPr>
        <p:spPr>
          <a:xfrm>
            <a:off x="4433760" y="4285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1" name=""/>
          <p:cNvSpPr/>
          <p:nvPr/>
        </p:nvSpPr>
        <p:spPr>
          <a:xfrm>
            <a:off x="4438440" y="4290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2" name=""/>
          <p:cNvSpPr/>
          <p:nvPr/>
        </p:nvSpPr>
        <p:spPr>
          <a:xfrm>
            <a:off x="4448160" y="4295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3" name=""/>
          <p:cNvSpPr/>
          <p:nvPr/>
        </p:nvSpPr>
        <p:spPr>
          <a:xfrm>
            <a:off x="4452840" y="4299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4" name=""/>
          <p:cNvSpPr/>
          <p:nvPr/>
        </p:nvSpPr>
        <p:spPr>
          <a:xfrm>
            <a:off x="4457520" y="4299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5" name=""/>
          <p:cNvSpPr/>
          <p:nvPr/>
        </p:nvSpPr>
        <p:spPr>
          <a:xfrm>
            <a:off x="4457520" y="43045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6" name=""/>
          <p:cNvSpPr/>
          <p:nvPr/>
        </p:nvSpPr>
        <p:spPr>
          <a:xfrm>
            <a:off x="4471920" y="43142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7" name=""/>
          <p:cNvSpPr/>
          <p:nvPr/>
        </p:nvSpPr>
        <p:spPr>
          <a:xfrm>
            <a:off x="4481280" y="4318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8" name=""/>
          <p:cNvSpPr/>
          <p:nvPr/>
        </p:nvSpPr>
        <p:spPr>
          <a:xfrm>
            <a:off x="4486320" y="43236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9" name=""/>
          <p:cNvSpPr/>
          <p:nvPr/>
        </p:nvSpPr>
        <p:spPr>
          <a:xfrm>
            <a:off x="4505400" y="4333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0" name=""/>
          <p:cNvSpPr/>
          <p:nvPr/>
        </p:nvSpPr>
        <p:spPr>
          <a:xfrm>
            <a:off x="4510080" y="43333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1" name=""/>
          <p:cNvSpPr/>
          <p:nvPr/>
        </p:nvSpPr>
        <p:spPr>
          <a:xfrm flipV="1">
            <a:off x="4533840" y="4328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2" name=""/>
          <p:cNvSpPr/>
          <p:nvPr/>
        </p:nvSpPr>
        <p:spPr>
          <a:xfrm flipV="1">
            <a:off x="4543560" y="4304520"/>
            <a:ext cx="3312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3" name=""/>
          <p:cNvSpPr/>
          <p:nvPr/>
        </p:nvSpPr>
        <p:spPr>
          <a:xfrm flipV="1">
            <a:off x="4576680" y="42951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4" name=""/>
          <p:cNvSpPr/>
          <p:nvPr/>
        </p:nvSpPr>
        <p:spPr>
          <a:xfrm flipV="1">
            <a:off x="4586400" y="427140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5" name=""/>
          <p:cNvSpPr/>
          <p:nvPr/>
        </p:nvSpPr>
        <p:spPr>
          <a:xfrm flipV="1">
            <a:off x="4610160" y="4261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6" name=""/>
          <p:cNvSpPr/>
          <p:nvPr/>
        </p:nvSpPr>
        <p:spPr>
          <a:xfrm flipV="1">
            <a:off x="4614840" y="423792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7" name=""/>
          <p:cNvSpPr/>
          <p:nvPr/>
        </p:nvSpPr>
        <p:spPr>
          <a:xfrm flipH="1" flipV="1">
            <a:off x="4619520" y="4228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8" name=""/>
          <p:cNvSpPr/>
          <p:nvPr/>
        </p:nvSpPr>
        <p:spPr>
          <a:xfrm flipH="1" flipV="1">
            <a:off x="4595760" y="421884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9" name=""/>
          <p:cNvSpPr/>
          <p:nvPr/>
        </p:nvSpPr>
        <p:spPr>
          <a:xfrm flipH="1">
            <a:off x="4581360" y="4218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0" name=""/>
          <p:cNvSpPr/>
          <p:nvPr/>
        </p:nvSpPr>
        <p:spPr>
          <a:xfrm flipH="1">
            <a:off x="4524480" y="4218840"/>
            <a:ext cx="568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1" name=""/>
          <p:cNvSpPr/>
          <p:nvPr/>
        </p:nvSpPr>
        <p:spPr>
          <a:xfrm flipH="1">
            <a:off x="4471920" y="4223520"/>
            <a:ext cx="525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2" name=""/>
          <p:cNvSpPr/>
          <p:nvPr/>
        </p:nvSpPr>
        <p:spPr>
          <a:xfrm>
            <a:off x="4109400" y="357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3" name=""/>
          <p:cNvSpPr/>
          <p:nvPr/>
        </p:nvSpPr>
        <p:spPr>
          <a:xfrm>
            <a:off x="4109400" y="3575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4" name=""/>
          <p:cNvSpPr/>
          <p:nvPr/>
        </p:nvSpPr>
        <p:spPr>
          <a:xfrm>
            <a:off x="4109400" y="358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5" name=""/>
          <p:cNvSpPr/>
          <p:nvPr/>
        </p:nvSpPr>
        <p:spPr>
          <a:xfrm>
            <a:off x="4109400" y="358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6" name=""/>
          <p:cNvSpPr/>
          <p:nvPr/>
        </p:nvSpPr>
        <p:spPr>
          <a:xfrm flipH="1">
            <a:off x="4104720" y="3589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7" name=""/>
          <p:cNvSpPr/>
          <p:nvPr/>
        </p:nvSpPr>
        <p:spPr>
          <a:xfrm>
            <a:off x="4104720" y="3594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8" name=""/>
          <p:cNvSpPr/>
          <p:nvPr/>
        </p:nvSpPr>
        <p:spPr>
          <a:xfrm flipH="1">
            <a:off x="4100040" y="3603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9" name=""/>
          <p:cNvSpPr/>
          <p:nvPr/>
        </p:nvSpPr>
        <p:spPr>
          <a:xfrm>
            <a:off x="4100040" y="360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0" name=""/>
          <p:cNvSpPr/>
          <p:nvPr/>
        </p:nvSpPr>
        <p:spPr>
          <a:xfrm flipH="1">
            <a:off x="4095360" y="3613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1" name=""/>
          <p:cNvSpPr/>
          <p:nvPr/>
        </p:nvSpPr>
        <p:spPr>
          <a:xfrm>
            <a:off x="4095360" y="361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2" name=""/>
          <p:cNvSpPr/>
          <p:nvPr/>
        </p:nvSpPr>
        <p:spPr>
          <a:xfrm>
            <a:off x="4095360" y="3623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3" name=""/>
          <p:cNvSpPr/>
          <p:nvPr/>
        </p:nvSpPr>
        <p:spPr>
          <a:xfrm>
            <a:off x="4095360" y="362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4" name=""/>
          <p:cNvSpPr/>
          <p:nvPr/>
        </p:nvSpPr>
        <p:spPr>
          <a:xfrm flipH="1">
            <a:off x="4090320" y="36324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5" name=""/>
          <p:cNvSpPr/>
          <p:nvPr/>
        </p:nvSpPr>
        <p:spPr>
          <a:xfrm>
            <a:off x="4090320" y="3770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6" name=""/>
          <p:cNvSpPr/>
          <p:nvPr/>
        </p:nvSpPr>
        <p:spPr>
          <a:xfrm>
            <a:off x="4090320" y="3775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7" name=""/>
          <p:cNvSpPr/>
          <p:nvPr/>
        </p:nvSpPr>
        <p:spPr>
          <a:xfrm>
            <a:off x="4095360" y="378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8" name=""/>
          <p:cNvSpPr/>
          <p:nvPr/>
        </p:nvSpPr>
        <p:spPr>
          <a:xfrm>
            <a:off x="4095360" y="3785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9" name=""/>
          <p:cNvSpPr/>
          <p:nvPr/>
        </p:nvSpPr>
        <p:spPr>
          <a:xfrm>
            <a:off x="4095360" y="3789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0" name=""/>
          <p:cNvSpPr/>
          <p:nvPr/>
        </p:nvSpPr>
        <p:spPr>
          <a:xfrm>
            <a:off x="409536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1" name=""/>
          <p:cNvSpPr/>
          <p:nvPr/>
        </p:nvSpPr>
        <p:spPr>
          <a:xfrm>
            <a:off x="409536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2" name=""/>
          <p:cNvSpPr/>
          <p:nvPr/>
        </p:nvSpPr>
        <p:spPr>
          <a:xfrm flipH="1">
            <a:off x="4090320" y="3804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3" name=""/>
          <p:cNvSpPr/>
          <p:nvPr/>
        </p:nvSpPr>
        <p:spPr>
          <a:xfrm>
            <a:off x="409032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4" name=""/>
          <p:cNvSpPr/>
          <p:nvPr/>
        </p:nvSpPr>
        <p:spPr>
          <a:xfrm>
            <a:off x="409032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5" name=""/>
          <p:cNvSpPr/>
          <p:nvPr/>
        </p:nvSpPr>
        <p:spPr>
          <a:xfrm>
            <a:off x="4090320" y="3818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6" name=""/>
          <p:cNvSpPr/>
          <p:nvPr/>
        </p:nvSpPr>
        <p:spPr>
          <a:xfrm>
            <a:off x="4090320" y="383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7" name=""/>
          <p:cNvSpPr/>
          <p:nvPr/>
        </p:nvSpPr>
        <p:spPr>
          <a:xfrm>
            <a:off x="4090320" y="3837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8" name=""/>
          <p:cNvSpPr/>
          <p:nvPr/>
        </p:nvSpPr>
        <p:spPr>
          <a:xfrm flipH="1">
            <a:off x="4085640" y="38422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9" name=""/>
          <p:cNvSpPr/>
          <p:nvPr/>
        </p:nvSpPr>
        <p:spPr>
          <a:xfrm>
            <a:off x="409536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0" name=""/>
          <p:cNvSpPr/>
          <p:nvPr/>
        </p:nvSpPr>
        <p:spPr>
          <a:xfrm>
            <a:off x="409536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1" name=""/>
          <p:cNvSpPr/>
          <p:nvPr/>
        </p:nvSpPr>
        <p:spPr>
          <a:xfrm>
            <a:off x="409536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2" name=""/>
          <p:cNvSpPr/>
          <p:nvPr/>
        </p:nvSpPr>
        <p:spPr>
          <a:xfrm>
            <a:off x="409536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3" name=""/>
          <p:cNvSpPr/>
          <p:nvPr/>
        </p:nvSpPr>
        <p:spPr>
          <a:xfrm flipH="1">
            <a:off x="4090320" y="402804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4" name=""/>
          <p:cNvSpPr/>
          <p:nvPr/>
        </p:nvSpPr>
        <p:spPr>
          <a:xfrm>
            <a:off x="409536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5" name=""/>
          <p:cNvSpPr/>
          <p:nvPr/>
        </p:nvSpPr>
        <p:spPr>
          <a:xfrm>
            <a:off x="409536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6" name=""/>
          <p:cNvSpPr/>
          <p:nvPr/>
        </p:nvSpPr>
        <p:spPr>
          <a:xfrm>
            <a:off x="4095360" y="4114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7" name=""/>
          <p:cNvSpPr/>
          <p:nvPr/>
        </p:nvSpPr>
        <p:spPr>
          <a:xfrm>
            <a:off x="4095360" y="412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8" name=""/>
          <p:cNvSpPr/>
          <p:nvPr/>
        </p:nvSpPr>
        <p:spPr>
          <a:xfrm>
            <a:off x="409536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9" name=""/>
          <p:cNvSpPr/>
          <p:nvPr/>
        </p:nvSpPr>
        <p:spPr>
          <a:xfrm>
            <a:off x="4100040" y="4133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0" name=""/>
          <p:cNvSpPr/>
          <p:nvPr/>
        </p:nvSpPr>
        <p:spPr>
          <a:xfrm>
            <a:off x="4100040" y="4142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1" name=""/>
          <p:cNvSpPr/>
          <p:nvPr/>
        </p:nvSpPr>
        <p:spPr>
          <a:xfrm>
            <a:off x="4662720" y="357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2" name=""/>
          <p:cNvSpPr/>
          <p:nvPr/>
        </p:nvSpPr>
        <p:spPr>
          <a:xfrm>
            <a:off x="4662720" y="3575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3" name=""/>
          <p:cNvSpPr/>
          <p:nvPr/>
        </p:nvSpPr>
        <p:spPr>
          <a:xfrm>
            <a:off x="4662720" y="358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4" name=""/>
          <p:cNvSpPr/>
          <p:nvPr/>
        </p:nvSpPr>
        <p:spPr>
          <a:xfrm>
            <a:off x="4662720" y="358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5" name=""/>
          <p:cNvSpPr/>
          <p:nvPr/>
        </p:nvSpPr>
        <p:spPr>
          <a:xfrm>
            <a:off x="4662720" y="358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6" name=""/>
          <p:cNvSpPr/>
          <p:nvPr/>
        </p:nvSpPr>
        <p:spPr>
          <a:xfrm>
            <a:off x="4662720" y="3594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7" name=""/>
          <p:cNvSpPr/>
          <p:nvPr/>
        </p:nvSpPr>
        <p:spPr>
          <a:xfrm flipH="1">
            <a:off x="4657680" y="3599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8" name=""/>
          <p:cNvSpPr/>
          <p:nvPr/>
        </p:nvSpPr>
        <p:spPr>
          <a:xfrm>
            <a:off x="4657680" y="359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9" name=""/>
          <p:cNvSpPr/>
          <p:nvPr/>
        </p:nvSpPr>
        <p:spPr>
          <a:xfrm>
            <a:off x="4657680" y="3603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0" name=""/>
          <p:cNvSpPr/>
          <p:nvPr/>
        </p:nvSpPr>
        <p:spPr>
          <a:xfrm>
            <a:off x="4657680" y="360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1" name=""/>
          <p:cNvSpPr/>
          <p:nvPr/>
        </p:nvSpPr>
        <p:spPr>
          <a:xfrm>
            <a:off x="4657680" y="3613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2" name=""/>
          <p:cNvSpPr/>
          <p:nvPr/>
        </p:nvSpPr>
        <p:spPr>
          <a:xfrm>
            <a:off x="4657680" y="3627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3" name=""/>
          <p:cNvSpPr/>
          <p:nvPr/>
        </p:nvSpPr>
        <p:spPr>
          <a:xfrm>
            <a:off x="4672080" y="3808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4" name=""/>
          <p:cNvSpPr/>
          <p:nvPr/>
        </p:nvSpPr>
        <p:spPr>
          <a:xfrm>
            <a:off x="4672080" y="3813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5" name=""/>
          <p:cNvSpPr/>
          <p:nvPr/>
        </p:nvSpPr>
        <p:spPr>
          <a:xfrm>
            <a:off x="4672080" y="382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6" name=""/>
          <p:cNvSpPr/>
          <p:nvPr/>
        </p:nvSpPr>
        <p:spPr>
          <a:xfrm>
            <a:off x="4672080" y="3827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7" name=""/>
          <p:cNvSpPr/>
          <p:nvPr/>
        </p:nvSpPr>
        <p:spPr>
          <a:xfrm>
            <a:off x="4672080" y="383760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8" name=""/>
          <p:cNvSpPr/>
          <p:nvPr/>
        </p:nvSpPr>
        <p:spPr>
          <a:xfrm>
            <a:off x="4672080" y="3870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9" name=""/>
          <p:cNvSpPr/>
          <p:nvPr/>
        </p:nvSpPr>
        <p:spPr>
          <a:xfrm>
            <a:off x="4672080" y="387576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90" name=""/>
          <p:cNvSpPr/>
          <p:nvPr/>
        </p:nvSpPr>
        <p:spPr>
          <a:xfrm>
            <a:off x="4686480" y="406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91" name=""/>
          <p:cNvSpPr/>
          <p:nvPr/>
        </p:nvSpPr>
        <p:spPr>
          <a:xfrm>
            <a:off x="4691160" y="4066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92" name=""/>
          <p:cNvSpPr/>
          <p:nvPr/>
        </p:nvSpPr>
        <p:spPr>
          <a:xfrm>
            <a:off x="4691160" y="407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93" name=""/>
          <p:cNvSpPr/>
          <p:nvPr/>
        </p:nvSpPr>
        <p:spPr>
          <a:xfrm>
            <a:off x="4691160" y="4075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94" name=""/>
          <p:cNvSpPr/>
          <p:nvPr/>
        </p:nvSpPr>
        <p:spPr>
          <a:xfrm>
            <a:off x="4691160" y="4085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95" name=""/>
          <p:cNvSpPr/>
          <p:nvPr/>
        </p:nvSpPr>
        <p:spPr>
          <a:xfrm flipH="1">
            <a:off x="4686480" y="40903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6" name="PlaceHolder 1"/>
          <p:cNvSpPr>
            <a:spLocks noGrp="1"/>
          </p:cNvSpPr>
          <p:nvPr>
            <p:ph type="title"/>
          </p:nvPr>
        </p:nvSpPr>
        <p:spPr>
          <a:xfrm>
            <a:off x="285120" y="1308240"/>
            <a:ext cx="48279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500" spc="-1" strike="noStrike">
                <a:solidFill>
                  <a:srgbClr val="ffffff"/>
                </a:solidFill>
                <a:latin typeface="Lato"/>
                <a:ea typeface="Lato"/>
              </a:rPr>
              <a:t>Распределения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97" name="PlaceHolder 2"/>
          <p:cNvSpPr>
            <a:spLocks noGrp="1"/>
          </p:cNvSpPr>
          <p:nvPr>
            <p:ph type="sldNum" idx="3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9BD71CA-9F33-4CBE-B9DB-F9B2DFC09632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0998" name="Google Shape;337;p50" descr=""/>
          <p:cNvPicPr/>
          <p:nvPr/>
        </p:nvPicPr>
        <p:blipFill>
          <a:blip r:embed="rId1"/>
          <a:stretch/>
        </p:blipFill>
        <p:spPr>
          <a:xfrm>
            <a:off x="5006880" y="0"/>
            <a:ext cx="415296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9" name="PlaceHolder 1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Функция распределения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00" name="PlaceHolder 2"/>
          <p:cNvSpPr>
            <a:spLocks noGrp="1"/>
          </p:cNvSpPr>
          <p:nvPr>
            <p:ph type="sldNum" idx="3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BA1A329-70D3-4F9C-B899-651B44DA10D0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1001" name="Google Shape;344;p51" descr="F(X) = P(\xi \leq X)"/>
          <p:cNvPicPr/>
          <p:nvPr/>
        </p:nvPicPr>
        <p:blipFill>
          <a:blip r:embed="rId1"/>
          <a:stretch/>
        </p:blipFill>
        <p:spPr>
          <a:xfrm>
            <a:off x="727560" y="1501920"/>
            <a:ext cx="2217600" cy="329400"/>
          </a:xfrm>
          <a:prstGeom prst="rect">
            <a:avLst/>
          </a:prstGeom>
          <a:ln w="0">
            <a:noFill/>
          </a:ln>
        </p:spPr>
      </p:pic>
      <p:sp>
        <p:nvSpPr>
          <p:cNvPr id="21002" name="Google Shape;345;p51"/>
          <p:cNvSpPr/>
          <p:nvPr/>
        </p:nvSpPr>
        <p:spPr>
          <a:xfrm>
            <a:off x="660240" y="2043360"/>
            <a:ext cx="3177360" cy="16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Функция распределения </a:t>
            </a:r>
            <a:r>
              <a:rPr b="0" lang="zh-CN" sz="1400" spc="-1" strike="noStrike">
                <a:solidFill>
                  <a:srgbClr val="000000"/>
                </a:solidFill>
                <a:latin typeface="Lato"/>
                <a:ea typeface="Lato"/>
              </a:rPr>
              <a:t>一 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это такая функция, которая для значения X, равна вероятности получить значение меньшее или равное этому X.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Например, для роста F(180 см) = 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003" name="Google Shape;346;p51" descr=""/>
          <p:cNvPicPr/>
          <p:nvPr/>
        </p:nvPicPr>
        <p:blipFill>
          <a:blip r:embed="rId2"/>
          <a:stretch/>
        </p:blipFill>
        <p:spPr>
          <a:xfrm>
            <a:off x="4732920" y="1501920"/>
            <a:ext cx="3803040" cy="2811960"/>
          </a:xfrm>
          <a:prstGeom prst="rect">
            <a:avLst/>
          </a:prstGeom>
          <a:ln w="0">
            <a:noFill/>
          </a:ln>
        </p:spPr>
      </p:pic>
      <p:sp>
        <p:nvSpPr>
          <p:cNvPr id="21004" name=""/>
          <p:cNvSpPr/>
          <p:nvPr/>
        </p:nvSpPr>
        <p:spPr>
          <a:xfrm>
            <a:off x="8304840" y="168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05" name=""/>
          <p:cNvSpPr/>
          <p:nvPr/>
        </p:nvSpPr>
        <p:spPr>
          <a:xfrm>
            <a:off x="830952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06" name=""/>
          <p:cNvSpPr/>
          <p:nvPr/>
        </p:nvSpPr>
        <p:spPr>
          <a:xfrm flipH="1">
            <a:off x="8304840" y="168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07" name=""/>
          <p:cNvSpPr/>
          <p:nvPr/>
        </p:nvSpPr>
        <p:spPr>
          <a:xfrm flipH="1">
            <a:off x="8300160" y="168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08" name=""/>
          <p:cNvSpPr/>
          <p:nvPr/>
        </p:nvSpPr>
        <p:spPr>
          <a:xfrm flipV="1">
            <a:off x="830016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09" name=""/>
          <p:cNvSpPr/>
          <p:nvPr/>
        </p:nvSpPr>
        <p:spPr>
          <a:xfrm flipH="1">
            <a:off x="8295480" y="168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0" name=""/>
          <p:cNvSpPr/>
          <p:nvPr/>
        </p:nvSpPr>
        <p:spPr>
          <a:xfrm flipH="1">
            <a:off x="8290800" y="168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1" name=""/>
          <p:cNvSpPr/>
          <p:nvPr/>
        </p:nvSpPr>
        <p:spPr>
          <a:xfrm flipH="1" flipV="1">
            <a:off x="8276400" y="16732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2" name=""/>
          <p:cNvSpPr/>
          <p:nvPr/>
        </p:nvSpPr>
        <p:spPr>
          <a:xfrm flipH="1">
            <a:off x="8271720" y="1673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3" name=""/>
          <p:cNvSpPr/>
          <p:nvPr/>
        </p:nvSpPr>
        <p:spPr>
          <a:xfrm flipV="1">
            <a:off x="827172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4" name=""/>
          <p:cNvSpPr/>
          <p:nvPr/>
        </p:nvSpPr>
        <p:spPr>
          <a:xfrm>
            <a:off x="8271720" y="166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5" name=""/>
          <p:cNvSpPr/>
          <p:nvPr/>
        </p:nvSpPr>
        <p:spPr>
          <a:xfrm>
            <a:off x="8276400" y="166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6" name=""/>
          <p:cNvSpPr/>
          <p:nvPr/>
        </p:nvSpPr>
        <p:spPr>
          <a:xfrm flipV="1">
            <a:off x="8281080" y="1663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7" name=""/>
          <p:cNvSpPr/>
          <p:nvPr/>
        </p:nvSpPr>
        <p:spPr>
          <a:xfrm>
            <a:off x="8285760" y="1663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8" name=""/>
          <p:cNvSpPr/>
          <p:nvPr/>
        </p:nvSpPr>
        <p:spPr>
          <a:xfrm flipV="1">
            <a:off x="8290800" y="1658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9" name=""/>
          <p:cNvSpPr/>
          <p:nvPr/>
        </p:nvSpPr>
        <p:spPr>
          <a:xfrm>
            <a:off x="8300160" y="1658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0" name=""/>
          <p:cNvSpPr/>
          <p:nvPr/>
        </p:nvSpPr>
        <p:spPr>
          <a:xfrm flipV="1">
            <a:off x="8314560" y="165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1" name=""/>
          <p:cNvSpPr/>
          <p:nvPr/>
        </p:nvSpPr>
        <p:spPr>
          <a:xfrm>
            <a:off x="8319240" y="1654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2" name=""/>
          <p:cNvSpPr/>
          <p:nvPr/>
        </p:nvSpPr>
        <p:spPr>
          <a:xfrm>
            <a:off x="832860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3" name=""/>
          <p:cNvSpPr/>
          <p:nvPr/>
        </p:nvSpPr>
        <p:spPr>
          <a:xfrm flipH="1">
            <a:off x="8323920" y="1658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4" name=""/>
          <p:cNvSpPr/>
          <p:nvPr/>
        </p:nvSpPr>
        <p:spPr>
          <a:xfrm flipH="1">
            <a:off x="8319240" y="1673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5" name=""/>
          <p:cNvSpPr/>
          <p:nvPr/>
        </p:nvSpPr>
        <p:spPr>
          <a:xfrm flipH="1">
            <a:off x="8314560" y="1677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6" name=""/>
          <p:cNvSpPr/>
          <p:nvPr/>
        </p:nvSpPr>
        <p:spPr>
          <a:xfrm flipH="1">
            <a:off x="8309520" y="1687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7" name=""/>
          <p:cNvSpPr/>
          <p:nvPr/>
        </p:nvSpPr>
        <p:spPr>
          <a:xfrm flipH="1">
            <a:off x="8295480" y="169236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8" name=""/>
          <p:cNvSpPr/>
          <p:nvPr/>
        </p:nvSpPr>
        <p:spPr>
          <a:xfrm flipH="1">
            <a:off x="8285760" y="17161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9" name=""/>
          <p:cNvSpPr/>
          <p:nvPr/>
        </p:nvSpPr>
        <p:spPr>
          <a:xfrm flipH="1">
            <a:off x="828108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0" name=""/>
          <p:cNvSpPr/>
          <p:nvPr/>
        </p:nvSpPr>
        <p:spPr>
          <a:xfrm flipH="1">
            <a:off x="827640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1" name=""/>
          <p:cNvSpPr/>
          <p:nvPr/>
        </p:nvSpPr>
        <p:spPr>
          <a:xfrm flipH="1">
            <a:off x="827172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2" name=""/>
          <p:cNvSpPr/>
          <p:nvPr/>
        </p:nvSpPr>
        <p:spPr>
          <a:xfrm flipH="1">
            <a:off x="5148720" y="3947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3" name=""/>
          <p:cNvSpPr/>
          <p:nvPr/>
        </p:nvSpPr>
        <p:spPr>
          <a:xfrm flipH="1">
            <a:off x="5144040" y="3947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4" name=""/>
          <p:cNvSpPr/>
          <p:nvPr/>
        </p:nvSpPr>
        <p:spPr>
          <a:xfrm flipH="1">
            <a:off x="5139360" y="3947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5" name=""/>
          <p:cNvSpPr/>
          <p:nvPr/>
        </p:nvSpPr>
        <p:spPr>
          <a:xfrm flipH="1">
            <a:off x="5129640" y="3952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6" name=""/>
          <p:cNvSpPr/>
          <p:nvPr/>
        </p:nvSpPr>
        <p:spPr>
          <a:xfrm flipH="1">
            <a:off x="5124960" y="3952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7" name=""/>
          <p:cNvSpPr/>
          <p:nvPr/>
        </p:nvSpPr>
        <p:spPr>
          <a:xfrm flipH="1">
            <a:off x="5120280" y="3952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8" name=""/>
          <p:cNvSpPr/>
          <p:nvPr/>
        </p:nvSpPr>
        <p:spPr>
          <a:xfrm flipH="1">
            <a:off x="5110560" y="3952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9" name=""/>
          <p:cNvSpPr/>
          <p:nvPr/>
        </p:nvSpPr>
        <p:spPr>
          <a:xfrm flipH="1">
            <a:off x="5105880" y="395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0" name=""/>
          <p:cNvSpPr/>
          <p:nvPr/>
        </p:nvSpPr>
        <p:spPr>
          <a:xfrm>
            <a:off x="5105880" y="395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1" name=""/>
          <p:cNvSpPr/>
          <p:nvPr/>
        </p:nvSpPr>
        <p:spPr>
          <a:xfrm flipV="1">
            <a:off x="5110560" y="3952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2" name=""/>
          <p:cNvSpPr/>
          <p:nvPr/>
        </p:nvSpPr>
        <p:spPr>
          <a:xfrm>
            <a:off x="5115600" y="3952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3" name=""/>
          <p:cNvSpPr/>
          <p:nvPr/>
        </p:nvSpPr>
        <p:spPr>
          <a:xfrm>
            <a:off x="5120280" y="3952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4" name=""/>
          <p:cNvSpPr/>
          <p:nvPr/>
        </p:nvSpPr>
        <p:spPr>
          <a:xfrm flipV="1">
            <a:off x="5134680" y="3947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5" name=""/>
          <p:cNvSpPr/>
          <p:nvPr/>
        </p:nvSpPr>
        <p:spPr>
          <a:xfrm>
            <a:off x="5139360" y="3947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6" name=""/>
          <p:cNvSpPr/>
          <p:nvPr/>
        </p:nvSpPr>
        <p:spPr>
          <a:xfrm>
            <a:off x="5144040" y="3947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7" name=""/>
          <p:cNvSpPr/>
          <p:nvPr/>
        </p:nvSpPr>
        <p:spPr>
          <a:xfrm>
            <a:off x="5148720" y="3947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8" name=""/>
          <p:cNvSpPr/>
          <p:nvPr/>
        </p:nvSpPr>
        <p:spPr>
          <a:xfrm>
            <a:off x="5153760" y="3947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9" name=""/>
          <p:cNvSpPr/>
          <p:nvPr/>
        </p:nvSpPr>
        <p:spPr>
          <a:xfrm flipH="1">
            <a:off x="5153760" y="3947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0" name=""/>
          <p:cNvSpPr/>
          <p:nvPr/>
        </p:nvSpPr>
        <p:spPr>
          <a:xfrm flipH="1">
            <a:off x="5148720" y="3952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1" name=""/>
          <p:cNvSpPr/>
          <p:nvPr/>
        </p:nvSpPr>
        <p:spPr>
          <a:xfrm flipH="1">
            <a:off x="5144040" y="395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2" name=""/>
          <p:cNvSpPr/>
          <p:nvPr/>
        </p:nvSpPr>
        <p:spPr>
          <a:xfrm>
            <a:off x="5144040" y="395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3" name=""/>
          <p:cNvSpPr/>
          <p:nvPr/>
        </p:nvSpPr>
        <p:spPr>
          <a:xfrm flipH="1">
            <a:off x="5139360" y="396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4" name=""/>
          <p:cNvSpPr/>
          <p:nvPr/>
        </p:nvSpPr>
        <p:spPr>
          <a:xfrm flipV="1">
            <a:off x="5139360" y="395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5" name=""/>
          <p:cNvSpPr/>
          <p:nvPr/>
        </p:nvSpPr>
        <p:spPr>
          <a:xfrm flipV="1">
            <a:off x="5139360" y="395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6" name=""/>
          <p:cNvSpPr/>
          <p:nvPr/>
        </p:nvSpPr>
        <p:spPr>
          <a:xfrm flipV="1">
            <a:off x="5144040" y="39376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7" name=""/>
          <p:cNvSpPr/>
          <p:nvPr/>
        </p:nvSpPr>
        <p:spPr>
          <a:xfrm flipV="1">
            <a:off x="5158440" y="393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8" name=""/>
          <p:cNvSpPr/>
          <p:nvPr/>
        </p:nvSpPr>
        <p:spPr>
          <a:xfrm flipV="1">
            <a:off x="5163120" y="3927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9" name=""/>
          <p:cNvSpPr/>
          <p:nvPr/>
        </p:nvSpPr>
        <p:spPr>
          <a:xfrm flipV="1">
            <a:off x="5167800" y="39186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0" name=""/>
          <p:cNvSpPr/>
          <p:nvPr/>
        </p:nvSpPr>
        <p:spPr>
          <a:xfrm>
            <a:off x="5172840" y="391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1" name=""/>
          <p:cNvSpPr/>
          <p:nvPr/>
        </p:nvSpPr>
        <p:spPr>
          <a:xfrm>
            <a:off x="5177520" y="391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2" name=""/>
          <p:cNvSpPr/>
          <p:nvPr/>
        </p:nvSpPr>
        <p:spPr>
          <a:xfrm flipH="1">
            <a:off x="5177520" y="3923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3" name=""/>
          <p:cNvSpPr/>
          <p:nvPr/>
        </p:nvSpPr>
        <p:spPr>
          <a:xfrm>
            <a:off x="5177520" y="392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4" name=""/>
          <p:cNvSpPr/>
          <p:nvPr/>
        </p:nvSpPr>
        <p:spPr>
          <a:xfrm>
            <a:off x="5177520" y="3927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5" name=""/>
          <p:cNvSpPr/>
          <p:nvPr/>
        </p:nvSpPr>
        <p:spPr>
          <a:xfrm flipH="1">
            <a:off x="5172840" y="3933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6" name=""/>
          <p:cNvSpPr/>
          <p:nvPr/>
        </p:nvSpPr>
        <p:spPr>
          <a:xfrm>
            <a:off x="5172840" y="393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7" name=""/>
          <p:cNvSpPr/>
          <p:nvPr/>
        </p:nvSpPr>
        <p:spPr>
          <a:xfrm>
            <a:off x="671256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8" name=""/>
          <p:cNvSpPr/>
          <p:nvPr/>
        </p:nvSpPr>
        <p:spPr>
          <a:xfrm flipH="1">
            <a:off x="670788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9" name=""/>
          <p:cNvSpPr/>
          <p:nvPr/>
        </p:nvSpPr>
        <p:spPr>
          <a:xfrm>
            <a:off x="670788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0" name=""/>
          <p:cNvSpPr/>
          <p:nvPr/>
        </p:nvSpPr>
        <p:spPr>
          <a:xfrm flipV="1">
            <a:off x="670788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1" name=""/>
          <p:cNvSpPr/>
          <p:nvPr/>
        </p:nvSpPr>
        <p:spPr>
          <a:xfrm>
            <a:off x="670788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2" name=""/>
          <p:cNvSpPr/>
          <p:nvPr/>
        </p:nvSpPr>
        <p:spPr>
          <a:xfrm flipV="1">
            <a:off x="671256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3" name=""/>
          <p:cNvSpPr/>
          <p:nvPr/>
        </p:nvSpPr>
        <p:spPr>
          <a:xfrm flipV="1">
            <a:off x="671256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4" name=""/>
          <p:cNvSpPr/>
          <p:nvPr/>
        </p:nvSpPr>
        <p:spPr>
          <a:xfrm flipV="1">
            <a:off x="6717240" y="2802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5" name=""/>
          <p:cNvSpPr/>
          <p:nvPr/>
        </p:nvSpPr>
        <p:spPr>
          <a:xfrm>
            <a:off x="6722280" y="280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6" name=""/>
          <p:cNvSpPr/>
          <p:nvPr/>
        </p:nvSpPr>
        <p:spPr>
          <a:xfrm flipH="1">
            <a:off x="6717240" y="28076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7" name=""/>
          <p:cNvSpPr/>
          <p:nvPr/>
        </p:nvSpPr>
        <p:spPr>
          <a:xfrm>
            <a:off x="671724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8" name=""/>
          <p:cNvSpPr/>
          <p:nvPr/>
        </p:nvSpPr>
        <p:spPr>
          <a:xfrm flipH="1">
            <a:off x="671256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9" name=""/>
          <p:cNvSpPr/>
          <p:nvPr/>
        </p:nvSpPr>
        <p:spPr>
          <a:xfrm>
            <a:off x="671256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0" name=""/>
          <p:cNvSpPr/>
          <p:nvPr/>
        </p:nvSpPr>
        <p:spPr>
          <a:xfrm flipH="1">
            <a:off x="6707880" y="282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1" name=""/>
          <p:cNvSpPr/>
          <p:nvPr/>
        </p:nvSpPr>
        <p:spPr>
          <a:xfrm flipH="1">
            <a:off x="6703200" y="282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2" name=""/>
          <p:cNvSpPr/>
          <p:nvPr/>
        </p:nvSpPr>
        <p:spPr>
          <a:xfrm flipH="1" flipV="1">
            <a:off x="6698160" y="2817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3" name=""/>
          <p:cNvSpPr/>
          <p:nvPr/>
        </p:nvSpPr>
        <p:spPr>
          <a:xfrm flipV="1">
            <a:off x="6698160" y="2802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4" name=""/>
          <p:cNvSpPr/>
          <p:nvPr/>
        </p:nvSpPr>
        <p:spPr>
          <a:xfrm>
            <a:off x="6698160" y="2802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5" name=""/>
          <p:cNvSpPr/>
          <p:nvPr/>
        </p:nvSpPr>
        <p:spPr>
          <a:xfrm flipV="1">
            <a:off x="6703200" y="279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6" name=""/>
          <p:cNvSpPr/>
          <p:nvPr/>
        </p:nvSpPr>
        <p:spPr>
          <a:xfrm flipV="1">
            <a:off x="6703200" y="2793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7" name=""/>
          <p:cNvSpPr/>
          <p:nvPr/>
        </p:nvSpPr>
        <p:spPr>
          <a:xfrm flipV="1">
            <a:off x="6703200" y="2788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8" name=""/>
          <p:cNvSpPr/>
          <p:nvPr/>
        </p:nvSpPr>
        <p:spPr>
          <a:xfrm flipV="1">
            <a:off x="6707880" y="2783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9" name=""/>
          <p:cNvSpPr/>
          <p:nvPr/>
        </p:nvSpPr>
        <p:spPr>
          <a:xfrm flipV="1">
            <a:off x="6712560" y="2779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0" name=""/>
          <p:cNvSpPr/>
          <p:nvPr/>
        </p:nvSpPr>
        <p:spPr>
          <a:xfrm>
            <a:off x="6717240" y="2779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1" name=""/>
          <p:cNvSpPr/>
          <p:nvPr/>
        </p:nvSpPr>
        <p:spPr>
          <a:xfrm>
            <a:off x="6722280" y="278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2" name=""/>
          <p:cNvSpPr/>
          <p:nvPr/>
        </p:nvSpPr>
        <p:spPr>
          <a:xfrm>
            <a:off x="6726960" y="2783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3" name=""/>
          <p:cNvSpPr/>
          <p:nvPr/>
        </p:nvSpPr>
        <p:spPr>
          <a:xfrm flipH="1">
            <a:off x="6722280" y="2788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4" name=""/>
          <p:cNvSpPr/>
          <p:nvPr/>
        </p:nvSpPr>
        <p:spPr>
          <a:xfrm>
            <a:off x="6722280" y="279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5" name=""/>
          <p:cNvSpPr/>
          <p:nvPr/>
        </p:nvSpPr>
        <p:spPr>
          <a:xfrm flipH="1">
            <a:off x="6712560" y="28029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6" name=""/>
          <p:cNvSpPr/>
          <p:nvPr/>
        </p:nvSpPr>
        <p:spPr>
          <a:xfrm flipH="1">
            <a:off x="6707880" y="2812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7" name=""/>
          <p:cNvSpPr/>
          <p:nvPr/>
        </p:nvSpPr>
        <p:spPr>
          <a:xfrm>
            <a:off x="670788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8" name=""/>
          <p:cNvSpPr/>
          <p:nvPr/>
        </p:nvSpPr>
        <p:spPr>
          <a:xfrm flipH="1">
            <a:off x="670320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9" name=""/>
          <p:cNvSpPr/>
          <p:nvPr/>
        </p:nvSpPr>
        <p:spPr>
          <a:xfrm flipH="1" flipV="1">
            <a:off x="6698160" y="2812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0" name=""/>
          <p:cNvSpPr/>
          <p:nvPr/>
        </p:nvSpPr>
        <p:spPr>
          <a:xfrm flipV="1">
            <a:off x="6698160" y="28029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1" name=""/>
          <p:cNvSpPr/>
          <p:nvPr/>
        </p:nvSpPr>
        <p:spPr>
          <a:xfrm>
            <a:off x="682704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2" name=""/>
          <p:cNvSpPr/>
          <p:nvPr/>
        </p:nvSpPr>
        <p:spPr>
          <a:xfrm>
            <a:off x="683172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3" name=""/>
          <p:cNvSpPr/>
          <p:nvPr/>
        </p:nvSpPr>
        <p:spPr>
          <a:xfrm>
            <a:off x="6836400" y="2826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4" name=""/>
          <p:cNvSpPr/>
          <p:nvPr/>
        </p:nvSpPr>
        <p:spPr>
          <a:xfrm>
            <a:off x="684144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5" name=""/>
          <p:cNvSpPr/>
          <p:nvPr/>
        </p:nvSpPr>
        <p:spPr>
          <a:xfrm>
            <a:off x="684612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6" name=""/>
          <p:cNvSpPr/>
          <p:nvPr/>
        </p:nvSpPr>
        <p:spPr>
          <a:xfrm>
            <a:off x="685080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7" name=""/>
          <p:cNvSpPr/>
          <p:nvPr/>
        </p:nvSpPr>
        <p:spPr>
          <a:xfrm>
            <a:off x="6855480" y="28267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8" name=""/>
          <p:cNvSpPr/>
          <p:nvPr/>
        </p:nvSpPr>
        <p:spPr>
          <a:xfrm>
            <a:off x="6869880" y="2831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9" name=""/>
          <p:cNvSpPr/>
          <p:nvPr/>
        </p:nvSpPr>
        <p:spPr>
          <a:xfrm>
            <a:off x="6874560" y="2831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0" name=""/>
          <p:cNvSpPr/>
          <p:nvPr/>
        </p:nvSpPr>
        <p:spPr>
          <a:xfrm>
            <a:off x="6879600" y="2831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1" name=""/>
          <p:cNvSpPr/>
          <p:nvPr/>
        </p:nvSpPr>
        <p:spPr>
          <a:xfrm>
            <a:off x="7022520" y="2764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2" name=""/>
          <p:cNvSpPr/>
          <p:nvPr/>
        </p:nvSpPr>
        <p:spPr>
          <a:xfrm>
            <a:off x="7022520" y="2769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3" name=""/>
          <p:cNvSpPr/>
          <p:nvPr/>
        </p:nvSpPr>
        <p:spPr>
          <a:xfrm>
            <a:off x="7022520" y="2774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4" name=""/>
          <p:cNvSpPr/>
          <p:nvPr/>
        </p:nvSpPr>
        <p:spPr>
          <a:xfrm flipH="1">
            <a:off x="7017840" y="2779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5" name=""/>
          <p:cNvSpPr/>
          <p:nvPr/>
        </p:nvSpPr>
        <p:spPr>
          <a:xfrm>
            <a:off x="7017840" y="279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6" name=""/>
          <p:cNvSpPr/>
          <p:nvPr/>
        </p:nvSpPr>
        <p:spPr>
          <a:xfrm>
            <a:off x="701784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7" name=""/>
          <p:cNvSpPr/>
          <p:nvPr/>
        </p:nvSpPr>
        <p:spPr>
          <a:xfrm>
            <a:off x="7017840" y="2812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8" name=""/>
          <p:cNvSpPr/>
          <p:nvPr/>
        </p:nvSpPr>
        <p:spPr>
          <a:xfrm>
            <a:off x="7017840" y="282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9" name=""/>
          <p:cNvSpPr/>
          <p:nvPr/>
        </p:nvSpPr>
        <p:spPr>
          <a:xfrm>
            <a:off x="7017840" y="2826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0" name=""/>
          <p:cNvSpPr/>
          <p:nvPr/>
        </p:nvSpPr>
        <p:spPr>
          <a:xfrm>
            <a:off x="7017840" y="2845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1" name=""/>
          <p:cNvSpPr/>
          <p:nvPr/>
        </p:nvSpPr>
        <p:spPr>
          <a:xfrm>
            <a:off x="7022520" y="2850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2" name=""/>
          <p:cNvSpPr/>
          <p:nvPr/>
        </p:nvSpPr>
        <p:spPr>
          <a:xfrm>
            <a:off x="7141680" y="272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3" name=""/>
          <p:cNvSpPr/>
          <p:nvPr/>
        </p:nvSpPr>
        <p:spPr>
          <a:xfrm>
            <a:off x="7146360" y="272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4" name=""/>
          <p:cNvSpPr/>
          <p:nvPr/>
        </p:nvSpPr>
        <p:spPr>
          <a:xfrm>
            <a:off x="7151040" y="2726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5" name=""/>
          <p:cNvSpPr/>
          <p:nvPr/>
        </p:nvSpPr>
        <p:spPr>
          <a:xfrm>
            <a:off x="7156080" y="272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6" name=""/>
          <p:cNvSpPr/>
          <p:nvPr/>
        </p:nvSpPr>
        <p:spPr>
          <a:xfrm>
            <a:off x="7160760" y="272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7" name=""/>
          <p:cNvSpPr/>
          <p:nvPr/>
        </p:nvSpPr>
        <p:spPr>
          <a:xfrm>
            <a:off x="7165440" y="27266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8" name=""/>
          <p:cNvSpPr/>
          <p:nvPr/>
        </p:nvSpPr>
        <p:spPr>
          <a:xfrm>
            <a:off x="7175160" y="2731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9" name=""/>
          <p:cNvSpPr/>
          <p:nvPr/>
        </p:nvSpPr>
        <p:spPr>
          <a:xfrm>
            <a:off x="7179840" y="2736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0" name=""/>
          <p:cNvSpPr/>
          <p:nvPr/>
        </p:nvSpPr>
        <p:spPr>
          <a:xfrm>
            <a:off x="7179840" y="2741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1" name=""/>
          <p:cNvSpPr/>
          <p:nvPr/>
        </p:nvSpPr>
        <p:spPr>
          <a:xfrm flipH="1">
            <a:off x="7175160" y="27457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2" name=""/>
          <p:cNvSpPr/>
          <p:nvPr/>
        </p:nvSpPr>
        <p:spPr>
          <a:xfrm flipH="1">
            <a:off x="7170120" y="2764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3" name=""/>
          <p:cNvSpPr/>
          <p:nvPr/>
        </p:nvSpPr>
        <p:spPr>
          <a:xfrm flipH="1">
            <a:off x="7156080" y="277452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4" name=""/>
          <p:cNvSpPr/>
          <p:nvPr/>
        </p:nvSpPr>
        <p:spPr>
          <a:xfrm flipH="1">
            <a:off x="7151040" y="2788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5" name=""/>
          <p:cNvSpPr/>
          <p:nvPr/>
        </p:nvSpPr>
        <p:spPr>
          <a:xfrm flipH="1">
            <a:off x="7137000" y="27936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6" name=""/>
          <p:cNvSpPr/>
          <p:nvPr/>
        </p:nvSpPr>
        <p:spPr>
          <a:xfrm flipH="1">
            <a:off x="7122600" y="28126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7" name=""/>
          <p:cNvSpPr/>
          <p:nvPr/>
        </p:nvSpPr>
        <p:spPr>
          <a:xfrm flipH="1">
            <a:off x="7117920" y="2826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8" name=""/>
          <p:cNvSpPr/>
          <p:nvPr/>
        </p:nvSpPr>
        <p:spPr>
          <a:xfrm flipH="1">
            <a:off x="7108200" y="28317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9" name=""/>
          <p:cNvSpPr/>
          <p:nvPr/>
        </p:nvSpPr>
        <p:spPr>
          <a:xfrm flipH="1">
            <a:off x="7103520" y="2850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0" name=""/>
          <p:cNvSpPr/>
          <p:nvPr/>
        </p:nvSpPr>
        <p:spPr>
          <a:xfrm>
            <a:off x="7103520" y="2855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1" name=""/>
          <p:cNvSpPr/>
          <p:nvPr/>
        </p:nvSpPr>
        <p:spPr>
          <a:xfrm>
            <a:off x="7103520" y="286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2" name=""/>
          <p:cNvSpPr/>
          <p:nvPr/>
        </p:nvSpPr>
        <p:spPr>
          <a:xfrm>
            <a:off x="7103520" y="2864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3" name=""/>
          <p:cNvSpPr/>
          <p:nvPr/>
        </p:nvSpPr>
        <p:spPr>
          <a:xfrm>
            <a:off x="7103520" y="2874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4" name=""/>
          <p:cNvSpPr/>
          <p:nvPr/>
        </p:nvSpPr>
        <p:spPr>
          <a:xfrm>
            <a:off x="7103520" y="287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5" name=""/>
          <p:cNvSpPr/>
          <p:nvPr/>
        </p:nvSpPr>
        <p:spPr>
          <a:xfrm>
            <a:off x="7103520" y="2883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6" name=""/>
          <p:cNvSpPr/>
          <p:nvPr/>
        </p:nvSpPr>
        <p:spPr>
          <a:xfrm>
            <a:off x="7108200" y="28890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7" name=""/>
          <p:cNvSpPr/>
          <p:nvPr/>
        </p:nvSpPr>
        <p:spPr>
          <a:xfrm>
            <a:off x="7117920" y="2898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8" name=""/>
          <p:cNvSpPr/>
          <p:nvPr/>
        </p:nvSpPr>
        <p:spPr>
          <a:xfrm>
            <a:off x="7127280" y="2903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9" name=""/>
          <p:cNvSpPr/>
          <p:nvPr/>
        </p:nvSpPr>
        <p:spPr>
          <a:xfrm>
            <a:off x="7131960" y="2908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0" name=""/>
          <p:cNvSpPr/>
          <p:nvPr/>
        </p:nvSpPr>
        <p:spPr>
          <a:xfrm flipV="1">
            <a:off x="7141680" y="29080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1" name=""/>
          <p:cNvSpPr/>
          <p:nvPr/>
        </p:nvSpPr>
        <p:spPr>
          <a:xfrm flipV="1">
            <a:off x="7156080" y="29030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2" name=""/>
          <p:cNvSpPr/>
          <p:nvPr/>
        </p:nvSpPr>
        <p:spPr>
          <a:xfrm flipV="1">
            <a:off x="7165440" y="28890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3" name=""/>
          <p:cNvSpPr/>
          <p:nvPr/>
        </p:nvSpPr>
        <p:spPr>
          <a:xfrm flipH="1" flipV="1">
            <a:off x="7160760" y="286488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4" name=""/>
          <p:cNvSpPr/>
          <p:nvPr/>
        </p:nvSpPr>
        <p:spPr>
          <a:xfrm flipH="1" flipV="1">
            <a:off x="7156080" y="2855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5" name=""/>
          <p:cNvSpPr/>
          <p:nvPr/>
        </p:nvSpPr>
        <p:spPr>
          <a:xfrm flipH="1" flipV="1">
            <a:off x="7151040" y="2845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6" name=""/>
          <p:cNvSpPr/>
          <p:nvPr/>
        </p:nvSpPr>
        <p:spPr>
          <a:xfrm flipH="1" flipV="1">
            <a:off x="7146360" y="2836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7" name=""/>
          <p:cNvSpPr/>
          <p:nvPr/>
        </p:nvSpPr>
        <p:spPr>
          <a:xfrm flipH="1" flipV="1">
            <a:off x="7131960" y="28029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8" name=""/>
          <p:cNvSpPr/>
          <p:nvPr/>
        </p:nvSpPr>
        <p:spPr>
          <a:xfrm flipH="1" flipV="1">
            <a:off x="7127280" y="27889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9" name=""/>
          <p:cNvSpPr/>
          <p:nvPr/>
        </p:nvSpPr>
        <p:spPr>
          <a:xfrm flipH="1" flipV="1">
            <a:off x="7122600" y="2783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0" name=""/>
          <p:cNvSpPr/>
          <p:nvPr/>
        </p:nvSpPr>
        <p:spPr>
          <a:xfrm flipH="1" flipV="1">
            <a:off x="7112880" y="27648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1" name=""/>
          <p:cNvSpPr/>
          <p:nvPr/>
        </p:nvSpPr>
        <p:spPr>
          <a:xfrm flipH="1">
            <a:off x="7341840" y="2836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2" name=""/>
          <p:cNvSpPr/>
          <p:nvPr/>
        </p:nvSpPr>
        <p:spPr>
          <a:xfrm>
            <a:off x="7341840" y="284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3" name=""/>
          <p:cNvSpPr/>
          <p:nvPr/>
        </p:nvSpPr>
        <p:spPr>
          <a:xfrm flipH="1">
            <a:off x="7337160" y="2845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4" name=""/>
          <p:cNvSpPr/>
          <p:nvPr/>
        </p:nvSpPr>
        <p:spPr>
          <a:xfrm flipH="1">
            <a:off x="7332480" y="2850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5" name=""/>
          <p:cNvSpPr/>
          <p:nvPr/>
        </p:nvSpPr>
        <p:spPr>
          <a:xfrm flipH="1">
            <a:off x="7327440" y="2855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6" name=""/>
          <p:cNvSpPr/>
          <p:nvPr/>
        </p:nvSpPr>
        <p:spPr>
          <a:xfrm flipH="1">
            <a:off x="7308360" y="2860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7" name=""/>
          <p:cNvSpPr/>
          <p:nvPr/>
        </p:nvSpPr>
        <p:spPr>
          <a:xfrm flipH="1" flipV="1">
            <a:off x="7299000" y="2855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8" name=""/>
          <p:cNvSpPr/>
          <p:nvPr/>
        </p:nvSpPr>
        <p:spPr>
          <a:xfrm flipH="1" flipV="1">
            <a:off x="7289280" y="28458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9" name=""/>
          <p:cNvSpPr/>
          <p:nvPr/>
        </p:nvSpPr>
        <p:spPr>
          <a:xfrm flipH="1" flipV="1">
            <a:off x="7279920" y="28364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0" name=""/>
          <p:cNvSpPr/>
          <p:nvPr/>
        </p:nvSpPr>
        <p:spPr>
          <a:xfrm flipH="1" flipV="1">
            <a:off x="7260840" y="280296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1" name=""/>
          <p:cNvSpPr/>
          <p:nvPr/>
        </p:nvSpPr>
        <p:spPr>
          <a:xfrm flipV="1">
            <a:off x="7260840" y="2793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2" name=""/>
          <p:cNvSpPr/>
          <p:nvPr/>
        </p:nvSpPr>
        <p:spPr>
          <a:xfrm flipH="1" flipV="1">
            <a:off x="7256160" y="2783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3" name=""/>
          <p:cNvSpPr/>
          <p:nvPr/>
        </p:nvSpPr>
        <p:spPr>
          <a:xfrm flipV="1">
            <a:off x="7256160" y="2779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4" name=""/>
          <p:cNvSpPr/>
          <p:nvPr/>
        </p:nvSpPr>
        <p:spPr>
          <a:xfrm flipV="1">
            <a:off x="7256160" y="27698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5" name=""/>
          <p:cNvSpPr/>
          <p:nvPr/>
        </p:nvSpPr>
        <p:spPr>
          <a:xfrm>
            <a:off x="7265520" y="2769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6" name=""/>
          <p:cNvSpPr/>
          <p:nvPr/>
        </p:nvSpPr>
        <p:spPr>
          <a:xfrm>
            <a:off x="7270560" y="2769840"/>
            <a:ext cx="331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7" name=""/>
          <p:cNvSpPr/>
          <p:nvPr/>
        </p:nvSpPr>
        <p:spPr>
          <a:xfrm>
            <a:off x="7527960" y="2745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8" name=""/>
          <p:cNvSpPr/>
          <p:nvPr/>
        </p:nvSpPr>
        <p:spPr>
          <a:xfrm flipH="1">
            <a:off x="7522920" y="2750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9" name=""/>
          <p:cNvSpPr/>
          <p:nvPr/>
        </p:nvSpPr>
        <p:spPr>
          <a:xfrm>
            <a:off x="7522920" y="2750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0" name=""/>
          <p:cNvSpPr/>
          <p:nvPr/>
        </p:nvSpPr>
        <p:spPr>
          <a:xfrm>
            <a:off x="7522920" y="2755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1" name=""/>
          <p:cNvSpPr/>
          <p:nvPr/>
        </p:nvSpPr>
        <p:spPr>
          <a:xfrm flipH="1">
            <a:off x="7518240" y="2760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2" name=""/>
          <p:cNvSpPr/>
          <p:nvPr/>
        </p:nvSpPr>
        <p:spPr>
          <a:xfrm>
            <a:off x="7518240" y="2764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3" name=""/>
          <p:cNvSpPr/>
          <p:nvPr/>
        </p:nvSpPr>
        <p:spPr>
          <a:xfrm>
            <a:off x="7518240" y="2769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4" name=""/>
          <p:cNvSpPr/>
          <p:nvPr/>
        </p:nvSpPr>
        <p:spPr>
          <a:xfrm>
            <a:off x="7518240" y="2779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5" name=""/>
          <p:cNvSpPr/>
          <p:nvPr/>
        </p:nvSpPr>
        <p:spPr>
          <a:xfrm>
            <a:off x="7518240" y="27889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6" name=""/>
          <p:cNvSpPr/>
          <p:nvPr/>
        </p:nvSpPr>
        <p:spPr>
          <a:xfrm>
            <a:off x="7518240" y="2812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7" name=""/>
          <p:cNvSpPr/>
          <p:nvPr/>
        </p:nvSpPr>
        <p:spPr>
          <a:xfrm>
            <a:off x="7522920" y="28173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8" name=""/>
          <p:cNvSpPr/>
          <p:nvPr/>
        </p:nvSpPr>
        <p:spPr>
          <a:xfrm>
            <a:off x="7532640" y="284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9" name=""/>
          <p:cNvSpPr/>
          <p:nvPr/>
        </p:nvSpPr>
        <p:spPr>
          <a:xfrm>
            <a:off x="7532640" y="2845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0" name=""/>
          <p:cNvSpPr/>
          <p:nvPr/>
        </p:nvSpPr>
        <p:spPr>
          <a:xfrm>
            <a:off x="7537320" y="28508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1" name=""/>
          <p:cNvSpPr/>
          <p:nvPr/>
        </p:nvSpPr>
        <p:spPr>
          <a:xfrm flipV="1">
            <a:off x="7561080" y="28458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2" name=""/>
          <p:cNvSpPr/>
          <p:nvPr/>
        </p:nvSpPr>
        <p:spPr>
          <a:xfrm flipV="1">
            <a:off x="7566120" y="283176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3" name=""/>
          <p:cNvSpPr/>
          <p:nvPr/>
        </p:nvSpPr>
        <p:spPr>
          <a:xfrm flipV="1">
            <a:off x="7580160" y="2826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4" name=""/>
          <p:cNvSpPr/>
          <p:nvPr/>
        </p:nvSpPr>
        <p:spPr>
          <a:xfrm flipV="1">
            <a:off x="7585200" y="28126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5" name=""/>
          <p:cNvSpPr/>
          <p:nvPr/>
        </p:nvSpPr>
        <p:spPr>
          <a:xfrm flipV="1">
            <a:off x="759456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6" name=""/>
          <p:cNvSpPr/>
          <p:nvPr/>
        </p:nvSpPr>
        <p:spPr>
          <a:xfrm flipV="1">
            <a:off x="7599240" y="280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7" name=""/>
          <p:cNvSpPr/>
          <p:nvPr/>
        </p:nvSpPr>
        <p:spPr>
          <a:xfrm flipV="1">
            <a:off x="7599240" y="278892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8" name=""/>
          <p:cNvSpPr/>
          <p:nvPr/>
        </p:nvSpPr>
        <p:spPr>
          <a:xfrm flipV="1">
            <a:off x="7604280" y="2783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9" name=""/>
          <p:cNvSpPr/>
          <p:nvPr/>
        </p:nvSpPr>
        <p:spPr>
          <a:xfrm>
            <a:off x="7604280" y="2783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0" name=""/>
          <p:cNvSpPr/>
          <p:nvPr/>
        </p:nvSpPr>
        <p:spPr>
          <a:xfrm>
            <a:off x="7604280" y="2788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1" name=""/>
          <p:cNvSpPr/>
          <p:nvPr/>
        </p:nvSpPr>
        <p:spPr>
          <a:xfrm>
            <a:off x="7604280" y="2793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2" name=""/>
          <p:cNvSpPr/>
          <p:nvPr/>
        </p:nvSpPr>
        <p:spPr>
          <a:xfrm>
            <a:off x="7608960" y="280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3" name=""/>
          <p:cNvSpPr/>
          <p:nvPr/>
        </p:nvSpPr>
        <p:spPr>
          <a:xfrm>
            <a:off x="760896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4" name=""/>
          <p:cNvSpPr/>
          <p:nvPr/>
        </p:nvSpPr>
        <p:spPr>
          <a:xfrm>
            <a:off x="761364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5" name=""/>
          <p:cNvSpPr/>
          <p:nvPr/>
        </p:nvSpPr>
        <p:spPr>
          <a:xfrm>
            <a:off x="7613640" y="28173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6" name=""/>
          <p:cNvSpPr/>
          <p:nvPr/>
        </p:nvSpPr>
        <p:spPr>
          <a:xfrm>
            <a:off x="7623000" y="2826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7" name=""/>
          <p:cNvSpPr/>
          <p:nvPr/>
        </p:nvSpPr>
        <p:spPr>
          <a:xfrm>
            <a:off x="762804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8" name=""/>
          <p:cNvSpPr/>
          <p:nvPr/>
        </p:nvSpPr>
        <p:spPr>
          <a:xfrm flipV="1">
            <a:off x="7632720" y="28173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9" name=""/>
          <p:cNvSpPr/>
          <p:nvPr/>
        </p:nvSpPr>
        <p:spPr>
          <a:xfrm flipV="1">
            <a:off x="7642080" y="2812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0" name=""/>
          <p:cNvSpPr/>
          <p:nvPr/>
        </p:nvSpPr>
        <p:spPr>
          <a:xfrm flipV="1">
            <a:off x="764712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1" name=""/>
          <p:cNvSpPr/>
          <p:nvPr/>
        </p:nvSpPr>
        <p:spPr>
          <a:xfrm flipV="1">
            <a:off x="7651800" y="2774520"/>
            <a:ext cx="190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2" name=""/>
          <p:cNvSpPr/>
          <p:nvPr/>
        </p:nvSpPr>
        <p:spPr>
          <a:xfrm flipV="1">
            <a:off x="7670880" y="2769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3" name=""/>
          <p:cNvSpPr/>
          <p:nvPr/>
        </p:nvSpPr>
        <p:spPr>
          <a:xfrm flipV="1">
            <a:off x="7675560" y="2764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4" name=""/>
          <p:cNvSpPr/>
          <p:nvPr/>
        </p:nvSpPr>
        <p:spPr>
          <a:xfrm flipV="1">
            <a:off x="7680240" y="27507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5" name=""/>
          <p:cNvSpPr/>
          <p:nvPr/>
        </p:nvSpPr>
        <p:spPr>
          <a:xfrm>
            <a:off x="7685280" y="2750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6" name=""/>
          <p:cNvSpPr/>
          <p:nvPr/>
        </p:nvSpPr>
        <p:spPr>
          <a:xfrm>
            <a:off x="7689960" y="2750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7" name=""/>
          <p:cNvSpPr/>
          <p:nvPr/>
        </p:nvSpPr>
        <p:spPr>
          <a:xfrm>
            <a:off x="7694640" y="27507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8" name=""/>
          <p:cNvSpPr/>
          <p:nvPr/>
        </p:nvSpPr>
        <p:spPr>
          <a:xfrm>
            <a:off x="7694640" y="2764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9" name=""/>
          <p:cNvSpPr/>
          <p:nvPr/>
        </p:nvSpPr>
        <p:spPr>
          <a:xfrm>
            <a:off x="7694640" y="2774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0" name=""/>
          <p:cNvSpPr/>
          <p:nvPr/>
        </p:nvSpPr>
        <p:spPr>
          <a:xfrm>
            <a:off x="7694640" y="2779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1" name=""/>
          <p:cNvSpPr/>
          <p:nvPr/>
        </p:nvSpPr>
        <p:spPr>
          <a:xfrm>
            <a:off x="7694640" y="2788920"/>
            <a:ext cx="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2" name=""/>
          <p:cNvSpPr/>
          <p:nvPr/>
        </p:nvSpPr>
        <p:spPr>
          <a:xfrm>
            <a:off x="7694640" y="2807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3" name=""/>
          <p:cNvSpPr/>
          <p:nvPr/>
        </p:nvSpPr>
        <p:spPr>
          <a:xfrm>
            <a:off x="7694640" y="28173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4" name=""/>
          <p:cNvSpPr/>
          <p:nvPr/>
        </p:nvSpPr>
        <p:spPr>
          <a:xfrm>
            <a:off x="7704360" y="2831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5" name=""/>
          <p:cNvSpPr/>
          <p:nvPr/>
        </p:nvSpPr>
        <p:spPr>
          <a:xfrm>
            <a:off x="7704360" y="2836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6" name=""/>
          <p:cNvSpPr/>
          <p:nvPr/>
        </p:nvSpPr>
        <p:spPr>
          <a:xfrm>
            <a:off x="7709040" y="2836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7" name=""/>
          <p:cNvSpPr/>
          <p:nvPr/>
        </p:nvSpPr>
        <p:spPr>
          <a:xfrm>
            <a:off x="7713720" y="2836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8" name=""/>
          <p:cNvSpPr/>
          <p:nvPr/>
        </p:nvSpPr>
        <p:spPr>
          <a:xfrm flipV="1">
            <a:off x="7718400" y="28317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9" name=""/>
          <p:cNvSpPr/>
          <p:nvPr/>
        </p:nvSpPr>
        <p:spPr>
          <a:xfrm flipV="1">
            <a:off x="7732800" y="2822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0" name=""/>
          <p:cNvSpPr/>
          <p:nvPr/>
        </p:nvSpPr>
        <p:spPr>
          <a:xfrm flipV="1">
            <a:off x="7737480" y="2817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1" name=""/>
          <p:cNvSpPr/>
          <p:nvPr/>
        </p:nvSpPr>
        <p:spPr>
          <a:xfrm flipV="1">
            <a:off x="7747200" y="27982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2" name=""/>
          <p:cNvSpPr/>
          <p:nvPr/>
        </p:nvSpPr>
        <p:spPr>
          <a:xfrm flipV="1">
            <a:off x="7756560" y="27838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3" name=""/>
          <p:cNvSpPr/>
          <p:nvPr/>
        </p:nvSpPr>
        <p:spPr>
          <a:xfrm flipV="1">
            <a:off x="7770960" y="2750760"/>
            <a:ext cx="190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4" name=""/>
          <p:cNvSpPr/>
          <p:nvPr/>
        </p:nvSpPr>
        <p:spPr>
          <a:xfrm flipV="1">
            <a:off x="7790040" y="2741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5" name=""/>
          <p:cNvSpPr/>
          <p:nvPr/>
        </p:nvSpPr>
        <p:spPr>
          <a:xfrm flipV="1">
            <a:off x="7794720" y="2736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6" name=""/>
          <p:cNvSpPr/>
          <p:nvPr/>
        </p:nvSpPr>
        <p:spPr>
          <a:xfrm>
            <a:off x="7799400" y="27363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7" name=""/>
          <p:cNvSpPr/>
          <p:nvPr/>
        </p:nvSpPr>
        <p:spPr>
          <a:xfrm>
            <a:off x="7804440" y="2745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8" name=""/>
          <p:cNvSpPr/>
          <p:nvPr/>
        </p:nvSpPr>
        <p:spPr>
          <a:xfrm>
            <a:off x="7809120" y="2750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9" name=""/>
          <p:cNvSpPr/>
          <p:nvPr/>
        </p:nvSpPr>
        <p:spPr>
          <a:xfrm>
            <a:off x="7809120" y="2755440"/>
            <a:ext cx="190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0" name=""/>
          <p:cNvSpPr/>
          <p:nvPr/>
        </p:nvSpPr>
        <p:spPr>
          <a:xfrm>
            <a:off x="7828200" y="2802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1" name=""/>
          <p:cNvSpPr/>
          <p:nvPr/>
        </p:nvSpPr>
        <p:spPr>
          <a:xfrm>
            <a:off x="7832880" y="2812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2" name=""/>
          <p:cNvSpPr/>
          <p:nvPr/>
        </p:nvSpPr>
        <p:spPr>
          <a:xfrm>
            <a:off x="7837560" y="2822040"/>
            <a:ext cx="478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3" name=""/>
          <p:cNvSpPr/>
          <p:nvPr/>
        </p:nvSpPr>
        <p:spPr>
          <a:xfrm>
            <a:off x="8304840" y="168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4" name=""/>
          <p:cNvSpPr/>
          <p:nvPr/>
        </p:nvSpPr>
        <p:spPr>
          <a:xfrm>
            <a:off x="830952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5" name=""/>
          <p:cNvSpPr/>
          <p:nvPr/>
        </p:nvSpPr>
        <p:spPr>
          <a:xfrm flipH="1">
            <a:off x="8304840" y="168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6" name=""/>
          <p:cNvSpPr/>
          <p:nvPr/>
        </p:nvSpPr>
        <p:spPr>
          <a:xfrm flipH="1">
            <a:off x="8300160" y="1687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7" name=""/>
          <p:cNvSpPr/>
          <p:nvPr/>
        </p:nvSpPr>
        <p:spPr>
          <a:xfrm flipV="1">
            <a:off x="8300160" y="1682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8" name=""/>
          <p:cNvSpPr/>
          <p:nvPr/>
        </p:nvSpPr>
        <p:spPr>
          <a:xfrm flipH="1">
            <a:off x="8295480" y="168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9" name=""/>
          <p:cNvSpPr/>
          <p:nvPr/>
        </p:nvSpPr>
        <p:spPr>
          <a:xfrm flipH="1">
            <a:off x="8290800" y="1682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0" name=""/>
          <p:cNvSpPr/>
          <p:nvPr/>
        </p:nvSpPr>
        <p:spPr>
          <a:xfrm flipH="1" flipV="1">
            <a:off x="8276400" y="16732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1" name=""/>
          <p:cNvSpPr/>
          <p:nvPr/>
        </p:nvSpPr>
        <p:spPr>
          <a:xfrm flipH="1">
            <a:off x="8271720" y="1673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2" name=""/>
          <p:cNvSpPr/>
          <p:nvPr/>
        </p:nvSpPr>
        <p:spPr>
          <a:xfrm flipV="1">
            <a:off x="8271720" y="166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3" name=""/>
          <p:cNvSpPr/>
          <p:nvPr/>
        </p:nvSpPr>
        <p:spPr>
          <a:xfrm>
            <a:off x="8271720" y="166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4" name=""/>
          <p:cNvSpPr/>
          <p:nvPr/>
        </p:nvSpPr>
        <p:spPr>
          <a:xfrm>
            <a:off x="8276400" y="166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5" name=""/>
          <p:cNvSpPr/>
          <p:nvPr/>
        </p:nvSpPr>
        <p:spPr>
          <a:xfrm flipV="1">
            <a:off x="8281080" y="1663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6" name=""/>
          <p:cNvSpPr/>
          <p:nvPr/>
        </p:nvSpPr>
        <p:spPr>
          <a:xfrm>
            <a:off x="8285760" y="1663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7" name=""/>
          <p:cNvSpPr/>
          <p:nvPr/>
        </p:nvSpPr>
        <p:spPr>
          <a:xfrm flipV="1">
            <a:off x="8290800" y="1658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8" name=""/>
          <p:cNvSpPr/>
          <p:nvPr/>
        </p:nvSpPr>
        <p:spPr>
          <a:xfrm>
            <a:off x="8300160" y="1658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9" name=""/>
          <p:cNvSpPr/>
          <p:nvPr/>
        </p:nvSpPr>
        <p:spPr>
          <a:xfrm flipV="1">
            <a:off x="8314560" y="165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0" name=""/>
          <p:cNvSpPr/>
          <p:nvPr/>
        </p:nvSpPr>
        <p:spPr>
          <a:xfrm>
            <a:off x="8319240" y="1654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1" name=""/>
          <p:cNvSpPr/>
          <p:nvPr/>
        </p:nvSpPr>
        <p:spPr>
          <a:xfrm>
            <a:off x="8328600" y="165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2" name=""/>
          <p:cNvSpPr/>
          <p:nvPr/>
        </p:nvSpPr>
        <p:spPr>
          <a:xfrm flipH="1">
            <a:off x="8323920" y="1658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3" name=""/>
          <p:cNvSpPr/>
          <p:nvPr/>
        </p:nvSpPr>
        <p:spPr>
          <a:xfrm flipH="1">
            <a:off x="8319240" y="1673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4" name=""/>
          <p:cNvSpPr/>
          <p:nvPr/>
        </p:nvSpPr>
        <p:spPr>
          <a:xfrm flipH="1">
            <a:off x="8314560" y="1677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5" name=""/>
          <p:cNvSpPr/>
          <p:nvPr/>
        </p:nvSpPr>
        <p:spPr>
          <a:xfrm flipH="1">
            <a:off x="8309520" y="1687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6" name=""/>
          <p:cNvSpPr/>
          <p:nvPr/>
        </p:nvSpPr>
        <p:spPr>
          <a:xfrm flipH="1">
            <a:off x="8295480" y="169236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7" name=""/>
          <p:cNvSpPr/>
          <p:nvPr/>
        </p:nvSpPr>
        <p:spPr>
          <a:xfrm flipH="1">
            <a:off x="8285760" y="17161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8" name=""/>
          <p:cNvSpPr/>
          <p:nvPr/>
        </p:nvSpPr>
        <p:spPr>
          <a:xfrm flipH="1">
            <a:off x="828108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9" name=""/>
          <p:cNvSpPr/>
          <p:nvPr/>
        </p:nvSpPr>
        <p:spPr>
          <a:xfrm flipH="1">
            <a:off x="8276400" y="173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0" name=""/>
          <p:cNvSpPr/>
          <p:nvPr/>
        </p:nvSpPr>
        <p:spPr>
          <a:xfrm flipH="1">
            <a:off x="8271720" y="1735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1" name=""/>
          <p:cNvSpPr/>
          <p:nvPr/>
        </p:nvSpPr>
        <p:spPr>
          <a:xfrm flipH="1">
            <a:off x="5148720" y="3947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2" name=""/>
          <p:cNvSpPr/>
          <p:nvPr/>
        </p:nvSpPr>
        <p:spPr>
          <a:xfrm flipH="1">
            <a:off x="5144040" y="3947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3" name=""/>
          <p:cNvSpPr/>
          <p:nvPr/>
        </p:nvSpPr>
        <p:spPr>
          <a:xfrm flipH="1">
            <a:off x="5139360" y="3947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4" name=""/>
          <p:cNvSpPr/>
          <p:nvPr/>
        </p:nvSpPr>
        <p:spPr>
          <a:xfrm flipH="1">
            <a:off x="5129640" y="3952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5" name=""/>
          <p:cNvSpPr/>
          <p:nvPr/>
        </p:nvSpPr>
        <p:spPr>
          <a:xfrm flipH="1">
            <a:off x="5124960" y="3952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6" name=""/>
          <p:cNvSpPr/>
          <p:nvPr/>
        </p:nvSpPr>
        <p:spPr>
          <a:xfrm flipH="1">
            <a:off x="5120280" y="3952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7" name=""/>
          <p:cNvSpPr/>
          <p:nvPr/>
        </p:nvSpPr>
        <p:spPr>
          <a:xfrm flipH="1">
            <a:off x="5110560" y="3952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8" name=""/>
          <p:cNvSpPr/>
          <p:nvPr/>
        </p:nvSpPr>
        <p:spPr>
          <a:xfrm flipH="1">
            <a:off x="5105880" y="395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9" name=""/>
          <p:cNvSpPr/>
          <p:nvPr/>
        </p:nvSpPr>
        <p:spPr>
          <a:xfrm>
            <a:off x="5105880" y="395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0" name=""/>
          <p:cNvSpPr/>
          <p:nvPr/>
        </p:nvSpPr>
        <p:spPr>
          <a:xfrm flipV="1">
            <a:off x="5110560" y="3952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1" name=""/>
          <p:cNvSpPr/>
          <p:nvPr/>
        </p:nvSpPr>
        <p:spPr>
          <a:xfrm>
            <a:off x="5115600" y="3952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2" name=""/>
          <p:cNvSpPr/>
          <p:nvPr/>
        </p:nvSpPr>
        <p:spPr>
          <a:xfrm>
            <a:off x="5120280" y="3952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3" name=""/>
          <p:cNvSpPr/>
          <p:nvPr/>
        </p:nvSpPr>
        <p:spPr>
          <a:xfrm flipV="1">
            <a:off x="5134680" y="3947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4" name=""/>
          <p:cNvSpPr/>
          <p:nvPr/>
        </p:nvSpPr>
        <p:spPr>
          <a:xfrm>
            <a:off x="5139360" y="3947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5" name=""/>
          <p:cNvSpPr/>
          <p:nvPr/>
        </p:nvSpPr>
        <p:spPr>
          <a:xfrm>
            <a:off x="5144040" y="3947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6" name=""/>
          <p:cNvSpPr/>
          <p:nvPr/>
        </p:nvSpPr>
        <p:spPr>
          <a:xfrm>
            <a:off x="5148720" y="3947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7" name=""/>
          <p:cNvSpPr/>
          <p:nvPr/>
        </p:nvSpPr>
        <p:spPr>
          <a:xfrm>
            <a:off x="5153760" y="3947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8" name=""/>
          <p:cNvSpPr/>
          <p:nvPr/>
        </p:nvSpPr>
        <p:spPr>
          <a:xfrm flipH="1">
            <a:off x="5153760" y="3947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9" name=""/>
          <p:cNvSpPr/>
          <p:nvPr/>
        </p:nvSpPr>
        <p:spPr>
          <a:xfrm flipH="1">
            <a:off x="5148720" y="3952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0" name=""/>
          <p:cNvSpPr/>
          <p:nvPr/>
        </p:nvSpPr>
        <p:spPr>
          <a:xfrm flipH="1">
            <a:off x="5144040" y="3956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1" name=""/>
          <p:cNvSpPr/>
          <p:nvPr/>
        </p:nvSpPr>
        <p:spPr>
          <a:xfrm>
            <a:off x="5144040" y="395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2" name=""/>
          <p:cNvSpPr/>
          <p:nvPr/>
        </p:nvSpPr>
        <p:spPr>
          <a:xfrm flipH="1">
            <a:off x="5139360" y="396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3" name=""/>
          <p:cNvSpPr/>
          <p:nvPr/>
        </p:nvSpPr>
        <p:spPr>
          <a:xfrm flipV="1">
            <a:off x="5139360" y="395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4" name=""/>
          <p:cNvSpPr/>
          <p:nvPr/>
        </p:nvSpPr>
        <p:spPr>
          <a:xfrm flipV="1">
            <a:off x="5139360" y="395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5" name=""/>
          <p:cNvSpPr/>
          <p:nvPr/>
        </p:nvSpPr>
        <p:spPr>
          <a:xfrm flipV="1">
            <a:off x="5144040" y="39376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6" name=""/>
          <p:cNvSpPr/>
          <p:nvPr/>
        </p:nvSpPr>
        <p:spPr>
          <a:xfrm flipV="1">
            <a:off x="5158440" y="393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7" name=""/>
          <p:cNvSpPr/>
          <p:nvPr/>
        </p:nvSpPr>
        <p:spPr>
          <a:xfrm flipV="1">
            <a:off x="5163120" y="3927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8" name=""/>
          <p:cNvSpPr/>
          <p:nvPr/>
        </p:nvSpPr>
        <p:spPr>
          <a:xfrm flipV="1">
            <a:off x="5167800" y="39186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9" name=""/>
          <p:cNvSpPr/>
          <p:nvPr/>
        </p:nvSpPr>
        <p:spPr>
          <a:xfrm>
            <a:off x="5172840" y="3918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0" name=""/>
          <p:cNvSpPr/>
          <p:nvPr/>
        </p:nvSpPr>
        <p:spPr>
          <a:xfrm>
            <a:off x="5177520" y="391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1" name=""/>
          <p:cNvSpPr/>
          <p:nvPr/>
        </p:nvSpPr>
        <p:spPr>
          <a:xfrm flipH="1">
            <a:off x="5177520" y="3923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2" name=""/>
          <p:cNvSpPr/>
          <p:nvPr/>
        </p:nvSpPr>
        <p:spPr>
          <a:xfrm>
            <a:off x="5177520" y="392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3" name=""/>
          <p:cNvSpPr/>
          <p:nvPr/>
        </p:nvSpPr>
        <p:spPr>
          <a:xfrm>
            <a:off x="5177520" y="3927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4" name=""/>
          <p:cNvSpPr/>
          <p:nvPr/>
        </p:nvSpPr>
        <p:spPr>
          <a:xfrm flipH="1">
            <a:off x="5172840" y="3933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5" name=""/>
          <p:cNvSpPr/>
          <p:nvPr/>
        </p:nvSpPr>
        <p:spPr>
          <a:xfrm>
            <a:off x="5172840" y="393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6" name=""/>
          <p:cNvSpPr/>
          <p:nvPr/>
        </p:nvSpPr>
        <p:spPr>
          <a:xfrm>
            <a:off x="671256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7" name=""/>
          <p:cNvSpPr/>
          <p:nvPr/>
        </p:nvSpPr>
        <p:spPr>
          <a:xfrm flipH="1">
            <a:off x="670788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8" name=""/>
          <p:cNvSpPr/>
          <p:nvPr/>
        </p:nvSpPr>
        <p:spPr>
          <a:xfrm>
            <a:off x="670788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9" name=""/>
          <p:cNvSpPr/>
          <p:nvPr/>
        </p:nvSpPr>
        <p:spPr>
          <a:xfrm flipV="1">
            <a:off x="670788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0" name=""/>
          <p:cNvSpPr/>
          <p:nvPr/>
        </p:nvSpPr>
        <p:spPr>
          <a:xfrm>
            <a:off x="670788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1" name=""/>
          <p:cNvSpPr/>
          <p:nvPr/>
        </p:nvSpPr>
        <p:spPr>
          <a:xfrm flipV="1">
            <a:off x="671256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2" name=""/>
          <p:cNvSpPr/>
          <p:nvPr/>
        </p:nvSpPr>
        <p:spPr>
          <a:xfrm flipV="1">
            <a:off x="671256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3" name=""/>
          <p:cNvSpPr/>
          <p:nvPr/>
        </p:nvSpPr>
        <p:spPr>
          <a:xfrm flipV="1">
            <a:off x="6717240" y="2802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4" name=""/>
          <p:cNvSpPr/>
          <p:nvPr/>
        </p:nvSpPr>
        <p:spPr>
          <a:xfrm>
            <a:off x="6722280" y="280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5" name=""/>
          <p:cNvSpPr/>
          <p:nvPr/>
        </p:nvSpPr>
        <p:spPr>
          <a:xfrm flipH="1">
            <a:off x="6717240" y="28076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6" name=""/>
          <p:cNvSpPr/>
          <p:nvPr/>
        </p:nvSpPr>
        <p:spPr>
          <a:xfrm>
            <a:off x="671724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7" name=""/>
          <p:cNvSpPr/>
          <p:nvPr/>
        </p:nvSpPr>
        <p:spPr>
          <a:xfrm flipH="1">
            <a:off x="671256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8" name=""/>
          <p:cNvSpPr/>
          <p:nvPr/>
        </p:nvSpPr>
        <p:spPr>
          <a:xfrm>
            <a:off x="6712560" y="2817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9" name=""/>
          <p:cNvSpPr/>
          <p:nvPr/>
        </p:nvSpPr>
        <p:spPr>
          <a:xfrm flipH="1">
            <a:off x="6707880" y="282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0" name=""/>
          <p:cNvSpPr/>
          <p:nvPr/>
        </p:nvSpPr>
        <p:spPr>
          <a:xfrm flipH="1">
            <a:off x="6703200" y="282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1" name=""/>
          <p:cNvSpPr/>
          <p:nvPr/>
        </p:nvSpPr>
        <p:spPr>
          <a:xfrm flipH="1" flipV="1">
            <a:off x="6698160" y="2817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2" name=""/>
          <p:cNvSpPr/>
          <p:nvPr/>
        </p:nvSpPr>
        <p:spPr>
          <a:xfrm flipV="1">
            <a:off x="6698160" y="2802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3" name=""/>
          <p:cNvSpPr/>
          <p:nvPr/>
        </p:nvSpPr>
        <p:spPr>
          <a:xfrm>
            <a:off x="6698160" y="2802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4" name=""/>
          <p:cNvSpPr/>
          <p:nvPr/>
        </p:nvSpPr>
        <p:spPr>
          <a:xfrm flipV="1">
            <a:off x="6703200" y="279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5" name=""/>
          <p:cNvSpPr/>
          <p:nvPr/>
        </p:nvSpPr>
        <p:spPr>
          <a:xfrm flipV="1">
            <a:off x="6703200" y="2793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6" name=""/>
          <p:cNvSpPr/>
          <p:nvPr/>
        </p:nvSpPr>
        <p:spPr>
          <a:xfrm flipV="1">
            <a:off x="6703200" y="2788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7" name=""/>
          <p:cNvSpPr/>
          <p:nvPr/>
        </p:nvSpPr>
        <p:spPr>
          <a:xfrm flipV="1">
            <a:off x="6707880" y="2783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8" name=""/>
          <p:cNvSpPr/>
          <p:nvPr/>
        </p:nvSpPr>
        <p:spPr>
          <a:xfrm flipV="1">
            <a:off x="6712560" y="2779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9" name=""/>
          <p:cNvSpPr/>
          <p:nvPr/>
        </p:nvSpPr>
        <p:spPr>
          <a:xfrm>
            <a:off x="6717240" y="2779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0" name=""/>
          <p:cNvSpPr/>
          <p:nvPr/>
        </p:nvSpPr>
        <p:spPr>
          <a:xfrm>
            <a:off x="6722280" y="278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1" name=""/>
          <p:cNvSpPr/>
          <p:nvPr/>
        </p:nvSpPr>
        <p:spPr>
          <a:xfrm>
            <a:off x="6726960" y="2783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2" name=""/>
          <p:cNvSpPr/>
          <p:nvPr/>
        </p:nvSpPr>
        <p:spPr>
          <a:xfrm flipH="1">
            <a:off x="6722280" y="2788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3" name=""/>
          <p:cNvSpPr/>
          <p:nvPr/>
        </p:nvSpPr>
        <p:spPr>
          <a:xfrm>
            <a:off x="6722280" y="2798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4" name=""/>
          <p:cNvSpPr/>
          <p:nvPr/>
        </p:nvSpPr>
        <p:spPr>
          <a:xfrm flipH="1">
            <a:off x="6712560" y="28029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5" name=""/>
          <p:cNvSpPr/>
          <p:nvPr/>
        </p:nvSpPr>
        <p:spPr>
          <a:xfrm flipH="1">
            <a:off x="6707880" y="2812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6" name=""/>
          <p:cNvSpPr/>
          <p:nvPr/>
        </p:nvSpPr>
        <p:spPr>
          <a:xfrm>
            <a:off x="670788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7" name=""/>
          <p:cNvSpPr/>
          <p:nvPr/>
        </p:nvSpPr>
        <p:spPr>
          <a:xfrm flipH="1">
            <a:off x="6703200" y="2817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8" name=""/>
          <p:cNvSpPr/>
          <p:nvPr/>
        </p:nvSpPr>
        <p:spPr>
          <a:xfrm flipH="1" flipV="1">
            <a:off x="6698160" y="2812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9" name=""/>
          <p:cNvSpPr/>
          <p:nvPr/>
        </p:nvSpPr>
        <p:spPr>
          <a:xfrm flipV="1">
            <a:off x="6698160" y="28029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0" name=""/>
          <p:cNvSpPr/>
          <p:nvPr/>
        </p:nvSpPr>
        <p:spPr>
          <a:xfrm>
            <a:off x="682704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1" name=""/>
          <p:cNvSpPr/>
          <p:nvPr/>
        </p:nvSpPr>
        <p:spPr>
          <a:xfrm>
            <a:off x="683172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2" name=""/>
          <p:cNvSpPr/>
          <p:nvPr/>
        </p:nvSpPr>
        <p:spPr>
          <a:xfrm>
            <a:off x="6836400" y="2826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3" name=""/>
          <p:cNvSpPr/>
          <p:nvPr/>
        </p:nvSpPr>
        <p:spPr>
          <a:xfrm>
            <a:off x="684144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4" name=""/>
          <p:cNvSpPr/>
          <p:nvPr/>
        </p:nvSpPr>
        <p:spPr>
          <a:xfrm>
            <a:off x="684612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5" name=""/>
          <p:cNvSpPr/>
          <p:nvPr/>
        </p:nvSpPr>
        <p:spPr>
          <a:xfrm>
            <a:off x="685080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6" name=""/>
          <p:cNvSpPr/>
          <p:nvPr/>
        </p:nvSpPr>
        <p:spPr>
          <a:xfrm>
            <a:off x="6855480" y="28267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7" name=""/>
          <p:cNvSpPr/>
          <p:nvPr/>
        </p:nvSpPr>
        <p:spPr>
          <a:xfrm>
            <a:off x="6869880" y="2831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8" name=""/>
          <p:cNvSpPr/>
          <p:nvPr/>
        </p:nvSpPr>
        <p:spPr>
          <a:xfrm>
            <a:off x="6874560" y="2831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9" name=""/>
          <p:cNvSpPr/>
          <p:nvPr/>
        </p:nvSpPr>
        <p:spPr>
          <a:xfrm>
            <a:off x="6879600" y="2831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0" name=""/>
          <p:cNvSpPr/>
          <p:nvPr/>
        </p:nvSpPr>
        <p:spPr>
          <a:xfrm>
            <a:off x="7022520" y="2764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1" name=""/>
          <p:cNvSpPr/>
          <p:nvPr/>
        </p:nvSpPr>
        <p:spPr>
          <a:xfrm>
            <a:off x="7022520" y="2769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2" name=""/>
          <p:cNvSpPr/>
          <p:nvPr/>
        </p:nvSpPr>
        <p:spPr>
          <a:xfrm>
            <a:off x="7022520" y="2774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3" name=""/>
          <p:cNvSpPr/>
          <p:nvPr/>
        </p:nvSpPr>
        <p:spPr>
          <a:xfrm flipH="1">
            <a:off x="7017840" y="27792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4" name=""/>
          <p:cNvSpPr/>
          <p:nvPr/>
        </p:nvSpPr>
        <p:spPr>
          <a:xfrm>
            <a:off x="7017840" y="279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5" name=""/>
          <p:cNvSpPr/>
          <p:nvPr/>
        </p:nvSpPr>
        <p:spPr>
          <a:xfrm>
            <a:off x="7017840" y="2807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6" name=""/>
          <p:cNvSpPr/>
          <p:nvPr/>
        </p:nvSpPr>
        <p:spPr>
          <a:xfrm>
            <a:off x="7017840" y="2812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7" name=""/>
          <p:cNvSpPr/>
          <p:nvPr/>
        </p:nvSpPr>
        <p:spPr>
          <a:xfrm>
            <a:off x="7017840" y="282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8" name=""/>
          <p:cNvSpPr/>
          <p:nvPr/>
        </p:nvSpPr>
        <p:spPr>
          <a:xfrm>
            <a:off x="7017840" y="2826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9" name=""/>
          <p:cNvSpPr/>
          <p:nvPr/>
        </p:nvSpPr>
        <p:spPr>
          <a:xfrm>
            <a:off x="7017840" y="2845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0" name=""/>
          <p:cNvSpPr/>
          <p:nvPr/>
        </p:nvSpPr>
        <p:spPr>
          <a:xfrm>
            <a:off x="7022520" y="2850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1" name=""/>
          <p:cNvSpPr/>
          <p:nvPr/>
        </p:nvSpPr>
        <p:spPr>
          <a:xfrm>
            <a:off x="7141680" y="272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2" name=""/>
          <p:cNvSpPr/>
          <p:nvPr/>
        </p:nvSpPr>
        <p:spPr>
          <a:xfrm>
            <a:off x="7146360" y="272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3" name=""/>
          <p:cNvSpPr/>
          <p:nvPr/>
        </p:nvSpPr>
        <p:spPr>
          <a:xfrm>
            <a:off x="7151040" y="2726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4" name=""/>
          <p:cNvSpPr/>
          <p:nvPr/>
        </p:nvSpPr>
        <p:spPr>
          <a:xfrm>
            <a:off x="7156080" y="272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5" name=""/>
          <p:cNvSpPr/>
          <p:nvPr/>
        </p:nvSpPr>
        <p:spPr>
          <a:xfrm>
            <a:off x="7160760" y="2726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6" name=""/>
          <p:cNvSpPr/>
          <p:nvPr/>
        </p:nvSpPr>
        <p:spPr>
          <a:xfrm>
            <a:off x="7165440" y="27266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7" name=""/>
          <p:cNvSpPr/>
          <p:nvPr/>
        </p:nvSpPr>
        <p:spPr>
          <a:xfrm>
            <a:off x="7175160" y="2731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8" name=""/>
          <p:cNvSpPr/>
          <p:nvPr/>
        </p:nvSpPr>
        <p:spPr>
          <a:xfrm>
            <a:off x="7179840" y="2736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9" name=""/>
          <p:cNvSpPr/>
          <p:nvPr/>
        </p:nvSpPr>
        <p:spPr>
          <a:xfrm>
            <a:off x="7179840" y="2741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0" name=""/>
          <p:cNvSpPr/>
          <p:nvPr/>
        </p:nvSpPr>
        <p:spPr>
          <a:xfrm flipH="1">
            <a:off x="7175160" y="27457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1" name=""/>
          <p:cNvSpPr/>
          <p:nvPr/>
        </p:nvSpPr>
        <p:spPr>
          <a:xfrm flipH="1">
            <a:off x="7170120" y="2764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2" name=""/>
          <p:cNvSpPr/>
          <p:nvPr/>
        </p:nvSpPr>
        <p:spPr>
          <a:xfrm flipH="1">
            <a:off x="7156080" y="277452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3" name=""/>
          <p:cNvSpPr/>
          <p:nvPr/>
        </p:nvSpPr>
        <p:spPr>
          <a:xfrm flipH="1">
            <a:off x="7151040" y="2788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4" name=""/>
          <p:cNvSpPr/>
          <p:nvPr/>
        </p:nvSpPr>
        <p:spPr>
          <a:xfrm flipH="1">
            <a:off x="7137000" y="27936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5" name=""/>
          <p:cNvSpPr/>
          <p:nvPr/>
        </p:nvSpPr>
        <p:spPr>
          <a:xfrm flipH="1">
            <a:off x="7122600" y="28126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6" name=""/>
          <p:cNvSpPr/>
          <p:nvPr/>
        </p:nvSpPr>
        <p:spPr>
          <a:xfrm flipH="1">
            <a:off x="7117920" y="2826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7" name=""/>
          <p:cNvSpPr/>
          <p:nvPr/>
        </p:nvSpPr>
        <p:spPr>
          <a:xfrm flipH="1">
            <a:off x="7108200" y="28317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8" name=""/>
          <p:cNvSpPr/>
          <p:nvPr/>
        </p:nvSpPr>
        <p:spPr>
          <a:xfrm flipH="1">
            <a:off x="7103520" y="2850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9" name=""/>
          <p:cNvSpPr/>
          <p:nvPr/>
        </p:nvSpPr>
        <p:spPr>
          <a:xfrm>
            <a:off x="7103520" y="2855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0" name=""/>
          <p:cNvSpPr/>
          <p:nvPr/>
        </p:nvSpPr>
        <p:spPr>
          <a:xfrm>
            <a:off x="7103520" y="286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1" name=""/>
          <p:cNvSpPr/>
          <p:nvPr/>
        </p:nvSpPr>
        <p:spPr>
          <a:xfrm>
            <a:off x="7103520" y="2864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2" name=""/>
          <p:cNvSpPr/>
          <p:nvPr/>
        </p:nvSpPr>
        <p:spPr>
          <a:xfrm>
            <a:off x="7103520" y="2874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3" name=""/>
          <p:cNvSpPr/>
          <p:nvPr/>
        </p:nvSpPr>
        <p:spPr>
          <a:xfrm>
            <a:off x="7103520" y="287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4" name=""/>
          <p:cNvSpPr/>
          <p:nvPr/>
        </p:nvSpPr>
        <p:spPr>
          <a:xfrm>
            <a:off x="7103520" y="2883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5" name=""/>
          <p:cNvSpPr/>
          <p:nvPr/>
        </p:nvSpPr>
        <p:spPr>
          <a:xfrm>
            <a:off x="7108200" y="28890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6" name=""/>
          <p:cNvSpPr/>
          <p:nvPr/>
        </p:nvSpPr>
        <p:spPr>
          <a:xfrm>
            <a:off x="7117920" y="2898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7" name=""/>
          <p:cNvSpPr/>
          <p:nvPr/>
        </p:nvSpPr>
        <p:spPr>
          <a:xfrm>
            <a:off x="7127280" y="2903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8" name=""/>
          <p:cNvSpPr/>
          <p:nvPr/>
        </p:nvSpPr>
        <p:spPr>
          <a:xfrm>
            <a:off x="7131960" y="2908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9" name=""/>
          <p:cNvSpPr/>
          <p:nvPr/>
        </p:nvSpPr>
        <p:spPr>
          <a:xfrm flipV="1">
            <a:off x="7141680" y="29080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0" name=""/>
          <p:cNvSpPr/>
          <p:nvPr/>
        </p:nvSpPr>
        <p:spPr>
          <a:xfrm flipV="1">
            <a:off x="7156080" y="29030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1" name=""/>
          <p:cNvSpPr/>
          <p:nvPr/>
        </p:nvSpPr>
        <p:spPr>
          <a:xfrm flipV="1">
            <a:off x="7165440" y="28890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2" name=""/>
          <p:cNvSpPr/>
          <p:nvPr/>
        </p:nvSpPr>
        <p:spPr>
          <a:xfrm flipH="1" flipV="1">
            <a:off x="7160760" y="286488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3" name=""/>
          <p:cNvSpPr/>
          <p:nvPr/>
        </p:nvSpPr>
        <p:spPr>
          <a:xfrm flipH="1" flipV="1">
            <a:off x="7156080" y="2855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4" name=""/>
          <p:cNvSpPr/>
          <p:nvPr/>
        </p:nvSpPr>
        <p:spPr>
          <a:xfrm flipH="1" flipV="1">
            <a:off x="7151040" y="28458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5" name=""/>
          <p:cNvSpPr/>
          <p:nvPr/>
        </p:nvSpPr>
        <p:spPr>
          <a:xfrm flipH="1" flipV="1">
            <a:off x="7146360" y="28364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6" name=""/>
          <p:cNvSpPr/>
          <p:nvPr/>
        </p:nvSpPr>
        <p:spPr>
          <a:xfrm flipH="1" flipV="1">
            <a:off x="7131960" y="28029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7" name=""/>
          <p:cNvSpPr/>
          <p:nvPr/>
        </p:nvSpPr>
        <p:spPr>
          <a:xfrm flipH="1" flipV="1">
            <a:off x="7127280" y="27889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8" name=""/>
          <p:cNvSpPr/>
          <p:nvPr/>
        </p:nvSpPr>
        <p:spPr>
          <a:xfrm flipH="1" flipV="1">
            <a:off x="7122600" y="2783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9" name=""/>
          <p:cNvSpPr/>
          <p:nvPr/>
        </p:nvSpPr>
        <p:spPr>
          <a:xfrm flipH="1" flipV="1">
            <a:off x="7112880" y="27648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0" name=""/>
          <p:cNvSpPr/>
          <p:nvPr/>
        </p:nvSpPr>
        <p:spPr>
          <a:xfrm flipH="1">
            <a:off x="7341840" y="2836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1" name=""/>
          <p:cNvSpPr/>
          <p:nvPr/>
        </p:nvSpPr>
        <p:spPr>
          <a:xfrm>
            <a:off x="7341840" y="284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2" name=""/>
          <p:cNvSpPr/>
          <p:nvPr/>
        </p:nvSpPr>
        <p:spPr>
          <a:xfrm flipH="1">
            <a:off x="7337160" y="2845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3" name=""/>
          <p:cNvSpPr/>
          <p:nvPr/>
        </p:nvSpPr>
        <p:spPr>
          <a:xfrm flipH="1">
            <a:off x="7332480" y="2850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4" name=""/>
          <p:cNvSpPr/>
          <p:nvPr/>
        </p:nvSpPr>
        <p:spPr>
          <a:xfrm flipH="1">
            <a:off x="7327440" y="2855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5" name=""/>
          <p:cNvSpPr/>
          <p:nvPr/>
        </p:nvSpPr>
        <p:spPr>
          <a:xfrm flipH="1">
            <a:off x="7308360" y="2860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6" name=""/>
          <p:cNvSpPr/>
          <p:nvPr/>
        </p:nvSpPr>
        <p:spPr>
          <a:xfrm flipH="1" flipV="1">
            <a:off x="7299000" y="2855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7" name=""/>
          <p:cNvSpPr/>
          <p:nvPr/>
        </p:nvSpPr>
        <p:spPr>
          <a:xfrm flipH="1" flipV="1">
            <a:off x="7289280" y="28458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8" name=""/>
          <p:cNvSpPr/>
          <p:nvPr/>
        </p:nvSpPr>
        <p:spPr>
          <a:xfrm flipH="1" flipV="1">
            <a:off x="7279920" y="28364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9" name=""/>
          <p:cNvSpPr/>
          <p:nvPr/>
        </p:nvSpPr>
        <p:spPr>
          <a:xfrm flipH="1" flipV="1">
            <a:off x="7260840" y="280296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0" name=""/>
          <p:cNvSpPr/>
          <p:nvPr/>
        </p:nvSpPr>
        <p:spPr>
          <a:xfrm flipV="1">
            <a:off x="7260840" y="2793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1" name=""/>
          <p:cNvSpPr/>
          <p:nvPr/>
        </p:nvSpPr>
        <p:spPr>
          <a:xfrm flipH="1" flipV="1">
            <a:off x="7256160" y="2783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2" name=""/>
          <p:cNvSpPr/>
          <p:nvPr/>
        </p:nvSpPr>
        <p:spPr>
          <a:xfrm flipV="1">
            <a:off x="7256160" y="2779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3" name=""/>
          <p:cNvSpPr/>
          <p:nvPr/>
        </p:nvSpPr>
        <p:spPr>
          <a:xfrm flipV="1">
            <a:off x="7256160" y="27698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4" name=""/>
          <p:cNvSpPr/>
          <p:nvPr/>
        </p:nvSpPr>
        <p:spPr>
          <a:xfrm>
            <a:off x="7265520" y="2769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5" name=""/>
          <p:cNvSpPr/>
          <p:nvPr/>
        </p:nvSpPr>
        <p:spPr>
          <a:xfrm>
            <a:off x="7270560" y="2769840"/>
            <a:ext cx="331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6" name=""/>
          <p:cNvSpPr/>
          <p:nvPr/>
        </p:nvSpPr>
        <p:spPr>
          <a:xfrm>
            <a:off x="7527960" y="2745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7" name=""/>
          <p:cNvSpPr/>
          <p:nvPr/>
        </p:nvSpPr>
        <p:spPr>
          <a:xfrm flipH="1">
            <a:off x="7522920" y="2750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8" name=""/>
          <p:cNvSpPr/>
          <p:nvPr/>
        </p:nvSpPr>
        <p:spPr>
          <a:xfrm>
            <a:off x="7522920" y="2750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9" name=""/>
          <p:cNvSpPr/>
          <p:nvPr/>
        </p:nvSpPr>
        <p:spPr>
          <a:xfrm>
            <a:off x="7522920" y="2755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0" name=""/>
          <p:cNvSpPr/>
          <p:nvPr/>
        </p:nvSpPr>
        <p:spPr>
          <a:xfrm flipH="1">
            <a:off x="7518240" y="2760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1" name=""/>
          <p:cNvSpPr/>
          <p:nvPr/>
        </p:nvSpPr>
        <p:spPr>
          <a:xfrm>
            <a:off x="7518240" y="2764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2" name=""/>
          <p:cNvSpPr/>
          <p:nvPr/>
        </p:nvSpPr>
        <p:spPr>
          <a:xfrm>
            <a:off x="7518240" y="2769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3" name=""/>
          <p:cNvSpPr/>
          <p:nvPr/>
        </p:nvSpPr>
        <p:spPr>
          <a:xfrm>
            <a:off x="7518240" y="2779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4" name=""/>
          <p:cNvSpPr/>
          <p:nvPr/>
        </p:nvSpPr>
        <p:spPr>
          <a:xfrm>
            <a:off x="7518240" y="27889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5" name=""/>
          <p:cNvSpPr/>
          <p:nvPr/>
        </p:nvSpPr>
        <p:spPr>
          <a:xfrm>
            <a:off x="7518240" y="2812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6" name=""/>
          <p:cNvSpPr/>
          <p:nvPr/>
        </p:nvSpPr>
        <p:spPr>
          <a:xfrm>
            <a:off x="7522920" y="28173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7" name=""/>
          <p:cNvSpPr/>
          <p:nvPr/>
        </p:nvSpPr>
        <p:spPr>
          <a:xfrm>
            <a:off x="7532640" y="284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8" name=""/>
          <p:cNvSpPr/>
          <p:nvPr/>
        </p:nvSpPr>
        <p:spPr>
          <a:xfrm>
            <a:off x="7532640" y="2845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9" name=""/>
          <p:cNvSpPr/>
          <p:nvPr/>
        </p:nvSpPr>
        <p:spPr>
          <a:xfrm>
            <a:off x="7537320" y="28508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0" name=""/>
          <p:cNvSpPr/>
          <p:nvPr/>
        </p:nvSpPr>
        <p:spPr>
          <a:xfrm flipV="1">
            <a:off x="7561080" y="28458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1" name=""/>
          <p:cNvSpPr/>
          <p:nvPr/>
        </p:nvSpPr>
        <p:spPr>
          <a:xfrm flipV="1">
            <a:off x="7566120" y="283176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2" name=""/>
          <p:cNvSpPr/>
          <p:nvPr/>
        </p:nvSpPr>
        <p:spPr>
          <a:xfrm flipV="1">
            <a:off x="7580160" y="2826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3" name=""/>
          <p:cNvSpPr/>
          <p:nvPr/>
        </p:nvSpPr>
        <p:spPr>
          <a:xfrm flipV="1">
            <a:off x="7585200" y="28126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4" name=""/>
          <p:cNvSpPr/>
          <p:nvPr/>
        </p:nvSpPr>
        <p:spPr>
          <a:xfrm flipV="1">
            <a:off x="759456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5" name=""/>
          <p:cNvSpPr/>
          <p:nvPr/>
        </p:nvSpPr>
        <p:spPr>
          <a:xfrm flipV="1">
            <a:off x="7599240" y="280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6" name=""/>
          <p:cNvSpPr/>
          <p:nvPr/>
        </p:nvSpPr>
        <p:spPr>
          <a:xfrm flipV="1">
            <a:off x="7599240" y="278892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7" name=""/>
          <p:cNvSpPr/>
          <p:nvPr/>
        </p:nvSpPr>
        <p:spPr>
          <a:xfrm flipV="1">
            <a:off x="7604280" y="2783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8" name=""/>
          <p:cNvSpPr/>
          <p:nvPr/>
        </p:nvSpPr>
        <p:spPr>
          <a:xfrm>
            <a:off x="7604280" y="2783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9" name=""/>
          <p:cNvSpPr/>
          <p:nvPr/>
        </p:nvSpPr>
        <p:spPr>
          <a:xfrm>
            <a:off x="7604280" y="2788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0" name=""/>
          <p:cNvSpPr/>
          <p:nvPr/>
        </p:nvSpPr>
        <p:spPr>
          <a:xfrm>
            <a:off x="7604280" y="27936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1" name=""/>
          <p:cNvSpPr/>
          <p:nvPr/>
        </p:nvSpPr>
        <p:spPr>
          <a:xfrm>
            <a:off x="7608960" y="280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2" name=""/>
          <p:cNvSpPr/>
          <p:nvPr/>
        </p:nvSpPr>
        <p:spPr>
          <a:xfrm>
            <a:off x="760896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3" name=""/>
          <p:cNvSpPr/>
          <p:nvPr/>
        </p:nvSpPr>
        <p:spPr>
          <a:xfrm>
            <a:off x="761364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4" name=""/>
          <p:cNvSpPr/>
          <p:nvPr/>
        </p:nvSpPr>
        <p:spPr>
          <a:xfrm>
            <a:off x="7613640" y="28173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5" name=""/>
          <p:cNvSpPr/>
          <p:nvPr/>
        </p:nvSpPr>
        <p:spPr>
          <a:xfrm>
            <a:off x="7623000" y="2826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6" name=""/>
          <p:cNvSpPr/>
          <p:nvPr/>
        </p:nvSpPr>
        <p:spPr>
          <a:xfrm>
            <a:off x="7628040" y="2826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7" name=""/>
          <p:cNvSpPr/>
          <p:nvPr/>
        </p:nvSpPr>
        <p:spPr>
          <a:xfrm flipV="1">
            <a:off x="7632720" y="28173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8" name=""/>
          <p:cNvSpPr/>
          <p:nvPr/>
        </p:nvSpPr>
        <p:spPr>
          <a:xfrm flipV="1">
            <a:off x="7642080" y="2812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9" name=""/>
          <p:cNvSpPr/>
          <p:nvPr/>
        </p:nvSpPr>
        <p:spPr>
          <a:xfrm flipV="1">
            <a:off x="764712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0" name=""/>
          <p:cNvSpPr/>
          <p:nvPr/>
        </p:nvSpPr>
        <p:spPr>
          <a:xfrm flipV="1">
            <a:off x="7651800" y="2774520"/>
            <a:ext cx="190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1" name=""/>
          <p:cNvSpPr/>
          <p:nvPr/>
        </p:nvSpPr>
        <p:spPr>
          <a:xfrm flipV="1">
            <a:off x="7670880" y="2769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2" name=""/>
          <p:cNvSpPr/>
          <p:nvPr/>
        </p:nvSpPr>
        <p:spPr>
          <a:xfrm flipV="1">
            <a:off x="7675560" y="2764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3" name=""/>
          <p:cNvSpPr/>
          <p:nvPr/>
        </p:nvSpPr>
        <p:spPr>
          <a:xfrm flipV="1">
            <a:off x="7680240" y="27507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4" name=""/>
          <p:cNvSpPr/>
          <p:nvPr/>
        </p:nvSpPr>
        <p:spPr>
          <a:xfrm>
            <a:off x="7685280" y="2750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5" name=""/>
          <p:cNvSpPr/>
          <p:nvPr/>
        </p:nvSpPr>
        <p:spPr>
          <a:xfrm>
            <a:off x="7689960" y="2750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6" name=""/>
          <p:cNvSpPr/>
          <p:nvPr/>
        </p:nvSpPr>
        <p:spPr>
          <a:xfrm>
            <a:off x="7694640" y="27507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7" name=""/>
          <p:cNvSpPr/>
          <p:nvPr/>
        </p:nvSpPr>
        <p:spPr>
          <a:xfrm>
            <a:off x="7694640" y="27648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8" name=""/>
          <p:cNvSpPr/>
          <p:nvPr/>
        </p:nvSpPr>
        <p:spPr>
          <a:xfrm>
            <a:off x="7694640" y="2774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9" name=""/>
          <p:cNvSpPr/>
          <p:nvPr/>
        </p:nvSpPr>
        <p:spPr>
          <a:xfrm>
            <a:off x="7694640" y="2779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0" name=""/>
          <p:cNvSpPr/>
          <p:nvPr/>
        </p:nvSpPr>
        <p:spPr>
          <a:xfrm>
            <a:off x="7694640" y="2788920"/>
            <a:ext cx="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1" name=""/>
          <p:cNvSpPr/>
          <p:nvPr/>
        </p:nvSpPr>
        <p:spPr>
          <a:xfrm>
            <a:off x="7694640" y="2807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2" name=""/>
          <p:cNvSpPr/>
          <p:nvPr/>
        </p:nvSpPr>
        <p:spPr>
          <a:xfrm>
            <a:off x="7694640" y="28173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3" name=""/>
          <p:cNvSpPr/>
          <p:nvPr/>
        </p:nvSpPr>
        <p:spPr>
          <a:xfrm>
            <a:off x="7704360" y="2831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4" name=""/>
          <p:cNvSpPr/>
          <p:nvPr/>
        </p:nvSpPr>
        <p:spPr>
          <a:xfrm>
            <a:off x="7704360" y="2836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5" name=""/>
          <p:cNvSpPr/>
          <p:nvPr/>
        </p:nvSpPr>
        <p:spPr>
          <a:xfrm>
            <a:off x="7709040" y="2836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6" name=""/>
          <p:cNvSpPr/>
          <p:nvPr/>
        </p:nvSpPr>
        <p:spPr>
          <a:xfrm>
            <a:off x="7713720" y="2836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7" name=""/>
          <p:cNvSpPr/>
          <p:nvPr/>
        </p:nvSpPr>
        <p:spPr>
          <a:xfrm flipV="1">
            <a:off x="7718400" y="28317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8" name=""/>
          <p:cNvSpPr/>
          <p:nvPr/>
        </p:nvSpPr>
        <p:spPr>
          <a:xfrm flipV="1">
            <a:off x="7732800" y="2822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9" name=""/>
          <p:cNvSpPr/>
          <p:nvPr/>
        </p:nvSpPr>
        <p:spPr>
          <a:xfrm flipV="1">
            <a:off x="7737480" y="2817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0" name=""/>
          <p:cNvSpPr/>
          <p:nvPr/>
        </p:nvSpPr>
        <p:spPr>
          <a:xfrm flipV="1">
            <a:off x="7747200" y="27982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1" name=""/>
          <p:cNvSpPr/>
          <p:nvPr/>
        </p:nvSpPr>
        <p:spPr>
          <a:xfrm flipV="1">
            <a:off x="7756560" y="27838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2" name=""/>
          <p:cNvSpPr/>
          <p:nvPr/>
        </p:nvSpPr>
        <p:spPr>
          <a:xfrm flipV="1">
            <a:off x="7770960" y="2750760"/>
            <a:ext cx="190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3" name=""/>
          <p:cNvSpPr/>
          <p:nvPr/>
        </p:nvSpPr>
        <p:spPr>
          <a:xfrm flipV="1">
            <a:off x="7790040" y="2741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4" name=""/>
          <p:cNvSpPr/>
          <p:nvPr/>
        </p:nvSpPr>
        <p:spPr>
          <a:xfrm flipV="1">
            <a:off x="7794720" y="2736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5" name=""/>
          <p:cNvSpPr/>
          <p:nvPr/>
        </p:nvSpPr>
        <p:spPr>
          <a:xfrm>
            <a:off x="7799400" y="27363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6" name=""/>
          <p:cNvSpPr/>
          <p:nvPr/>
        </p:nvSpPr>
        <p:spPr>
          <a:xfrm>
            <a:off x="7804440" y="2745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7" name=""/>
          <p:cNvSpPr/>
          <p:nvPr/>
        </p:nvSpPr>
        <p:spPr>
          <a:xfrm>
            <a:off x="7809120" y="2750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8" name=""/>
          <p:cNvSpPr/>
          <p:nvPr/>
        </p:nvSpPr>
        <p:spPr>
          <a:xfrm>
            <a:off x="7809120" y="2755440"/>
            <a:ext cx="190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9" name=""/>
          <p:cNvSpPr/>
          <p:nvPr/>
        </p:nvSpPr>
        <p:spPr>
          <a:xfrm>
            <a:off x="7828200" y="2802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80" name=""/>
          <p:cNvSpPr/>
          <p:nvPr/>
        </p:nvSpPr>
        <p:spPr>
          <a:xfrm>
            <a:off x="7832880" y="2812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81" name=""/>
          <p:cNvSpPr/>
          <p:nvPr/>
        </p:nvSpPr>
        <p:spPr>
          <a:xfrm>
            <a:off x="7837560" y="2822040"/>
            <a:ext cx="478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2" name="PlaceHolder 1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Функция плотности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83" name="PlaceHolder 2"/>
          <p:cNvSpPr>
            <a:spLocks noGrp="1"/>
          </p:cNvSpPr>
          <p:nvPr>
            <p:ph type="sldNum" idx="3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3505C4F-5DC1-41D9-9922-D18901845BD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1484" name="Google Shape;353;p52" descr=""/>
          <p:cNvPicPr/>
          <p:nvPr/>
        </p:nvPicPr>
        <p:blipFill>
          <a:blip r:embed="rId1"/>
          <a:stretch/>
        </p:blipFill>
        <p:spPr>
          <a:xfrm>
            <a:off x="4787640" y="1607040"/>
            <a:ext cx="3774240" cy="2706480"/>
          </a:xfrm>
          <a:prstGeom prst="rect">
            <a:avLst/>
          </a:prstGeom>
          <a:ln w="0">
            <a:noFill/>
          </a:ln>
        </p:spPr>
      </p:pic>
      <p:sp>
        <p:nvSpPr>
          <p:cNvPr id="21485" name="Google Shape;354;p52"/>
          <p:cNvSpPr/>
          <p:nvPr/>
        </p:nvSpPr>
        <p:spPr>
          <a:xfrm>
            <a:off x="717840" y="1472760"/>
            <a:ext cx="3214800" cy="16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Пришло время наконец узнать, что же такое </a:t>
            </a:r>
            <a:r>
              <a:rPr b="0" i="1" lang="ru" sz="1400" spc="-1" strike="noStrike" u="sng">
                <a:solidFill>
                  <a:srgbClr val="000000"/>
                </a:solidFill>
                <a:uFillTx/>
                <a:latin typeface="Lato"/>
                <a:ea typeface="Lato"/>
              </a:rPr>
              <a:t>непрерывная СВ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Непрерывной СВ называется такая СВ, для которой существует функция </a:t>
            </a:r>
            <a:r>
              <a:rPr b="0" i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f(x)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, называемая </a:t>
            </a:r>
            <a:r>
              <a:rPr b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функцией плотности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, такая что: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486" name="Google Shape;355;p52" descr="F(X) =  \int_\limits{-\infty}^{X} f(x) \,dx \"/>
          <p:cNvPicPr/>
          <p:nvPr/>
        </p:nvPicPr>
        <p:blipFill>
          <a:blip r:embed="rId2"/>
          <a:stretch/>
        </p:blipFill>
        <p:spPr>
          <a:xfrm>
            <a:off x="717840" y="3446640"/>
            <a:ext cx="2550600" cy="866880"/>
          </a:xfrm>
          <a:prstGeom prst="rect">
            <a:avLst/>
          </a:prstGeom>
          <a:ln w="0">
            <a:noFill/>
          </a:ln>
        </p:spPr>
      </p:pic>
      <p:sp>
        <p:nvSpPr>
          <p:cNvPr id="21487" name=""/>
          <p:cNvSpPr/>
          <p:nvPr/>
        </p:nvSpPr>
        <p:spPr>
          <a:xfrm flipV="1">
            <a:off x="1373040" y="4147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88" name=""/>
          <p:cNvSpPr/>
          <p:nvPr/>
        </p:nvSpPr>
        <p:spPr>
          <a:xfrm flipH="1">
            <a:off x="136836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89" name=""/>
          <p:cNvSpPr/>
          <p:nvPr/>
        </p:nvSpPr>
        <p:spPr>
          <a:xfrm flipH="1">
            <a:off x="1363320" y="4147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0" name=""/>
          <p:cNvSpPr/>
          <p:nvPr/>
        </p:nvSpPr>
        <p:spPr>
          <a:xfrm flipH="1">
            <a:off x="135864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1" name=""/>
          <p:cNvSpPr/>
          <p:nvPr/>
        </p:nvSpPr>
        <p:spPr>
          <a:xfrm flipH="1">
            <a:off x="135396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2" name=""/>
          <p:cNvSpPr/>
          <p:nvPr/>
        </p:nvSpPr>
        <p:spPr>
          <a:xfrm flipH="1">
            <a:off x="134928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3" name=""/>
          <p:cNvSpPr/>
          <p:nvPr/>
        </p:nvSpPr>
        <p:spPr>
          <a:xfrm flipH="1">
            <a:off x="134460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4" name=""/>
          <p:cNvSpPr/>
          <p:nvPr/>
        </p:nvSpPr>
        <p:spPr>
          <a:xfrm flipH="1">
            <a:off x="1339560" y="4147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5" name=""/>
          <p:cNvSpPr/>
          <p:nvPr/>
        </p:nvSpPr>
        <p:spPr>
          <a:xfrm flipH="1">
            <a:off x="1334880" y="415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6" name=""/>
          <p:cNvSpPr/>
          <p:nvPr/>
        </p:nvSpPr>
        <p:spPr>
          <a:xfrm flipH="1">
            <a:off x="1320480" y="4152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7" name=""/>
          <p:cNvSpPr/>
          <p:nvPr/>
        </p:nvSpPr>
        <p:spPr>
          <a:xfrm flipH="1">
            <a:off x="1311120" y="4152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8" name=""/>
          <p:cNvSpPr/>
          <p:nvPr/>
        </p:nvSpPr>
        <p:spPr>
          <a:xfrm flipH="1">
            <a:off x="1306440" y="415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9" name=""/>
          <p:cNvSpPr/>
          <p:nvPr/>
        </p:nvSpPr>
        <p:spPr>
          <a:xfrm flipH="1">
            <a:off x="1296720" y="4152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0" name=""/>
          <p:cNvSpPr/>
          <p:nvPr/>
        </p:nvSpPr>
        <p:spPr>
          <a:xfrm flipH="1">
            <a:off x="1287360" y="4152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1" name=""/>
          <p:cNvSpPr/>
          <p:nvPr/>
        </p:nvSpPr>
        <p:spPr>
          <a:xfrm flipH="1" flipV="1">
            <a:off x="1268280" y="41472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2" name=""/>
          <p:cNvSpPr/>
          <p:nvPr/>
        </p:nvSpPr>
        <p:spPr>
          <a:xfrm flipH="1">
            <a:off x="1258560" y="4147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3" name=""/>
          <p:cNvSpPr/>
          <p:nvPr/>
        </p:nvSpPr>
        <p:spPr>
          <a:xfrm flipH="1">
            <a:off x="1244160" y="4147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4" name=""/>
          <p:cNvSpPr/>
          <p:nvPr/>
        </p:nvSpPr>
        <p:spPr>
          <a:xfrm flipH="1" flipV="1">
            <a:off x="1234800" y="4142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5" name=""/>
          <p:cNvSpPr/>
          <p:nvPr/>
        </p:nvSpPr>
        <p:spPr>
          <a:xfrm flipH="1">
            <a:off x="1206000" y="41425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6" name=""/>
          <p:cNvSpPr/>
          <p:nvPr/>
        </p:nvSpPr>
        <p:spPr>
          <a:xfrm flipH="1" flipV="1">
            <a:off x="1191960" y="413784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7" name=""/>
          <p:cNvSpPr/>
          <p:nvPr/>
        </p:nvSpPr>
        <p:spPr>
          <a:xfrm flipH="1" flipV="1">
            <a:off x="1163160" y="413316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8" name=""/>
          <p:cNvSpPr/>
          <p:nvPr/>
        </p:nvSpPr>
        <p:spPr>
          <a:xfrm flipH="1">
            <a:off x="1125000" y="41331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9" name=""/>
          <p:cNvSpPr/>
          <p:nvPr/>
        </p:nvSpPr>
        <p:spPr>
          <a:xfrm flipH="1" flipV="1">
            <a:off x="1086840" y="412812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0" name=""/>
          <p:cNvSpPr/>
          <p:nvPr/>
        </p:nvSpPr>
        <p:spPr>
          <a:xfrm flipH="1" flipV="1">
            <a:off x="1067760" y="4123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1" name=""/>
          <p:cNvSpPr/>
          <p:nvPr/>
        </p:nvSpPr>
        <p:spPr>
          <a:xfrm flipH="1" flipV="1">
            <a:off x="1029600" y="411876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2" name=""/>
          <p:cNvSpPr/>
          <p:nvPr/>
        </p:nvSpPr>
        <p:spPr>
          <a:xfrm flipH="1">
            <a:off x="991800" y="4118760"/>
            <a:ext cx="37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3" name=""/>
          <p:cNvSpPr/>
          <p:nvPr/>
        </p:nvSpPr>
        <p:spPr>
          <a:xfrm flipH="1">
            <a:off x="948600" y="4118760"/>
            <a:ext cx="432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4" name=""/>
          <p:cNvSpPr/>
          <p:nvPr/>
        </p:nvSpPr>
        <p:spPr>
          <a:xfrm flipH="1">
            <a:off x="929520" y="411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5" name=""/>
          <p:cNvSpPr/>
          <p:nvPr/>
        </p:nvSpPr>
        <p:spPr>
          <a:xfrm flipH="1">
            <a:off x="886680" y="4118760"/>
            <a:ext cx="428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6" name=""/>
          <p:cNvSpPr/>
          <p:nvPr/>
        </p:nvSpPr>
        <p:spPr>
          <a:xfrm flipH="1">
            <a:off x="843840" y="4118760"/>
            <a:ext cx="428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7" name=""/>
          <p:cNvSpPr/>
          <p:nvPr/>
        </p:nvSpPr>
        <p:spPr>
          <a:xfrm flipH="1">
            <a:off x="824760" y="411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8" name=""/>
          <p:cNvSpPr/>
          <p:nvPr/>
        </p:nvSpPr>
        <p:spPr>
          <a:xfrm flipH="1">
            <a:off x="781920" y="411876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9" name=""/>
          <p:cNvSpPr/>
          <p:nvPr/>
        </p:nvSpPr>
        <p:spPr>
          <a:xfrm flipH="1">
            <a:off x="748440" y="412344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0" name=""/>
          <p:cNvSpPr/>
          <p:nvPr/>
        </p:nvSpPr>
        <p:spPr>
          <a:xfrm flipH="1">
            <a:off x="714960" y="412344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1" name=""/>
          <p:cNvSpPr/>
          <p:nvPr/>
        </p:nvSpPr>
        <p:spPr>
          <a:xfrm flipH="1">
            <a:off x="700920" y="41331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2" name=""/>
          <p:cNvSpPr/>
          <p:nvPr/>
        </p:nvSpPr>
        <p:spPr>
          <a:xfrm flipH="1">
            <a:off x="662760" y="4133160"/>
            <a:ext cx="381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3" name=""/>
          <p:cNvSpPr/>
          <p:nvPr/>
        </p:nvSpPr>
        <p:spPr>
          <a:xfrm flipH="1">
            <a:off x="653040" y="4142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4" name=""/>
          <p:cNvSpPr/>
          <p:nvPr/>
        </p:nvSpPr>
        <p:spPr>
          <a:xfrm flipH="1">
            <a:off x="639000" y="41425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5" name=""/>
          <p:cNvSpPr/>
          <p:nvPr/>
        </p:nvSpPr>
        <p:spPr>
          <a:xfrm flipH="1">
            <a:off x="629280" y="4147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6" name=""/>
          <p:cNvSpPr/>
          <p:nvPr/>
        </p:nvSpPr>
        <p:spPr>
          <a:xfrm flipH="1">
            <a:off x="619920" y="4147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7" name=""/>
          <p:cNvSpPr/>
          <p:nvPr/>
        </p:nvSpPr>
        <p:spPr>
          <a:xfrm>
            <a:off x="224064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8" name=""/>
          <p:cNvSpPr/>
          <p:nvPr/>
        </p:nvSpPr>
        <p:spPr>
          <a:xfrm>
            <a:off x="2245320" y="4128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9" name=""/>
          <p:cNvSpPr/>
          <p:nvPr/>
        </p:nvSpPr>
        <p:spPr>
          <a:xfrm>
            <a:off x="225036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0" name=""/>
          <p:cNvSpPr/>
          <p:nvPr/>
        </p:nvSpPr>
        <p:spPr>
          <a:xfrm>
            <a:off x="225504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1" name=""/>
          <p:cNvSpPr/>
          <p:nvPr/>
        </p:nvSpPr>
        <p:spPr>
          <a:xfrm>
            <a:off x="2259720" y="4128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2" name=""/>
          <p:cNvSpPr/>
          <p:nvPr/>
        </p:nvSpPr>
        <p:spPr>
          <a:xfrm>
            <a:off x="227412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3" name=""/>
          <p:cNvSpPr/>
          <p:nvPr/>
        </p:nvSpPr>
        <p:spPr>
          <a:xfrm>
            <a:off x="227880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4" name=""/>
          <p:cNvSpPr/>
          <p:nvPr/>
        </p:nvSpPr>
        <p:spPr>
          <a:xfrm>
            <a:off x="2283480" y="4128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5" name=""/>
          <p:cNvSpPr/>
          <p:nvPr/>
        </p:nvSpPr>
        <p:spPr>
          <a:xfrm>
            <a:off x="228852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6" name=""/>
          <p:cNvSpPr/>
          <p:nvPr/>
        </p:nvSpPr>
        <p:spPr>
          <a:xfrm>
            <a:off x="229320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7" name=""/>
          <p:cNvSpPr/>
          <p:nvPr/>
        </p:nvSpPr>
        <p:spPr>
          <a:xfrm>
            <a:off x="2297880" y="4128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8" name=""/>
          <p:cNvSpPr/>
          <p:nvPr/>
        </p:nvSpPr>
        <p:spPr>
          <a:xfrm>
            <a:off x="231228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9" name=""/>
          <p:cNvSpPr/>
          <p:nvPr/>
        </p:nvSpPr>
        <p:spPr>
          <a:xfrm>
            <a:off x="231696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0" name=""/>
          <p:cNvSpPr/>
          <p:nvPr/>
        </p:nvSpPr>
        <p:spPr>
          <a:xfrm>
            <a:off x="2321640" y="41281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1" name=""/>
          <p:cNvSpPr/>
          <p:nvPr/>
        </p:nvSpPr>
        <p:spPr>
          <a:xfrm>
            <a:off x="2331360" y="41331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2" name=""/>
          <p:cNvSpPr/>
          <p:nvPr/>
        </p:nvSpPr>
        <p:spPr>
          <a:xfrm flipV="1">
            <a:off x="2345760" y="4128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3" name=""/>
          <p:cNvSpPr/>
          <p:nvPr/>
        </p:nvSpPr>
        <p:spPr>
          <a:xfrm>
            <a:off x="2355120" y="4128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4" name=""/>
          <p:cNvSpPr/>
          <p:nvPr/>
        </p:nvSpPr>
        <p:spPr>
          <a:xfrm>
            <a:off x="237420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5" name=""/>
          <p:cNvSpPr/>
          <p:nvPr/>
        </p:nvSpPr>
        <p:spPr>
          <a:xfrm>
            <a:off x="237888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6" name=""/>
          <p:cNvSpPr/>
          <p:nvPr/>
        </p:nvSpPr>
        <p:spPr>
          <a:xfrm>
            <a:off x="2383560" y="4128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7" name=""/>
          <p:cNvSpPr/>
          <p:nvPr/>
        </p:nvSpPr>
        <p:spPr>
          <a:xfrm>
            <a:off x="2397960" y="4128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8" name=""/>
          <p:cNvSpPr/>
          <p:nvPr/>
        </p:nvSpPr>
        <p:spPr>
          <a:xfrm>
            <a:off x="240768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9" name=""/>
          <p:cNvSpPr/>
          <p:nvPr/>
        </p:nvSpPr>
        <p:spPr>
          <a:xfrm>
            <a:off x="2412360" y="4128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0" name=""/>
          <p:cNvSpPr/>
          <p:nvPr/>
        </p:nvSpPr>
        <p:spPr>
          <a:xfrm>
            <a:off x="243144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1" name=""/>
          <p:cNvSpPr/>
          <p:nvPr/>
        </p:nvSpPr>
        <p:spPr>
          <a:xfrm>
            <a:off x="243612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2" name=""/>
          <p:cNvSpPr/>
          <p:nvPr/>
        </p:nvSpPr>
        <p:spPr>
          <a:xfrm>
            <a:off x="2440800" y="4128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3" name=""/>
          <p:cNvSpPr/>
          <p:nvPr/>
        </p:nvSpPr>
        <p:spPr>
          <a:xfrm>
            <a:off x="245052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4" name=""/>
          <p:cNvSpPr/>
          <p:nvPr/>
        </p:nvSpPr>
        <p:spPr>
          <a:xfrm>
            <a:off x="245520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5" name=""/>
          <p:cNvSpPr/>
          <p:nvPr/>
        </p:nvSpPr>
        <p:spPr>
          <a:xfrm>
            <a:off x="2459880" y="4128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6" name=""/>
          <p:cNvSpPr/>
          <p:nvPr/>
        </p:nvSpPr>
        <p:spPr>
          <a:xfrm flipV="1">
            <a:off x="2474280" y="4123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7" name=""/>
          <p:cNvSpPr/>
          <p:nvPr/>
        </p:nvSpPr>
        <p:spPr>
          <a:xfrm>
            <a:off x="2488680" y="4123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8" name=""/>
          <p:cNvSpPr/>
          <p:nvPr/>
        </p:nvSpPr>
        <p:spPr>
          <a:xfrm>
            <a:off x="2493360" y="4123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9" name=""/>
          <p:cNvSpPr/>
          <p:nvPr/>
        </p:nvSpPr>
        <p:spPr>
          <a:xfrm>
            <a:off x="2507760" y="4123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0" name=""/>
          <p:cNvSpPr/>
          <p:nvPr/>
        </p:nvSpPr>
        <p:spPr>
          <a:xfrm>
            <a:off x="2517120" y="4123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1" name=""/>
          <p:cNvSpPr/>
          <p:nvPr/>
        </p:nvSpPr>
        <p:spPr>
          <a:xfrm flipV="1">
            <a:off x="2522160" y="41187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2" name=""/>
          <p:cNvSpPr/>
          <p:nvPr/>
        </p:nvSpPr>
        <p:spPr>
          <a:xfrm>
            <a:off x="2536200" y="411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3" name=""/>
          <p:cNvSpPr/>
          <p:nvPr/>
        </p:nvSpPr>
        <p:spPr>
          <a:xfrm>
            <a:off x="2540880" y="4118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4" name=""/>
          <p:cNvSpPr/>
          <p:nvPr/>
        </p:nvSpPr>
        <p:spPr>
          <a:xfrm>
            <a:off x="2550600" y="4118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5" name=""/>
          <p:cNvSpPr/>
          <p:nvPr/>
        </p:nvSpPr>
        <p:spPr>
          <a:xfrm>
            <a:off x="2565000" y="41187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6" name=""/>
          <p:cNvSpPr/>
          <p:nvPr/>
        </p:nvSpPr>
        <p:spPr>
          <a:xfrm>
            <a:off x="2579040" y="4118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7" name=""/>
          <p:cNvSpPr/>
          <p:nvPr/>
        </p:nvSpPr>
        <p:spPr>
          <a:xfrm>
            <a:off x="2584080" y="411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8" name=""/>
          <p:cNvSpPr/>
          <p:nvPr/>
        </p:nvSpPr>
        <p:spPr>
          <a:xfrm>
            <a:off x="2603160" y="411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9" name=""/>
          <p:cNvSpPr/>
          <p:nvPr/>
        </p:nvSpPr>
        <p:spPr>
          <a:xfrm>
            <a:off x="2612520" y="411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0" name=""/>
          <p:cNvSpPr/>
          <p:nvPr/>
        </p:nvSpPr>
        <p:spPr>
          <a:xfrm>
            <a:off x="2631600" y="411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1" name=""/>
          <p:cNvSpPr/>
          <p:nvPr/>
        </p:nvSpPr>
        <p:spPr>
          <a:xfrm>
            <a:off x="2650680" y="4118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2" name=""/>
          <p:cNvSpPr/>
          <p:nvPr/>
        </p:nvSpPr>
        <p:spPr>
          <a:xfrm>
            <a:off x="2665080" y="411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3" name=""/>
          <p:cNvSpPr/>
          <p:nvPr/>
        </p:nvSpPr>
        <p:spPr>
          <a:xfrm flipV="1">
            <a:off x="2674440" y="4114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4" name=""/>
          <p:cNvSpPr/>
          <p:nvPr/>
        </p:nvSpPr>
        <p:spPr>
          <a:xfrm>
            <a:off x="2684160" y="4114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5" name=""/>
          <p:cNvSpPr/>
          <p:nvPr/>
        </p:nvSpPr>
        <p:spPr>
          <a:xfrm flipV="1">
            <a:off x="2698560" y="41094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6" name=""/>
          <p:cNvSpPr/>
          <p:nvPr/>
        </p:nvSpPr>
        <p:spPr>
          <a:xfrm>
            <a:off x="2712600" y="4109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7" name=""/>
          <p:cNvSpPr/>
          <p:nvPr/>
        </p:nvSpPr>
        <p:spPr>
          <a:xfrm>
            <a:off x="2722320" y="4109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8" name=""/>
          <p:cNvSpPr/>
          <p:nvPr/>
        </p:nvSpPr>
        <p:spPr>
          <a:xfrm flipV="1">
            <a:off x="2727000" y="4104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9" name=""/>
          <p:cNvSpPr/>
          <p:nvPr/>
        </p:nvSpPr>
        <p:spPr>
          <a:xfrm>
            <a:off x="2731680" y="4104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0" name=""/>
          <p:cNvSpPr/>
          <p:nvPr/>
        </p:nvSpPr>
        <p:spPr>
          <a:xfrm>
            <a:off x="2736360" y="4104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1" name=""/>
          <p:cNvSpPr/>
          <p:nvPr/>
        </p:nvSpPr>
        <p:spPr>
          <a:xfrm>
            <a:off x="274140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2" name=""/>
          <p:cNvSpPr/>
          <p:nvPr/>
        </p:nvSpPr>
        <p:spPr>
          <a:xfrm>
            <a:off x="6698160" y="441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3" name=""/>
          <p:cNvSpPr/>
          <p:nvPr/>
        </p:nvSpPr>
        <p:spPr>
          <a:xfrm>
            <a:off x="6698160" y="442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4" name=""/>
          <p:cNvSpPr/>
          <p:nvPr/>
        </p:nvSpPr>
        <p:spPr>
          <a:xfrm>
            <a:off x="6698160" y="442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5" name=""/>
          <p:cNvSpPr/>
          <p:nvPr/>
        </p:nvSpPr>
        <p:spPr>
          <a:xfrm>
            <a:off x="6698160" y="443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6" name=""/>
          <p:cNvSpPr/>
          <p:nvPr/>
        </p:nvSpPr>
        <p:spPr>
          <a:xfrm flipH="1">
            <a:off x="6693480" y="4438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7" name=""/>
          <p:cNvSpPr/>
          <p:nvPr/>
        </p:nvSpPr>
        <p:spPr>
          <a:xfrm>
            <a:off x="6693480" y="444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8" name=""/>
          <p:cNvSpPr/>
          <p:nvPr/>
        </p:nvSpPr>
        <p:spPr>
          <a:xfrm>
            <a:off x="6693480" y="444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9" name=""/>
          <p:cNvSpPr/>
          <p:nvPr/>
        </p:nvSpPr>
        <p:spPr>
          <a:xfrm>
            <a:off x="6693480" y="4452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0" name=""/>
          <p:cNvSpPr/>
          <p:nvPr/>
        </p:nvSpPr>
        <p:spPr>
          <a:xfrm>
            <a:off x="6693480" y="4461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1" name=""/>
          <p:cNvSpPr/>
          <p:nvPr/>
        </p:nvSpPr>
        <p:spPr>
          <a:xfrm>
            <a:off x="6693480" y="4466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2" name=""/>
          <p:cNvSpPr/>
          <p:nvPr/>
        </p:nvSpPr>
        <p:spPr>
          <a:xfrm>
            <a:off x="6693480" y="4485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3" name=""/>
          <p:cNvSpPr/>
          <p:nvPr/>
        </p:nvSpPr>
        <p:spPr>
          <a:xfrm>
            <a:off x="6693480" y="45050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4" name=""/>
          <p:cNvSpPr/>
          <p:nvPr/>
        </p:nvSpPr>
        <p:spPr>
          <a:xfrm>
            <a:off x="6693480" y="4524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5" name=""/>
          <p:cNvSpPr/>
          <p:nvPr/>
        </p:nvSpPr>
        <p:spPr>
          <a:xfrm>
            <a:off x="6698160" y="4533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6" name=""/>
          <p:cNvSpPr/>
          <p:nvPr/>
        </p:nvSpPr>
        <p:spPr>
          <a:xfrm>
            <a:off x="6698160" y="4552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7" name=""/>
          <p:cNvSpPr/>
          <p:nvPr/>
        </p:nvSpPr>
        <p:spPr>
          <a:xfrm>
            <a:off x="6698160" y="455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8" name=""/>
          <p:cNvSpPr/>
          <p:nvPr/>
        </p:nvSpPr>
        <p:spPr>
          <a:xfrm>
            <a:off x="6698160" y="4561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9" name=""/>
          <p:cNvSpPr/>
          <p:nvPr/>
        </p:nvSpPr>
        <p:spPr>
          <a:xfrm flipH="1">
            <a:off x="6693480" y="4571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0" name=""/>
          <p:cNvSpPr/>
          <p:nvPr/>
        </p:nvSpPr>
        <p:spPr>
          <a:xfrm>
            <a:off x="6765120" y="443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1" name=""/>
          <p:cNvSpPr/>
          <p:nvPr/>
        </p:nvSpPr>
        <p:spPr>
          <a:xfrm flipV="1">
            <a:off x="6769800" y="443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2" name=""/>
          <p:cNvSpPr/>
          <p:nvPr/>
        </p:nvSpPr>
        <p:spPr>
          <a:xfrm>
            <a:off x="6769800" y="4433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3" name=""/>
          <p:cNvSpPr/>
          <p:nvPr/>
        </p:nvSpPr>
        <p:spPr>
          <a:xfrm>
            <a:off x="6774480" y="4433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4" name=""/>
          <p:cNvSpPr/>
          <p:nvPr/>
        </p:nvSpPr>
        <p:spPr>
          <a:xfrm>
            <a:off x="6784200" y="4433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5" name=""/>
          <p:cNvSpPr/>
          <p:nvPr/>
        </p:nvSpPr>
        <p:spPr>
          <a:xfrm>
            <a:off x="6788880" y="4433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6" name=""/>
          <p:cNvSpPr/>
          <p:nvPr/>
        </p:nvSpPr>
        <p:spPr>
          <a:xfrm>
            <a:off x="6793560" y="4433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7" name=""/>
          <p:cNvSpPr/>
          <p:nvPr/>
        </p:nvSpPr>
        <p:spPr>
          <a:xfrm>
            <a:off x="6807960" y="4433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8" name=""/>
          <p:cNvSpPr/>
          <p:nvPr/>
        </p:nvSpPr>
        <p:spPr>
          <a:xfrm>
            <a:off x="6812640" y="443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9" name=""/>
          <p:cNvSpPr/>
          <p:nvPr/>
        </p:nvSpPr>
        <p:spPr>
          <a:xfrm>
            <a:off x="6817320" y="4438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0" name=""/>
          <p:cNvSpPr/>
          <p:nvPr/>
        </p:nvSpPr>
        <p:spPr>
          <a:xfrm>
            <a:off x="6822360" y="443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1" name=""/>
          <p:cNvSpPr/>
          <p:nvPr/>
        </p:nvSpPr>
        <p:spPr>
          <a:xfrm>
            <a:off x="6822360" y="444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2" name=""/>
          <p:cNvSpPr/>
          <p:nvPr/>
        </p:nvSpPr>
        <p:spPr>
          <a:xfrm>
            <a:off x="6827040" y="444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3" name=""/>
          <p:cNvSpPr/>
          <p:nvPr/>
        </p:nvSpPr>
        <p:spPr>
          <a:xfrm>
            <a:off x="6827040" y="445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4" name=""/>
          <p:cNvSpPr/>
          <p:nvPr/>
        </p:nvSpPr>
        <p:spPr>
          <a:xfrm flipH="1">
            <a:off x="6822360" y="4457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5" name=""/>
          <p:cNvSpPr/>
          <p:nvPr/>
        </p:nvSpPr>
        <p:spPr>
          <a:xfrm flipH="1">
            <a:off x="6817320" y="4461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6" name=""/>
          <p:cNvSpPr/>
          <p:nvPr/>
        </p:nvSpPr>
        <p:spPr>
          <a:xfrm>
            <a:off x="6817320" y="4471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7" name=""/>
          <p:cNvSpPr/>
          <p:nvPr/>
        </p:nvSpPr>
        <p:spPr>
          <a:xfrm flipH="1">
            <a:off x="6812640" y="4476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8" name=""/>
          <p:cNvSpPr/>
          <p:nvPr/>
        </p:nvSpPr>
        <p:spPr>
          <a:xfrm flipH="1">
            <a:off x="6807960" y="4485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9" name=""/>
          <p:cNvSpPr/>
          <p:nvPr/>
        </p:nvSpPr>
        <p:spPr>
          <a:xfrm>
            <a:off x="6807960" y="4495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0" name=""/>
          <p:cNvSpPr/>
          <p:nvPr/>
        </p:nvSpPr>
        <p:spPr>
          <a:xfrm flipH="1">
            <a:off x="6803280" y="450504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1" name=""/>
          <p:cNvSpPr/>
          <p:nvPr/>
        </p:nvSpPr>
        <p:spPr>
          <a:xfrm>
            <a:off x="6803280" y="4543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2" name=""/>
          <p:cNvSpPr/>
          <p:nvPr/>
        </p:nvSpPr>
        <p:spPr>
          <a:xfrm>
            <a:off x="6803280" y="4552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3" name=""/>
          <p:cNvSpPr/>
          <p:nvPr/>
        </p:nvSpPr>
        <p:spPr>
          <a:xfrm>
            <a:off x="6803280" y="456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4" name=""/>
          <p:cNvSpPr/>
          <p:nvPr/>
        </p:nvSpPr>
        <p:spPr>
          <a:xfrm>
            <a:off x="6803280" y="4571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5" name=""/>
          <p:cNvSpPr/>
          <p:nvPr/>
        </p:nvSpPr>
        <p:spPr>
          <a:xfrm>
            <a:off x="6803280" y="4581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6" name=""/>
          <p:cNvSpPr/>
          <p:nvPr/>
        </p:nvSpPr>
        <p:spPr>
          <a:xfrm>
            <a:off x="6807960" y="458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7" name=""/>
          <p:cNvSpPr/>
          <p:nvPr/>
        </p:nvSpPr>
        <p:spPr>
          <a:xfrm flipV="1">
            <a:off x="6807960" y="4586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8" name=""/>
          <p:cNvSpPr/>
          <p:nvPr/>
        </p:nvSpPr>
        <p:spPr>
          <a:xfrm flipV="1">
            <a:off x="6817320" y="45763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9" name=""/>
          <p:cNvSpPr/>
          <p:nvPr/>
        </p:nvSpPr>
        <p:spPr>
          <a:xfrm flipV="1">
            <a:off x="6827040" y="4571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0" name=""/>
          <p:cNvSpPr/>
          <p:nvPr/>
        </p:nvSpPr>
        <p:spPr>
          <a:xfrm flipV="1">
            <a:off x="6827040" y="456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1" name=""/>
          <p:cNvSpPr/>
          <p:nvPr/>
        </p:nvSpPr>
        <p:spPr>
          <a:xfrm flipV="1">
            <a:off x="6827040" y="4561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2" name=""/>
          <p:cNvSpPr/>
          <p:nvPr/>
        </p:nvSpPr>
        <p:spPr>
          <a:xfrm flipV="1">
            <a:off x="6831720" y="455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3" name=""/>
          <p:cNvSpPr/>
          <p:nvPr/>
        </p:nvSpPr>
        <p:spPr>
          <a:xfrm flipH="1" flipV="1">
            <a:off x="6827040" y="4547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4" name=""/>
          <p:cNvSpPr/>
          <p:nvPr/>
        </p:nvSpPr>
        <p:spPr>
          <a:xfrm flipH="1" flipV="1">
            <a:off x="6817320" y="45381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5" name=""/>
          <p:cNvSpPr/>
          <p:nvPr/>
        </p:nvSpPr>
        <p:spPr>
          <a:xfrm flipH="1" flipV="1">
            <a:off x="6812640" y="453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6" name=""/>
          <p:cNvSpPr/>
          <p:nvPr/>
        </p:nvSpPr>
        <p:spPr>
          <a:xfrm flipH="1" flipV="1">
            <a:off x="6793560" y="45241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7" name=""/>
          <p:cNvSpPr/>
          <p:nvPr/>
        </p:nvSpPr>
        <p:spPr>
          <a:xfrm flipH="1" flipV="1">
            <a:off x="6784200" y="45190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8" name=""/>
          <p:cNvSpPr/>
          <p:nvPr/>
        </p:nvSpPr>
        <p:spPr>
          <a:xfrm flipH="1" flipV="1">
            <a:off x="6769800" y="4514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9" name=""/>
          <p:cNvSpPr/>
          <p:nvPr/>
        </p:nvSpPr>
        <p:spPr>
          <a:xfrm flipH="1" flipV="1">
            <a:off x="6755400" y="45097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0" name=""/>
          <p:cNvSpPr/>
          <p:nvPr/>
        </p:nvSpPr>
        <p:spPr>
          <a:xfrm flipH="1" flipV="1">
            <a:off x="6746040" y="4505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1" name=""/>
          <p:cNvSpPr/>
          <p:nvPr/>
        </p:nvSpPr>
        <p:spPr>
          <a:xfrm>
            <a:off x="6998760" y="4524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2" name=""/>
          <p:cNvSpPr/>
          <p:nvPr/>
        </p:nvSpPr>
        <p:spPr>
          <a:xfrm flipH="1">
            <a:off x="6993720" y="4533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3" name=""/>
          <p:cNvSpPr/>
          <p:nvPr/>
        </p:nvSpPr>
        <p:spPr>
          <a:xfrm>
            <a:off x="6993720" y="4538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4" name=""/>
          <p:cNvSpPr/>
          <p:nvPr/>
        </p:nvSpPr>
        <p:spPr>
          <a:xfrm flipH="1">
            <a:off x="6989040" y="4543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5" name=""/>
          <p:cNvSpPr/>
          <p:nvPr/>
        </p:nvSpPr>
        <p:spPr>
          <a:xfrm flipH="1">
            <a:off x="6984360" y="4552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6" name=""/>
          <p:cNvSpPr/>
          <p:nvPr/>
        </p:nvSpPr>
        <p:spPr>
          <a:xfrm flipH="1">
            <a:off x="6974640" y="45619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7" name=""/>
          <p:cNvSpPr/>
          <p:nvPr/>
        </p:nvSpPr>
        <p:spPr>
          <a:xfrm flipH="1">
            <a:off x="6969960" y="457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8" name=""/>
          <p:cNvSpPr/>
          <p:nvPr/>
        </p:nvSpPr>
        <p:spPr>
          <a:xfrm flipH="1">
            <a:off x="6965280" y="4581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9" name=""/>
          <p:cNvSpPr/>
          <p:nvPr/>
        </p:nvSpPr>
        <p:spPr>
          <a:xfrm flipH="1">
            <a:off x="6960600" y="4590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0" name=""/>
          <p:cNvSpPr/>
          <p:nvPr/>
        </p:nvSpPr>
        <p:spPr>
          <a:xfrm flipH="1">
            <a:off x="6946200" y="4595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1" name=""/>
          <p:cNvSpPr/>
          <p:nvPr/>
        </p:nvSpPr>
        <p:spPr>
          <a:xfrm flipH="1">
            <a:off x="6941520" y="4600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2" name=""/>
          <p:cNvSpPr/>
          <p:nvPr/>
        </p:nvSpPr>
        <p:spPr>
          <a:xfrm flipH="1" flipV="1">
            <a:off x="6931800" y="46000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3" name=""/>
          <p:cNvSpPr/>
          <p:nvPr/>
        </p:nvSpPr>
        <p:spPr>
          <a:xfrm flipH="1" flipV="1">
            <a:off x="6922440" y="4590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4" name=""/>
          <p:cNvSpPr/>
          <p:nvPr/>
        </p:nvSpPr>
        <p:spPr>
          <a:xfrm flipH="1" flipV="1">
            <a:off x="6912720" y="45763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5" name=""/>
          <p:cNvSpPr/>
          <p:nvPr/>
        </p:nvSpPr>
        <p:spPr>
          <a:xfrm flipV="1">
            <a:off x="6912720" y="4566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6" name=""/>
          <p:cNvSpPr/>
          <p:nvPr/>
        </p:nvSpPr>
        <p:spPr>
          <a:xfrm flipH="1" flipV="1">
            <a:off x="6908040" y="4547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7" name=""/>
          <p:cNvSpPr/>
          <p:nvPr/>
        </p:nvSpPr>
        <p:spPr>
          <a:xfrm flipV="1">
            <a:off x="6908040" y="45288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8" name=""/>
          <p:cNvSpPr/>
          <p:nvPr/>
        </p:nvSpPr>
        <p:spPr>
          <a:xfrm flipV="1">
            <a:off x="6912720" y="452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9" name=""/>
          <p:cNvSpPr/>
          <p:nvPr/>
        </p:nvSpPr>
        <p:spPr>
          <a:xfrm flipV="1">
            <a:off x="6912720" y="45097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0" name=""/>
          <p:cNvSpPr/>
          <p:nvPr/>
        </p:nvSpPr>
        <p:spPr>
          <a:xfrm flipV="1">
            <a:off x="6922440" y="45050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1" name=""/>
          <p:cNvSpPr/>
          <p:nvPr/>
        </p:nvSpPr>
        <p:spPr>
          <a:xfrm flipV="1">
            <a:off x="6936840" y="450000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2" name=""/>
          <p:cNvSpPr/>
          <p:nvPr/>
        </p:nvSpPr>
        <p:spPr>
          <a:xfrm>
            <a:off x="6950880" y="450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3" name=""/>
          <p:cNvSpPr/>
          <p:nvPr/>
        </p:nvSpPr>
        <p:spPr>
          <a:xfrm>
            <a:off x="6955560" y="45000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4" name=""/>
          <p:cNvSpPr/>
          <p:nvPr/>
        </p:nvSpPr>
        <p:spPr>
          <a:xfrm>
            <a:off x="6969960" y="45097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5" name=""/>
          <p:cNvSpPr/>
          <p:nvPr/>
        </p:nvSpPr>
        <p:spPr>
          <a:xfrm>
            <a:off x="6979680" y="451908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6" name=""/>
          <p:cNvSpPr/>
          <p:nvPr/>
        </p:nvSpPr>
        <p:spPr>
          <a:xfrm>
            <a:off x="6798240" y="178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7" name=""/>
          <p:cNvSpPr/>
          <p:nvPr/>
        </p:nvSpPr>
        <p:spPr>
          <a:xfrm>
            <a:off x="6798240" y="179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8" name=""/>
          <p:cNvSpPr/>
          <p:nvPr/>
        </p:nvSpPr>
        <p:spPr>
          <a:xfrm>
            <a:off x="6798240" y="179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9" name=""/>
          <p:cNvSpPr/>
          <p:nvPr/>
        </p:nvSpPr>
        <p:spPr>
          <a:xfrm>
            <a:off x="6798240" y="1801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0" name=""/>
          <p:cNvSpPr/>
          <p:nvPr/>
        </p:nvSpPr>
        <p:spPr>
          <a:xfrm>
            <a:off x="6798240" y="1806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1" name=""/>
          <p:cNvSpPr/>
          <p:nvPr/>
        </p:nvSpPr>
        <p:spPr>
          <a:xfrm>
            <a:off x="6798240" y="1811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2" name=""/>
          <p:cNvSpPr/>
          <p:nvPr/>
        </p:nvSpPr>
        <p:spPr>
          <a:xfrm>
            <a:off x="6798240" y="1816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3" name=""/>
          <p:cNvSpPr/>
          <p:nvPr/>
        </p:nvSpPr>
        <p:spPr>
          <a:xfrm>
            <a:off x="6798240" y="18208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4" name=""/>
          <p:cNvSpPr/>
          <p:nvPr/>
        </p:nvSpPr>
        <p:spPr>
          <a:xfrm>
            <a:off x="6803280" y="182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5" name=""/>
          <p:cNvSpPr/>
          <p:nvPr/>
        </p:nvSpPr>
        <p:spPr>
          <a:xfrm>
            <a:off x="6803280" y="183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6" name=""/>
          <p:cNvSpPr/>
          <p:nvPr/>
        </p:nvSpPr>
        <p:spPr>
          <a:xfrm>
            <a:off x="6803280" y="1835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7" name=""/>
          <p:cNvSpPr/>
          <p:nvPr/>
        </p:nvSpPr>
        <p:spPr>
          <a:xfrm>
            <a:off x="6803280" y="1839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8" name=""/>
          <p:cNvSpPr/>
          <p:nvPr/>
        </p:nvSpPr>
        <p:spPr>
          <a:xfrm>
            <a:off x="6803280" y="1845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9" name=""/>
          <p:cNvSpPr/>
          <p:nvPr/>
        </p:nvSpPr>
        <p:spPr>
          <a:xfrm>
            <a:off x="6807960" y="1864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0" name=""/>
          <p:cNvSpPr/>
          <p:nvPr/>
        </p:nvSpPr>
        <p:spPr>
          <a:xfrm>
            <a:off x="6807960" y="187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1" name=""/>
          <p:cNvSpPr/>
          <p:nvPr/>
        </p:nvSpPr>
        <p:spPr>
          <a:xfrm>
            <a:off x="6807960" y="18781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2" name=""/>
          <p:cNvSpPr/>
          <p:nvPr/>
        </p:nvSpPr>
        <p:spPr>
          <a:xfrm>
            <a:off x="6807960" y="1892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3" name=""/>
          <p:cNvSpPr/>
          <p:nvPr/>
        </p:nvSpPr>
        <p:spPr>
          <a:xfrm>
            <a:off x="6812640" y="19069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4" name=""/>
          <p:cNvSpPr/>
          <p:nvPr/>
        </p:nvSpPr>
        <p:spPr>
          <a:xfrm>
            <a:off x="6822360" y="208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5" name=""/>
          <p:cNvSpPr/>
          <p:nvPr/>
        </p:nvSpPr>
        <p:spPr>
          <a:xfrm>
            <a:off x="6822360" y="209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6" name=""/>
          <p:cNvSpPr/>
          <p:nvPr/>
        </p:nvSpPr>
        <p:spPr>
          <a:xfrm>
            <a:off x="6822360" y="2097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7" name=""/>
          <p:cNvSpPr/>
          <p:nvPr/>
        </p:nvSpPr>
        <p:spPr>
          <a:xfrm>
            <a:off x="6822360" y="21024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8" name=""/>
          <p:cNvSpPr/>
          <p:nvPr/>
        </p:nvSpPr>
        <p:spPr>
          <a:xfrm>
            <a:off x="6822360" y="2116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9" name=""/>
          <p:cNvSpPr/>
          <p:nvPr/>
        </p:nvSpPr>
        <p:spPr>
          <a:xfrm>
            <a:off x="6822360" y="2121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0" name=""/>
          <p:cNvSpPr/>
          <p:nvPr/>
        </p:nvSpPr>
        <p:spPr>
          <a:xfrm>
            <a:off x="6822360" y="2126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1" name=""/>
          <p:cNvSpPr/>
          <p:nvPr/>
        </p:nvSpPr>
        <p:spPr>
          <a:xfrm>
            <a:off x="6822360" y="213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2" name=""/>
          <p:cNvSpPr/>
          <p:nvPr/>
        </p:nvSpPr>
        <p:spPr>
          <a:xfrm>
            <a:off x="6822360" y="213552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3" name=""/>
          <p:cNvSpPr/>
          <p:nvPr/>
        </p:nvSpPr>
        <p:spPr>
          <a:xfrm>
            <a:off x="6822360" y="2159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4" name=""/>
          <p:cNvSpPr/>
          <p:nvPr/>
        </p:nvSpPr>
        <p:spPr>
          <a:xfrm>
            <a:off x="68223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5" name=""/>
          <p:cNvSpPr/>
          <p:nvPr/>
        </p:nvSpPr>
        <p:spPr>
          <a:xfrm>
            <a:off x="682236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6" name=""/>
          <p:cNvSpPr/>
          <p:nvPr/>
        </p:nvSpPr>
        <p:spPr>
          <a:xfrm>
            <a:off x="6822360" y="217872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7" name=""/>
          <p:cNvSpPr/>
          <p:nvPr/>
        </p:nvSpPr>
        <p:spPr>
          <a:xfrm>
            <a:off x="6817320" y="2336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8" name=""/>
          <p:cNvSpPr/>
          <p:nvPr/>
        </p:nvSpPr>
        <p:spPr>
          <a:xfrm>
            <a:off x="6822360" y="2336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9" name=""/>
          <p:cNvSpPr/>
          <p:nvPr/>
        </p:nvSpPr>
        <p:spPr>
          <a:xfrm>
            <a:off x="6822360" y="234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0" name=""/>
          <p:cNvSpPr/>
          <p:nvPr/>
        </p:nvSpPr>
        <p:spPr>
          <a:xfrm>
            <a:off x="6822360" y="2350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1" name=""/>
          <p:cNvSpPr/>
          <p:nvPr/>
        </p:nvSpPr>
        <p:spPr>
          <a:xfrm>
            <a:off x="6822360" y="2359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2" name=""/>
          <p:cNvSpPr/>
          <p:nvPr/>
        </p:nvSpPr>
        <p:spPr>
          <a:xfrm>
            <a:off x="6822360" y="2378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3" name=""/>
          <p:cNvSpPr/>
          <p:nvPr/>
        </p:nvSpPr>
        <p:spPr>
          <a:xfrm>
            <a:off x="6822360" y="2388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4" name=""/>
          <p:cNvSpPr/>
          <p:nvPr/>
        </p:nvSpPr>
        <p:spPr>
          <a:xfrm>
            <a:off x="6822360" y="2397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5" name=""/>
          <p:cNvSpPr/>
          <p:nvPr/>
        </p:nvSpPr>
        <p:spPr>
          <a:xfrm>
            <a:off x="682236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6" name=""/>
          <p:cNvSpPr/>
          <p:nvPr/>
        </p:nvSpPr>
        <p:spPr>
          <a:xfrm flipH="1">
            <a:off x="6817320" y="24120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7" name=""/>
          <p:cNvSpPr/>
          <p:nvPr/>
        </p:nvSpPr>
        <p:spPr>
          <a:xfrm>
            <a:off x="6817320" y="2431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8" name=""/>
          <p:cNvSpPr/>
          <p:nvPr/>
        </p:nvSpPr>
        <p:spPr>
          <a:xfrm>
            <a:off x="6817320" y="2440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9" name=""/>
          <p:cNvSpPr/>
          <p:nvPr/>
        </p:nvSpPr>
        <p:spPr>
          <a:xfrm flipH="1">
            <a:off x="6812640" y="2626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0" name=""/>
          <p:cNvSpPr/>
          <p:nvPr/>
        </p:nvSpPr>
        <p:spPr>
          <a:xfrm>
            <a:off x="6812640" y="2626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1" name=""/>
          <p:cNvSpPr/>
          <p:nvPr/>
        </p:nvSpPr>
        <p:spPr>
          <a:xfrm>
            <a:off x="6812640" y="2636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2" name=""/>
          <p:cNvSpPr/>
          <p:nvPr/>
        </p:nvSpPr>
        <p:spPr>
          <a:xfrm>
            <a:off x="6812640" y="2640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3" name=""/>
          <p:cNvSpPr/>
          <p:nvPr/>
        </p:nvSpPr>
        <p:spPr>
          <a:xfrm>
            <a:off x="6812640" y="265032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4" name=""/>
          <p:cNvSpPr/>
          <p:nvPr/>
        </p:nvSpPr>
        <p:spPr>
          <a:xfrm>
            <a:off x="6812640" y="2679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5" name=""/>
          <p:cNvSpPr/>
          <p:nvPr/>
        </p:nvSpPr>
        <p:spPr>
          <a:xfrm>
            <a:off x="6812640" y="2688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6" name=""/>
          <p:cNvSpPr/>
          <p:nvPr/>
        </p:nvSpPr>
        <p:spPr>
          <a:xfrm>
            <a:off x="6812640" y="2698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7" name=""/>
          <p:cNvSpPr/>
          <p:nvPr/>
        </p:nvSpPr>
        <p:spPr>
          <a:xfrm>
            <a:off x="6812640" y="2717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8" name=""/>
          <p:cNvSpPr/>
          <p:nvPr/>
        </p:nvSpPr>
        <p:spPr>
          <a:xfrm>
            <a:off x="6812640" y="2726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9" name=""/>
          <p:cNvSpPr/>
          <p:nvPr/>
        </p:nvSpPr>
        <p:spPr>
          <a:xfrm>
            <a:off x="6812640" y="273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0" name=""/>
          <p:cNvSpPr/>
          <p:nvPr/>
        </p:nvSpPr>
        <p:spPr>
          <a:xfrm>
            <a:off x="6812640" y="2736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1" name=""/>
          <p:cNvSpPr/>
          <p:nvPr/>
        </p:nvSpPr>
        <p:spPr>
          <a:xfrm>
            <a:off x="6812640" y="2750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2" name=""/>
          <p:cNvSpPr/>
          <p:nvPr/>
        </p:nvSpPr>
        <p:spPr>
          <a:xfrm flipH="1">
            <a:off x="6827040" y="298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3" name=""/>
          <p:cNvSpPr/>
          <p:nvPr/>
        </p:nvSpPr>
        <p:spPr>
          <a:xfrm>
            <a:off x="6827040" y="2993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4" name=""/>
          <p:cNvSpPr/>
          <p:nvPr/>
        </p:nvSpPr>
        <p:spPr>
          <a:xfrm>
            <a:off x="6827040" y="299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5" name=""/>
          <p:cNvSpPr/>
          <p:nvPr/>
        </p:nvSpPr>
        <p:spPr>
          <a:xfrm>
            <a:off x="683172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6" name=""/>
          <p:cNvSpPr/>
          <p:nvPr/>
        </p:nvSpPr>
        <p:spPr>
          <a:xfrm flipH="1">
            <a:off x="6827040" y="300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7" name=""/>
          <p:cNvSpPr/>
          <p:nvPr/>
        </p:nvSpPr>
        <p:spPr>
          <a:xfrm>
            <a:off x="684612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8" name=""/>
          <p:cNvSpPr/>
          <p:nvPr/>
        </p:nvSpPr>
        <p:spPr>
          <a:xfrm>
            <a:off x="684612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9" name=""/>
          <p:cNvSpPr/>
          <p:nvPr/>
        </p:nvSpPr>
        <p:spPr>
          <a:xfrm>
            <a:off x="684612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0" name=""/>
          <p:cNvSpPr/>
          <p:nvPr/>
        </p:nvSpPr>
        <p:spPr>
          <a:xfrm>
            <a:off x="684612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1" name=""/>
          <p:cNvSpPr/>
          <p:nvPr/>
        </p:nvSpPr>
        <p:spPr>
          <a:xfrm flipH="1">
            <a:off x="6841440" y="3232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2" name=""/>
          <p:cNvSpPr/>
          <p:nvPr/>
        </p:nvSpPr>
        <p:spPr>
          <a:xfrm>
            <a:off x="6841440" y="3251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3" name=""/>
          <p:cNvSpPr/>
          <p:nvPr/>
        </p:nvSpPr>
        <p:spPr>
          <a:xfrm flipH="1">
            <a:off x="6836400" y="3255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4" name=""/>
          <p:cNvSpPr/>
          <p:nvPr/>
        </p:nvSpPr>
        <p:spPr>
          <a:xfrm>
            <a:off x="6836400" y="326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5" name=""/>
          <p:cNvSpPr/>
          <p:nvPr/>
        </p:nvSpPr>
        <p:spPr>
          <a:xfrm>
            <a:off x="6836400" y="3270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6" name=""/>
          <p:cNvSpPr/>
          <p:nvPr/>
        </p:nvSpPr>
        <p:spPr>
          <a:xfrm>
            <a:off x="6836400" y="32749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7" name=""/>
          <p:cNvSpPr/>
          <p:nvPr/>
        </p:nvSpPr>
        <p:spPr>
          <a:xfrm>
            <a:off x="6836400" y="3298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8" name=""/>
          <p:cNvSpPr/>
          <p:nvPr/>
        </p:nvSpPr>
        <p:spPr>
          <a:xfrm>
            <a:off x="6836400" y="3308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9" name=""/>
          <p:cNvSpPr/>
          <p:nvPr/>
        </p:nvSpPr>
        <p:spPr>
          <a:xfrm>
            <a:off x="6836400" y="3313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0" name=""/>
          <p:cNvSpPr/>
          <p:nvPr/>
        </p:nvSpPr>
        <p:spPr>
          <a:xfrm>
            <a:off x="6836400" y="332280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1" name=""/>
          <p:cNvSpPr/>
          <p:nvPr/>
        </p:nvSpPr>
        <p:spPr>
          <a:xfrm>
            <a:off x="6827040" y="389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2" name=""/>
          <p:cNvSpPr/>
          <p:nvPr/>
        </p:nvSpPr>
        <p:spPr>
          <a:xfrm>
            <a:off x="6827040" y="389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3" name=""/>
          <p:cNvSpPr/>
          <p:nvPr/>
        </p:nvSpPr>
        <p:spPr>
          <a:xfrm>
            <a:off x="6831720" y="390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4" name=""/>
          <p:cNvSpPr/>
          <p:nvPr/>
        </p:nvSpPr>
        <p:spPr>
          <a:xfrm>
            <a:off x="6831720" y="390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5" name=""/>
          <p:cNvSpPr/>
          <p:nvPr/>
        </p:nvSpPr>
        <p:spPr>
          <a:xfrm>
            <a:off x="6831720" y="391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6" name=""/>
          <p:cNvSpPr/>
          <p:nvPr/>
        </p:nvSpPr>
        <p:spPr>
          <a:xfrm>
            <a:off x="6831720" y="39232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7" name=""/>
          <p:cNvSpPr/>
          <p:nvPr/>
        </p:nvSpPr>
        <p:spPr>
          <a:xfrm>
            <a:off x="6831720" y="3947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8" name=""/>
          <p:cNvSpPr/>
          <p:nvPr/>
        </p:nvSpPr>
        <p:spPr>
          <a:xfrm>
            <a:off x="6831720" y="3952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9" name=""/>
          <p:cNvSpPr/>
          <p:nvPr/>
        </p:nvSpPr>
        <p:spPr>
          <a:xfrm>
            <a:off x="6831720" y="3961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0" name=""/>
          <p:cNvSpPr/>
          <p:nvPr/>
        </p:nvSpPr>
        <p:spPr>
          <a:xfrm flipH="1">
            <a:off x="6827040" y="397080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1" name=""/>
          <p:cNvSpPr/>
          <p:nvPr/>
        </p:nvSpPr>
        <p:spPr>
          <a:xfrm>
            <a:off x="6836400" y="352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2" name=""/>
          <p:cNvSpPr/>
          <p:nvPr/>
        </p:nvSpPr>
        <p:spPr>
          <a:xfrm>
            <a:off x="6836400" y="353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3" name=""/>
          <p:cNvSpPr/>
          <p:nvPr/>
        </p:nvSpPr>
        <p:spPr>
          <a:xfrm flipH="1">
            <a:off x="6831720" y="353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4" name=""/>
          <p:cNvSpPr/>
          <p:nvPr/>
        </p:nvSpPr>
        <p:spPr>
          <a:xfrm>
            <a:off x="6831720" y="354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5" name=""/>
          <p:cNvSpPr/>
          <p:nvPr/>
        </p:nvSpPr>
        <p:spPr>
          <a:xfrm>
            <a:off x="6831720" y="3546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6" name=""/>
          <p:cNvSpPr/>
          <p:nvPr/>
        </p:nvSpPr>
        <p:spPr>
          <a:xfrm>
            <a:off x="6831720" y="3551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7" name=""/>
          <p:cNvSpPr/>
          <p:nvPr/>
        </p:nvSpPr>
        <p:spPr>
          <a:xfrm>
            <a:off x="6831720" y="356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8" name=""/>
          <p:cNvSpPr/>
          <p:nvPr/>
        </p:nvSpPr>
        <p:spPr>
          <a:xfrm flipH="1">
            <a:off x="6827040" y="35658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9" name=""/>
          <p:cNvSpPr/>
          <p:nvPr/>
        </p:nvSpPr>
        <p:spPr>
          <a:xfrm>
            <a:off x="6827040" y="3594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0" name=""/>
          <p:cNvSpPr/>
          <p:nvPr/>
        </p:nvSpPr>
        <p:spPr>
          <a:xfrm>
            <a:off x="6827040" y="36086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1" name=""/>
          <p:cNvSpPr/>
          <p:nvPr/>
        </p:nvSpPr>
        <p:spPr>
          <a:xfrm>
            <a:off x="6846120" y="3785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2" name=""/>
          <p:cNvSpPr/>
          <p:nvPr/>
        </p:nvSpPr>
        <p:spPr>
          <a:xfrm>
            <a:off x="6850800" y="3789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3" name=""/>
          <p:cNvSpPr/>
          <p:nvPr/>
        </p:nvSpPr>
        <p:spPr>
          <a:xfrm>
            <a:off x="685080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4" name=""/>
          <p:cNvSpPr/>
          <p:nvPr/>
        </p:nvSpPr>
        <p:spPr>
          <a:xfrm flipH="1">
            <a:off x="684612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5" name=""/>
          <p:cNvSpPr/>
          <p:nvPr/>
        </p:nvSpPr>
        <p:spPr>
          <a:xfrm>
            <a:off x="6846120" y="38041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6" name=""/>
          <p:cNvSpPr/>
          <p:nvPr/>
        </p:nvSpPr>
        <p:spPr>
          <a:xfrm flipH="1">
            <a:off x="6841440" y="38232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7" name=""/>
          <p:cNvSpPr/>
          <p:nvPr/>
        </p:nvSpPr>
        <p:spPr>
          <a:xfrm>
            <a:off x="6731640" y="3775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8" name=""/>
          <p:cNvSpPr/>
          <p:nvPr/>
        </p:nvSpPr>
        <p:spPr>
          <a:xfrm flipH="1">
            <a:off x="6726960" y="3780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9" name=""/>
          <p:cNvSpPr/>
          <p:nvPr/>
        </p:nvSpPr>
        <p:spPr>
          <a:xfrm flipH="1">
            <a:off x="6722280" y="3785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0" name=""/>
          <p:cNvSpPr/>
          <p:nvPr/>
        </p:nvSpPr>
        <p:spPr>
          <a:xfrm flipH="1">
            <a:off x="6717240" y="3789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1" name=""/>
          <p:cNvSpPr/>
          <p:nvPr/>
        </p:nvSpPr>
        <p:spPr>
          <a:xfrm flipH="1">
            <a:off x="6707880" y="37994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2" name=""/>
          <p:cNvSpPr/>
          <p:nvPr/>
        </p:nvSpPr>
        <p:spPr>
          <a:xfrm flipH="1">
            <a:off x="6693480" y="38088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3" name=""/>
          <p:cNvSpPr/>
          <p:nvPr/>
        </p:nvSpPr>
        <p:spPr>
          <a:xfrm flipH="1">
            <a:off x="6679080" y="38325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4" name=""/>
          <p:cNvSpPr/>
          <p:nvPr/>
        </p:nvSpPr>
        <p:spPr>
          <a:xfrm flipH="1">
            <a:off x="6669720" y="38660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5" name=""/>
          <p:cNvSpPr/>
          <p:nvPr/>
        </p:nvSpPr>
        <p:spPr>
          <a:xfrm flipH="1">
            <a:off x="6660000" y="3885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6" name=""/>
          <p:cNvSpPr/>
          <p:nvPr/>
        </p:nvSpPr>
        <p:spPr>
          <a:xfrm flipH="1">
            <a:off x="6626880" y="3899520"/>
            <a:ext cx="33120" cy="666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7" name=""/>
          <p:cNvSpPr/>
          <p:nvPr/>
        </p:nvSpPr>
        <p:spPr>
          <a:xfrm flipH="1">
            <a:off x="6617160" y="3966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8" name=""/>
          <p:cNvSpPr/>
          <p:nvPr/>
        </p:nvSpPr>
        <p:spPr>
          <a:xfrm flipH="1">
            <a:off x="6598080" y="398052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9" name=""/>
          <p:cNvSpPr/>
          <p:nvPr/>
        </p:nvSpPr>
        <p:spPr>
          <a:xfrm flipH="1">
            <a:off x="6655320" y="3642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0" name=""/>
          <p:cNvSpPr/>
          <p:nvPr/>
        </p:nvSpPr>
        <p:spPr>
          <a:xfrm flipH="1">
            <a:off x="6645960" y="3656520"/>
            <a:ext cx="936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1" name=""/>
          <p:cNvSpPr/>
          <p:nvPr/>
        </p:nvSpPr>
        <p:spPr>
          <a:xfrm flipH="1">
            <a:off x="6636240" y="3675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2" name=""/>
          <p:cNvSpPr/>
          <p:nvPr/>
        </p:nvSpPr>
        <p:spPr>
          <a:xfrm flipH="1">
            <a:off x="6621840" y="36943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3" name=""/>
          <p:cNvSpPr/>
          <p:nvPr/>
        </p:nvSpPr>
        <p:spPr>
          <a:xfrm flipH="1">
            <a:off x="6612480" y="371340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4" name=""/>
          <p:cNvSpPr/>
          <p:nvPr/>
        </p:nvSpPr>
        <p:spPr>
          <a:xfrm flipH="1">
            <a:off x="6598080" y="37375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5" name=""/>
          <p:cNvSpPr/>
          <p:nvPr/>
        </p:nvSpPr>
        <p:spPr>
          <a:xfrm flipH="1">
            <a:off x="6574320" y="3756600"/>
            <a:ext cx="2376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6" name=""/>
          <p:cNvSpPr/>
          <p:nvPr/>
        </p:nvSpPr>
        <p:spPr>
          <a:xfrm flipH="1">
            <a:off x="6559920" y="380412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7" name=""/>
          <p:cNvSpPr/>
          <p:nvPr/>
        </p:nvSpPr>
        <p:spPr>
          <a:xfrm flipH="1">
            <a:off x="6550560" y="38278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8" name=""/>
          <p:cNvSpPr/>
          <p:nvPr/>
        </p:nvSpPr>
        <p:spPr>
          <a:xfrm flipH="1">
            <a:off x="6517080" y="3846960"/>
            <a:ext cx="334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9" name=""/>
          <p:cNvSpPr/>
          <p:nvPr/>
        </p:nvSpPr>
        <p:spPr>
          <a:xfrm flipH="1">
            <a:off x="6478920" y="35514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0" name=""/>
          <p:cNvSpPr/>
          <p:nvPr/>
        </p:nvSpPr>
        <p:spPr>
          <a:xfrm flipH="1">
            <a:off x="6464520" y="35658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1" name=""/>
          <p:cNvSpPr/>
          <p:nvPr/>
        </p:nvSpPr>
        <p:spPr>
          <a:xfrm flipH="1">
            <a:off x="6445440" y="358956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2" name=""/>
          <p:cNvSpPr/>
          <p:nvPr/>
        </p:nvSpPr>
        <p:spPr>
          <a:xfrm flipH="1">
            <a:off x="6426720" y="3618360"/>
            <a:ext cx="18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3" name=""/>
          <p:cNvSpPr/>
          <p:nvPr/>
        </p:nvSpPr>
        <p:spPr>
          <a:xfrm flipH="1">
            <a:off x="6407640" y="364680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4" name=""/>
          <p:cNvSpPr/>
          <p:nvPr/>
        </p:nvSpPr>
        <p:spPr>
          <a:xfrm flipH="1">
            <a:off x="6369480" y="3675240"/>
            <a:ext cx="3816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5" name=""/>
          <p:cNvSpPr/>
          <p:nvPr/>
        </p:nvSpPr>
        <p:spPr>
          <a:xfrm flipH="1">
            <a:off x="664596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6" name=""/>
          <p:cNvSpPr/>
          <p:nvPr/>
        </p:nvSpPr>
        <p:spPr>
          <a:xfrm flipH="1">
            <a:off x="6636240" y="28126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7" name=""/>
          <p:cNvSpPr/>
          <p:nvPr/>
        </p:nvSpPr>
        <p:spPr>
          <a:xfrm flipH="1">
            <a:off x="6621840" y="28267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8" name=""/>
          <p:cNvSpPr/>
          <p:nvPr/>
        </p:nvSpPr>
        <p:spPr>
          <a:xfrm flipH="1">
            <a:off x="6593400" y="2845800"/>
            <a:ext cx="2844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9" name=""/>
          <p:cNvSpPr/>
          <p:nvPr/>
        </p:nvSpPr>
        <p:spPr>
          <a:xfrm flipH="1">
            <a:off x="6574320" y="288900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0" name=""/>
          <p:cNvSpPr/>
          <p:nvPr/>
        </p:nvSpPr>
        <p:spPr>
          <a:xfrm flipH="1">
            <a:off x="6559920" y="291276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1" name=""/>
          <p:cNvSpPr/>
          <p:nvPr/>
        </p:nvSpPr>
        <p:spPr>
          <a:xfrm flipH="1">
            <a:off x="6493320" y="2941200"/>
            <a:ext cx="66600" cy="95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2" name=""/>
          <p:cNvSpPr/>
          <p:nvPr/>
        </p:nvSpPr>
        <p:spPr>
          <a:xfrm flipH="1">
            <a:off x="6450480" y="3036600"/>
            <a:ext cx="42840" cy="716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3" name=""/>
          <p:cNvSpPr/>
          <p:nvPr/>
        </p:nvSpPr>
        <p:spPr>
          <a:xfrm flipH="1">
            <a:off x="6426720" y="3108240"/>
            <a:ext cx="237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4" name=""/>
          <p:cNvSpPr/>
          <p:nvPr/>
        </p:nvSpPr>
        <p:spPr>
          <a:xfrm flipH="1">
            <a:off x="6350400" y="3151080"/>
            <a:ext cx="76320" cy="119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5" name=""/>
          <p:cNvSpPr/>
          <p:nvPr/>
        </p:nvSpPr>
        <p:spPr>
          <a:xfrm flipH="1">
            <a:off x="6331320" y="3270240"/>
            <a:ext cx="190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6" name=""/>
          <p:cNvSpPr/>
          <p:nvPr/>
        </p:nvSpPr>
        <p:spPr>
          <a:xfrm flipH="1">
            <a:off x="6307200" y="3308400"/>
            <a:ext cx="241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7" name=""/>
          <p:cNvSpPr/>
          <p:nvPr/>
        </p:nvSpPr>
        <p:spPr>
          <a:xfrm flipH="1">
            <a:off x="6250320" y="3346560"/>
            <a:ext cx="56880" cy="100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8" name=""/>
          <p:cNvSpPr/>
          <p:nvPr/>
        </p:nvSpPr>
        <p:spPr>
          <a:xfrm flipH="1">
            <a:off x="6216840" y="3446640"/>
            <a:ext cx="3348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9" name=""/>
          <p:cNvSpPr/>
          <p:nvPr/>
        </p:nvSpPr>
        <p:spPr>
          <a:xfrm flipH="1">
            <a:off x="6555240" y="25311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0" name=""/>
          <p:cNvSpPr/>
          <p:nvPr/>
        </p:nvSpPr>
        <p:spPr>
          <a:xfrm flipH="1">
            <a:off x="6545880" y="25362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1" name=""/>
          <p:cNvSpPr/>
          <p:nvPr/>
        </p:nvSpPr>
        <p:spPr>
          <a:xfrm flipH="1">
            <a:off x="6536160" y="25552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2" name=""/>
          <p:cNvSpPr/>
          <p:nvPr/>
        </p:nvSpPr>
        <p:spPr>
          <a:xfrm flipH="1">
            <a:off x="6521760" y="25743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3" name=""/>
          <p:cNvSpPr/>
          <p:nvPr/>
        </p:nvSpPr>
        <p:spPr>
          <a:xfrm flipH="1">
            <a:off x="6469560" y="2598120"/>
            <a:ext cx="52200" cy="85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4" name=""/>
          <p:cNvSpPr/>
          <p:nvPr/>
        </p:nvSpPr>
        <p:spPr>
          <a:xfrm flipH="1">
            <a:off x="6436080" y="2683800"/>
            <a:ext cx="3348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5" name=""/>
          <p:cNvSpPr/>
          <p:nvPr/>
        </p:nvSpPr>
        <p:spPr>
          <a:xfrm flipH="1">
            <a:off x="6417000" y="275076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6" name=""/>
          <p:cNvSpPr/>
          <p:nvPr/>
        </p:nvSpPr>
        <p:spPr>
          <a:xfrm flipH="1">
            <a:off x="6378840" y="2779200"/>
            <a:ext cx="38160" cy="810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7" name=""/>
          <p:cNvSpPr/>
          <p:nvPr/>
        </p:nvSpPr>
        <p:spPr>
          <a:xfrm flipH="1">
            <a:off x="6584040" y="33177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8" name=""/>
          <p:cNvSpPr/>
          <p:nvPr/>
        </p:nvSpPr>
        <p:spPr>
          <a:xfrm flipH="1">
            <a:off x="6569640" y="33274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9" name=""/>
          <p:cNvSpPr/>
          <p:nvPr/>
        </p:nvSpPr>
        <p:spPr>
          <a:xfrm flipH="1">
            <a:off x="6526800" y="3341880"/>
            <a:ext cx="4284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0" name=""/>
          <p:cNvSpPr/>
          <p:nvPr/>
        </p:nvSpPr>
        <p:spPr>
          <a:xfrm flipH="1">
            <a:off x="6631560" y="235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1" name=""/>
          <p:cNvSpPr/>
          <p:nvPr/>
        </p:nvSpPr>
        <p:spPr>
          <a:xfrm flipH="1">
            <a:off x="6621840" y="23644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2" name=""/>
          <p:cNvSpPr/>
          <p:nvPr/>
        </p:nvSpPr>
        <p:spPr>
          <a:xfrm flipH="1">
            <a:off x="6617160" y="2373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3" name=""/>
          <p:cNvSpPr/>
          <p:nvPr/>
        </p:nvSpPr>
        <p:spPr>
          <a:xfrm flipH="1">
            <a:off x="6607800" y="2383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4" name=""/>
          <p:cNvSpPr/>
          <p:nvPr/>
        </p:nvSpPr>
        <p:spPr>
          <a:xfrm flipH="1">
            <a:off x="6579000" y="2397960"/>
            <a:ext cx="2880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5" name=""/>
          <p:cNvSpPr/>
          <p:nvPr/>
        </p:nvSpPr>
        <p:spPr>
          <a:xfrm flipH="1">
            <a:off x="6559920" y="244548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6" name=""/>
          <p:cNvSpPr/>
          <p:nvPr/>
        </p:nvSpPr>
        <p:spPr>
          <a:xfrm>
            <a:off x="6679080" y="2078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7" name=""/>
          <p:cNvSpPr/>
          <p:nvPr/>
        </p:nvSpPr>
        <p:spPr>
          <a:xfrm flipH="1">
            <a:off x="6674400" y="2083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8" name=""/>
          <p:cNvSpPr/>
          <p:nvPr/>
        </p:nvSpPr>
        <p:spPr>
          <a:xfrm flipH="1">
            <a:off x="6669720" y="2092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9" name=""/>
          <p:cNvSpPr/>
          <p:nvPr/>
        </p:nvSpPr>
        <p:spPr>
          <a:xfrm flipH="1">
            <a:off x="6640920" y="2107080"/>
            <a:ext cx="2880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0" name=""/>
          <p:cNvSpPr/>
          <p:nvPr/>
        </p:nvSpPr>
        <p:spPr>
          <a:xfrm flipH="1">
            <a:off x="6607800" y="2169000"/>
            <a:ext cx="33120" cy="716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1" name=""/>
          <p:cNvSpPr/>
          <p:nvPr/>
        </p:nvSpPr>
        <p:spPr>
          <a:xfrm>
            <a:off x="7160760" y="239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2" name=""/>
          <p:cNvSpPr/>
          <p:nvPr/>
        </p:nvSpPr>
        <p:spPr>
          <a:xfrm>
            <a:off x="7160760" y="2402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3" name=""/>
          <p:cNvSpPr/>
          <p:nvPr/>
        </p:nvSpPr>
        <p:spPr>
          <a:xfrm>
            <a:off x="716076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4" name=""/>
          <p:cNvSpPr/>
          <p:nvPr/>
        </p:nvSpPr>
        <p:spPr>
          <a:xfrm>
            <a:off x="7160760" y="241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5" name=""/>
          <p:cNvSpPr/>
          <p:nvPr/>
        </p:nvSpPr>
        <p:spPr>
          <a:xfrm>
            <a:off x="7165440" y="2412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6" name=""/>
          <p:cNvSpPr/>
          <p:nvPr/>
        </p:nvSpPr>
        <p:spPr>
          <a:xfrm>
            <a:off x="7165440" y="2417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7" name=""/>
          <p:cNvSpPr/>
          <p:nvPr/>
        </p:nvSpPr>
        <p:spPr>
          <a:xfrm>
            <a:off x="716544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8" name=""/>
          <p:cNvSpPr/>
          <p:nvPr/>
        </p:nvSpPr>
        <p:spPr>
          <a:xfrm>
            <a:off x="7165440" y="242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9" name=""/>
          <p:cNvSpPr/>
          <p:nvPr/>
        </p:nvSpPr>
        <p:spPr>
          <a:xfrm>
            <a:off x="7165440" y="2431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0" name=""/>
          <p:cNvSpPr/>
          <p:nvPr/>
        </p:nvSpPr>
        <p:spPr>
          <a:xfrm>
            <a:off x="716544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1" name=""/>
          <p:cNvSpPr/>
          <p:nvPr/>
        </p:nvSpPr>
        <p:spPr>
          <a:xfrm>
            <a:off x="7165440" y="2440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2" name=""/>
          <p:cNvSpPr/>
          <p:nvPr/>
        </p:nvSpPr>
        <p:spPr>
          <a:xfrm>
            <a:off x="7165440" y="2445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3" name=""/>
          <p:cNvSpPr/>
          <p:nvPr/>
        </p:nvSpPr>
        <p:spPr>
          <a:xfrm>
            <a:off x="7165440" y="245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4" name=""/>
          <p:cNvSpPr/>
          <p:nvPr/>
        </p:nvSpPr>
        <p:spPr>
          <a:xfrm>
            <a:off x="7165440" y="2459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5" name=""/>
          <p:cNvSpPr/>
          <p:nvPr/>
        </p:nvSpPr>
        <p:spPr>
          <a:xfrm>
            <a:off x="7170120" y="2474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6" name=""/>
          <p:cNvSpPr/>
          <p:nvPr/>
        </p:nvSpPr>
        <p:spPr>
          <a:xfrm>
            <a:off x="7170120" y="2483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7" name=""/>
          <p:cNvSpPr/>
          <p:nvPr/>
        </p:nvSpPr>
        <p:spPr>
          <a:xfrm>
            <a:off x="7170120" y="2488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8" name=""/>
          <p:cNvSpPr/>
          <p:nvPr/>
        </p:nvSpPr>
        <p:spPr>
          <a:xfrm>
            <a:off x="7170120" y="249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9" name=""/>
          <p:cNvSpPr/>
          <p:nvPr/>
        </p:nvSpPr>
        <p:spPr>
          <a:xfrm>
            <a:off x="7170120" y="2502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0" name=""/>
          <p:cNvSpPr/>
          <p:nvPr/>
        </p:nvSpPr>
        <p:spPr>
          <a:xfrm>
            <a:off x="7170120" y="2512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1" name=""/>
          <p:cNvSpPr/>
          <p:nvPr/>
        </p:nvSpPr>
        <p:spPr>
          <a:xfrm>
            <a:off x="7170120" y="2521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2" name=""/>
          <p:cNvSpPr/>
          <p:nvPr/>
        </p:nvSpPr>
        <p:spPr>
          <a:xfrm>
            <a:off x="7170120" y="2536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3" name=""/>
          <p:cNvSpPr/>
          <p:nvPr/>
        </p:nvSpPr>
        <p:spPr>
          <a:xfrm>
            <a:off x="7170120" y="2545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4" name=""/>
          <p:cNvSpPr/>
          <p:nvPr/>
        </p:nvSpPr>
        <p:spPr>
          <a:xfrm>
            <a:off x="7165440" y="289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5" name=""/>
          <p:cNvSpPr/>
          <p:nvPr/>
        </p:nvSpPr>
        <p:spPr>
          <a:xfrm>
            <a:off x="716544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6" name=""/>
          <p:cNvSpPr/>
          <p:nvPr/>
        </p:nvSpPr>
        <p:spPr>
          <a:xfrm>
            <a:off x="7165440" y="2903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7" name=""/>
          <p:cNvSpPr/>
          <p:nvPr/>
        </p:nvSpPr>
        <p:spPr>
          <a:xfrm>
            <a:off x="7165440" y="2908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8" name=""/>
          <p:cNvSpPr/>
          <p:nvPr/>
        </p:nvSpPr>
        <p:spPr>
          <a:xfrm>
            <a:off x="7165440" y="29221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9" name=""/>
          <p:cNvSpPr/>
          <p:nvPr/>
        </p:nvSpPr>
        <p:spPr>
          <a:xfrm>
            <a:off x="7165440" y="2936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0" name=""/>
          <p:cNvSpPr/>
          <p:nvPr/>
        </p:nvSpPr>
        <p:spPr>
          <a:xfrm>
            <a:off x="7165440" y="2941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1" name=""/>
          <p:cNvSpPr/>
          <p:nvPr/>
        </p:nvSpPr>
        <p:spPr>
          <a:xfrm>
            <a:off x="7165440" y="296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2" name=""/>
          <p:cNvSpPr/>
          <p:nvPr/>
        </p:nvSpPr>
        <p:spPr>
          <a:xfrm>
            <a:off x="7165440" y="2964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3" name=""/>
          <p:cNvSpPr/>
          <p:nvPr/>
        </p:nvSpPr>
        <p:spPr>
          <a:xfrm>
            <a:off x="7165440" y="298404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4" name=""/>
          <p:cNvSpPr/>
          <p:nvPr/>
        </p:nvSpPr>
        <p:spPr>
          <a:xfrm>
            <a:off x="7170120" y="367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5" name=""/>
          <p:cNvSpPr/>
          <p:nvPr/>
        </p:nvSpPr>
        <p:spPr>
          <a:xfrm>
            <a:off x="7170120" y="3675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6" name=""/>
          <p:cNvSpPr/>
          <p:nvPr/>
        </p:nvSpPr>
        <p:spPr>
          <a:xfrm>
            <a:off x="7170120" y="368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7" name=""/>
          <p:cNvSpPr/>
          <p:nvPr/>
        </p:nvSpPr>
        <p:spPr>
          <a:xfrm>
            <a:off x="7170120" y="368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8" name=""/>
          <p:cNvSpPr/>
          <p:nvPr/>
        </p:nvSpPr>
        <p:spPr>
          <a:xfrm flipH="1">
            <a:off x="7165440" y="3689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9" name=""/>
          <p:cNvSpPr/>
          <p:nvPr/>
        </p:nvSpPr>
        <p:spPr>
          <a:xfrm>
            <a:off x="7165440" y="370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0" name=""/>
          <p:cNvSpPr/>
          <p:nvPr/>
        </p:nvSpPr>
        <p:spPr>
          <a:xfrm>
            <a:off x="7165440" y="3713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1" name=""/>
          <p:cNvSpPr/>
          <p:nvPr/>
        </p:nvSpPr>
        <p:spPr>
          <a:xfrm>
            <a:off x="7165440" y="372312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2" name=""/>
          <p:cNvSpPr/>
          <p:nvPr/>
        </p:nvSpPr>
        <p:spPr>
          <a:xfrm>
            <a:off x="7165440" y="37612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3" name=""/>
          <p:cNvSpPr/>
          <p:nvPr/>
        </p:nvSpPr>
        <p:spPr>
          <a:xfrm>
            <a:off x="7141680" y="3270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4" name=""/>
          <p:cNvSpPr/>
          <p:nvPr/>
        </p:nvSpPr>
        <p:spPr>
          <a:xfrm>
            <a:off x="7141680" y="327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5" name=""/>
          <p:cNvSpPr/>
          <p:nvPr/>
        </p:nvSpPr>
        <p:spPr>
          <a:xfrm>
            <a:off x="7141680" y="3279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6" name=""/>
          <p:cNvSpPr/>
          <p:nvPr/>
        </p:nvSpPr>
        <p:spPr>
          <a:xfrm>
            <a:off x="7141680" y="3284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7" name=""/>
          <p:cNvSpPr/>
          <p:nvPr/>
        </p:nvSpPr>
        <p:spPr>
          <a:xfrm>
            <a:off x="7141680" y="3289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8" name=""/>
          <p:cNvSpPr/>
          <p:nvPr/>
        </p:nvSpPr>
        <p:spPr>
          <a:xfrm>
            <a:off x="714168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9" name=""/>
          <p:cNvSpPr/>
          <p:nvPr/>
        </p:nvSpPr>
        <p:spPr>
          <a:xfrm>
            <a:off x="7141680" y="32986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0" name=""/>
          <p:cNvSpPr/>
          <p:nvPr/>
        </p:nvSpPr>
        <p:spPr>
          <a:xfrm>
            <a:off x="7141680" y="3317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1" name=""/>
          <p:cNvSpPr/>
          <p:nvPr/>
        </p:nvSpPr>
        <p:spPr>
          <a:xfrm>
            <a:off x="7141680" y="33274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2" name=""/>
          <p:cNvSpPr/>
          <p:nvPr/>
        </p:nvSpPr>
        <p:spPr>
          <a:xfrm>
            <a:off x="7141680" y="3355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3" name=""/>
          <p:cNvSpPr/>
          <p:nvPr/>
        </p:nvSpPr>
        <p:spPr>
          <a:xfrm>
            <a:off x="7141680" y="3365640"/>
            <a:ext cx="46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4" name=""/>
          <p:cNvSpPr/>
          <p:nvPr/>
        </p:nvSpPr>
        <p:spPr>
          <a:xfrm>
            <a:off x="7160760" y="3942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5" name=""/>
          <p:cNvSpPr/>
          <p:nvPr/>
        </p:nvSpPr>
        <p:spPr>
          <a:xfrm>
            <a:off x="7160760" y="3947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6" name=""/>
          <p:cNvSpPr/>
          <p:nvPr/>
        </p:nvSpPr>
        <p:spPr>
          <a:xfrm>
            <a:off x="7160760" y="3952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7" name=""/>
          <p:cNvSpPr/>
          <p:nvPr/>
        </p:nvSpPr>
        <p:spPr>
          <a:xfrm>
            <a:off x="7160760" y="395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8" name=""/>
          <p:cNvSpPr/>
          <p:nvPr/>
        </p:nvSpPr>
        <p:spPr>
          <a:xfrm>
            <a:off x="7160760" y="396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9" name=""/>
          <p:cNvSpPr/>
          <p:nvPr/>
        </p:nvSpPr>
        <p:spPr>
          <a:xfrm>
            <a:off x="7160760" y="396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0" name=""/>
          <p:cNvSpPr/>
          <p:nvPr/>
        </p:nvSpPr>
        <p:spPr>
          <a:xfrm>
            <a:off x="7160760" y="3970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1" name=""/>
          <p:cNvSpPr/>
          <p:nvPr/>
        </p:nvSpPr>
        <p:spPr>
          <a:xfrm flipH="1">
            <a:off x="7160760" y="39805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2" name=""/>
          <p:cNvSpPr/>
          <p:nvPr/>
        </p:nvSpPr>
        <p:spPr>
          <a:xfrm>
            <a:off x="7160760" y="4004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3" name=""/>
          <p:cNvSpPr/>
          <p:nvPr/>
        </p:nvSpPr>
        <p:spPr>
          <a:xfrm>
            <a:off x="7160760" y="40140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4" name=""/>
          <p:cNvSpPr/>
          <p:nvPr/>
        </p:nvSpPr>
        <p:spPr>
          <a:xfrm>
            <a:off x="7160760" y="402804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5" name=""/>
          <p:cNvSpPr/>
          <p:nvPr/>
        </p:nvSpPr>
        <p:spPr>
          <a:xfrm>
            <a:off x="739440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6" name=""/>
          <p:cNvSpPr/>
          <p:nvPr/>
        </p:nvSpPr>
        <p:spPr>
          <a:xfrm>
            <a:off x="7394400" y="2984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7" name=""/>
          <p:cNvSpPr/>
          <p:nvPr/>
        </p:nvSpPr>
        <p:spPr>
          <a:xfrm>
            <a:off x="7394400" y="2989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8" name=""/>
          <p:cNvSpPr/>
          <p:nvPr/>
        </p:nvSpPr>
        <p:spPr>
          <a:xfrm>
            <a:off x="739908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9" name=""/>
          <p:cNvSpPr/>
          <p:nvPr/>
        </p:nvSpPr>
        <p:spPr>
          <a:xfrm>
            <a:off x="7399080" y="2993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0" name=""/>
          <p:cNvSpPr/>
          <p:nvPr/>
        </p:nvSpPr>
        <p:spPr>
          <a:xfrm>
            <a:off x="7399080" y="299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1" name=""/>
          <p:cNvSpPr/>
          <p:nvPr/>
        </p:nvSpPr>
        <p:spPr>
          <a:xfrm flipH="1">
            <a:off x="7394400" y="3003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2" name=""/>
          <p:cNvSpPr/>
          <p:nvPr/>
        </p:nvSpPr>
        <p:spPr>
          <a:xfrm>
            <a:off x="739440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3" name=""/>
          <p:cNvSpPr/>
          <p:nvPr/>
        </p:nvSpPr>
        <p:spPr>
          <a:xfrm>
            <a:off x="7394400" y="3012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4" name=""/>
          <p:cNvSpPr/>
          <p:nvPr/>
        </p:nvSpPr>
        <p:spPr>
          <a:xfrm>
            <a:off x="7394400" y="302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5" name=""/>
          <p:cNvSpPr/>
          <p:nvPr/>
        </p:nvSpPr>
        <p:spPr>
          <a:xfrm>
            <a:off x="7394400" y="3031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6" name=""/>
          <p:cNvSpPr/>
          <p:nvPr/>
        </p:nvSpPr>
        <p:spPr>
          <a:xfrm>
            <a:off x="739440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7" name=""/>
          <p:cNvSpPr/>
          <p:nvPr/>
        </p:nvSpPr>
        <p:spPr>
          <a:xfrm>
            <a:off x="7394400" y="304128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8" name=""/>
          <p:cNvSpPr/>
          <p:nvPr/>
        </p:nvSpPr>
        <p:spPr>
          <a:xfrm>
            <a:off x="7399080" y="306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9" name=""/>
          <p:cNvSpPr/>
          <p:nvPr/>
        </p:nvSpPr>
        <p:spPr>
          <a:xfrm>
            <a:off x="7399080" y="3070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0" name=""/>
          <p:cNvSpPr/>
          <p:nvPr/>
        </p:nvSpPr>
        <p:spPr>
          <a:xfrm>
            <a:off x="7399080" y="307944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1" name=""/>
          <p:cNvSpPr/>
          <p:nvPr/>
        </p:nvSpPr>
        <p:spPr>
          <a:xfrm>
            <a:off x="7389720" y="3336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2" name=""/>
          <p:cNvSpPr/>
          <p:nvPr/>
        </p:nvSpPr>
        <p:spPr>
          <a:xfrm>
            <a:off x="7394400" y="3336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3" name=""/>
          <p:cNvSpPr/>
          <p:nvPr/>
        </p:nvSpPr>
        <p:spPr>
          <a:xfrm>
            <a:off x="739440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4" name=""/>
          <p:cNvSpPr/>
          <p:nvPr/>
        </p:nvSpPr>
        <p:spPr>
          <a:xfrm>
            <a:off x="7394400" y="3346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5" name=""/>
          <p:cNvSpPr/>
          <p:nvPr/>
        </p:nvSpPr>
        <p:spPr>
          <a:xfrm>
            <a:off x="7394400" y="335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6" name=""/>
          <p:cNvSpPr/>
          <p:nvPr/>
        </p:nvSpPr>
        <p:spPr>
          <a:xfrm>
            <a:off x="7394400" y="3355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7" name=""/>
          <p:cNvSpPr/>
          <p:nvPr/>
        </p:nvSpPr>
        <p:spPr>
          <a:xfrm flipH="1">
            <a:off x="7389720" y="3375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8" name=""/>
          <p:cNvSpPr/>
          <p:nvPr/>
        </p:nvSpPr>
        <p:spPr>
          <a:xfrm>
            <a:off x="7389720" y="338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9" name=""/>
          <p:cNvSpPr/>
          <p:nvPr/>
        </p:nvSpPr>
        <p:spPr>
          <a:xfrm>
            <a:off x="7389720" y="33940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0" name=""/>
          <p:cNvSpPr/>
          <p:nvPr/>
        </p:nvSpPr>
        <p:spPr>
          <a:xfrm>
            <a:off x="7389720" y="3417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1" name=""/>
          <p:cNvSpPr/>
          <p:nvPr/>
        </p:nvSpPr>
        <p:spPr>
          <a:xfrm>
            <a:off x="7389720" y="3427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2" name=""/>
          <p:cNvSpPr/>
          <p:nvPr/>
        </p:nvSpPr>
        <p:spPr>
          <a:xfrm>
            <a:off x="7389720" y="3436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3" name=""/>
          <p:cNvSpPr/>
          <p:nvPr/>
        </p:nvSpPr>
        <p:spPr>
          <a:xfrm flipH="1">
            <a:off x="7384680" y="34560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4" name=""/>
          <p:cNvSpPr/>
          <p:nvPr/>
        </p:nvSpPr>
        <p:spPr>
          <a:xfrm>
            <a:off x="7389720" y="3632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5" name=""/>
          <p:cNvSpPr/>
          <p:nvPr/>
        </p:nvSpPr>
        <p:spPr>
          <a:xfrm>
            <a:off x="7389720" y="363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6" name=""/>
          <p:cNvSpPr/>
          <p:nvPr/>
        </p:nvSpPr>
        <p:spPr>
          <a:xfrm>
            <a:off x="7389720" y="364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7" name=""/>
          <p:cNvSpPr/>
          <p:nvPr/>
        </p:nvSpPr>
        <p:spPr>
          <a:xfrm>
            <a:off x="7389720" y="3646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8" name=""/>
          <p:cNvSpPr/>
          <p:nvPr/>
        </p:nvSpPr>
        <p:spPr>
          <a:xfrm>
            <a:off x="7389720" y="3651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9" name=""/>
          <p:cNvSpPr/>
          <p:nvPr/>
        </p:nvSpPr>
        <p:spPr>
          <a:xfrm>
            <a:off x="7389720" y="366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0" name=""/>
          <p:cNvSpPr/>
          <p:nvPr/>
        </p:nvSpPr>
        <p:spPr>
          <a:xfrm>
            <a:off x="7389720" y="3665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1" name=""/>
          <p:cNvSpPr/>
          <p:nvPr/>
        </p:nvSpPr>
        <p:spPr>
          <a:xfrm>
            <a:off x="7389720" y="368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2" name=""/>
          <p:cNvSpPr/>
          <p:nvPr/>
        </p:nvSpPr>
        <p:spPr>
          <a:xfrm>
            <a:off x="7389720" y="368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3" name=""/>
          <p:cNvSpPr/>
          <p:nvPr/>
        </p:nvSpPr>
        <p:spPr>
          <a:xfrm>
            <a:off x="7389720" y="36896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4" name=""/>
          <p:cNvSpPr/>
          <p:nvPr/>
        </p:nvSpPr>
        <p:spPr>
          <a:xfrm>
            <a:off x="7389720" y="3704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5" name=""/>
          <p:cNvSpPr/>
          <p:nvPr/>
        </p:nvSpPr>
        <p:spPr>
          <a:xfrm>
            <a:off x="7389720" y="370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6" name=""/>
          <p:cNvSpPr/>
          <p:nvPr/>
        </p:nvSpPr>
        <p:spPr>
          <a:xfrm flipH="1">
            <a:off x="7389720" y="3713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7" name=""/>
          <p:cNvSpPr/>
          <p:nvPr/>
        </p:nvSpPr>
        <p:spPr>
          <a:xfrm>
            <a:off x="7408800" y="389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8" name=""/>
          <p:cNvSpPr/>
          <p:nvPr/>
        </p:nvSpPr>
        <p:spPr>
          <a:xfrm>
            <a:off x="7408800" y="389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9" name=""/>
          <p:cNvSpPr/>
          <p:nvPr/>
        </p:nvSpPr>
        <p:spPr>
          <a:xfrm>
            <a:off x="7408800" y="390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0" name=""/>
          <p:cNvSpPr/>
          <p:nvPr/>
        </p:nvSpPr>
        <p:spPr>
          <a:xfrm>
            <a:off x="7408800" y="3908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1" name=""/>
          <p:cNvSpPr/>
          <p:nvPr/>
        </p:nvSpPr>
        <p:spPr>
          <a:xfrm>
            <a:off x="7408800" y="391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2" name=""/>
          <p:cNvSpPr/>
          <p:nvPr/>
        </p:nvSpPr>
        <p:spPr>
          <a:xfrm>
            <a:off x="7408800" y="391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3" name=""/>
          <p:cNvSpPr/>
          <p:nvPr/>
        </p:nvSpPr>
        <p:spPr>
          <a:xfrm>
            <a:off x="7408800" y="3923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4" name=""/>
          <p:cNvSpPr/>
          <p:nvPr/>
        </p:nvSpPr>
        <p:spPr>
          <a:xfrm flipH="1">
            <a:off x="7403760" y="39330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5" name=""/>
          <p:cNvSpPr/>
          <p:nvPr/>
        </p:nvSpPr>
        <p:spPr>
          <a:xfrm>
            <a:off x="7403760" y="3952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6" name=""/>
          <p:cNvSpPr/>
          <p:nvPr/>
        </p:nvSpPr>
        <p:spPr>
          <a:xfrm>
            <a:off x="7403760" y="396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7" name=""/>
          <p:cNvSpPr/>
          <p:nvPr/>
        </p:nvSpPr>
        <p:spPr>
          <a:xfrm>
            <a:off x="7403760" y="39661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8" name=""/>
          <p:cNvSpPr/>
          <p:nvPr/>
        </p:nvSpPr>
        <p:spPr>
          <a:xfrm>
            <a:off x="7403760" y="398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9" name=""/>
          <p:cNvSpPr/>
          <p:nvPr/>
        </p:nvSpPr>
        <p:spPr>
          <a:xfrm>
            <a:off x="7403760" y="3994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0" name=""/>
          <p:cNvSpPr/>
          <p:nvPr/>
        </p:nvSpPr>
        <p:spPr>
          <a:xfrm>
            <a:off x="7403760" y="400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1" name=""/>
          <p:cNvSpPr/>
          <p:nvPr/>
        </p:nvSpPr>
        <p:spPr>
          <a:xfrm flipH="1">
            <a:off x="7399080" y="40089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2" name=""/>
          <p:cNvSpPr/>
          <p:nvPr/>
        </p:nvSpPr>
        <p:spPr>
          <a:xfrm flipV="1">
            <a:off x="1373040" y="4147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3" name=""/>
          <p:cNvSpPr/>
          <p:nvPr/>
        </p:nvSpPr>
        <p:spPr>
          <a:xfrm flipH="1">
            <a:off x="136836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4" name=""/>
          <p:cNvSpPr/>
          <p:nvPr/>
        </p:nvSpPr>
        <p:spPr>
          <a:xfrm flipH="1">
            <a:off x="1363320" y="4147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5" name=""/>
          <p:cNvSpPr/>
          <p:nvPr/>
        </p:nvSpPr>
        <p:spPr>
          <a:xfrm flipH="1">
            <a:off x="135864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6" name=""/>
          <p:cNvSpPr/>
          <p:nvPr/>
        </p:nvSpPr>
        <p:spPr>
          <a:xfrm flipH="1">
            <a:off x="135396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7" name=""/>
          <p:cNvSpPr/>
          <p:nvPr/>
        </p:nvSpPr>
        <p:spPr>
          <a:xfrm flipH="1">
            <a:off x="134928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8" name=""/>
          <p:cNvSpPr/>
          <p:nvPr/>
        </p:nvSpPr>
        <p:spPr>
          <a:xfrm flipH="1">
            <a:off x="134460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9" name=""/>
          <p:cNvSpPr/>
          <p:nvPr/>
        </p:nvSpPr>
        <p:spPr>
          <a:xfrm flipH="1">
            <a:off x="1339560" y="4147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0" name=""/>
          <p:cNvSpPr/>
          <p:nvPr/>
        </p:nvSpPr>
        <p:spPr>
          <a:xfrm flipH="1">
            <a:off x="1334880" y="415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1" name=""/>
          <p:cNvSpPr/>
          <p:nvPr/>
        </p:nvSpPr>
        <p:spPr>
          <a:xfrm flipH="1">
            <a:off x="1320480" y="4152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2" name=""/>
          <p:cNvSpPr/>
          <p:nvPr/>
        </p:nvSpPr>
        <p:spPr>
          <a:xfrm flipH="1">
            <a:off x="1311120" y="4152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3" name=""/>
          <p:cNvSpPr/>
          <p:nvPr/>
        </p:nvSpPr>
        <p:spPr>
          <a:xfrm flipH="1">
            <a:off x="1306440" y="4152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4" name=""/>
          <p:cNvSpPr/>
          <p:nvPr/>
        </p:nvSpPr>
        <p:spPr>
          <a:xfrm flipH="1">
            <a:off x="1296720" y="4152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5" name=""/>
          <p:cNvSpPr/>
          <p:nvPr/>
        </p:nvSpPr>
        <p:spPr>
          <a:xfrm flipH="1">
            <a:off x="1287360" y="4152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6" name=""/>
          <p:cNvSpPr/>
          <p:nvPr/>
        </p:nvSpPr>
        <p:spPr>
          <a:xfrm flipH="1" flipV="1">
            <a:off x="1268280" y="41472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7" name=""/>
          <p:cNvSpPr/>
          <p:nvPr/>
        </p:nvSpPr>
        <p:spPr>
          <a:xfrm flipH="1">
            <a:off x="1258560" y="4147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8" name=""/>
          <p:cNvSpPr/>
          <p:nvPr/>
        </p:nvSpPr>
        <p:spPr>
          <a:xfrm flipH="1">
            <a:off x="1244160" y="4147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9" name=""/>
          <p:cNvSpPr/>
          <p:nvPr/>
        </p:nvSpPr>
        <p:spPr>
          <a:xfrm flipH="1" flipV="1">
            <a:off x="1234800" y="4142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0" name=""/>
          <p:cNvSpPr/>
          <p:nvPr/>
        </p:nvSpPr>
        <p:spPr>
          <a:xfrm flipH="1">
            <a:off x="1206000" y="41425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1" name=""/>
          <p:cNvSpPr/>
          <p:nvPr/>
        </p:nvSpPr>
        <p:spPr>
          <a:xfrm flipH="1" flipV="1">
            <a:off x="1191960" y="413784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2" name=""/>
          <p:cNvSpPr/>
          <p:nvPr/>
        </p:nvSpPr>
        <p:spPr>
          <a:xfrm flipH="1" flipV="1">
            <a:off x="1163160" y="413316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3" name=""/>
          <p:cNvSpPr/>
          <p:nvPr/>
        </p:nvSpPr>
        <p:spPr>
          <a:xfrm flipH="1">
            <a:off x="1125000" y="41331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4" name=""/>
          <p:cNvSpPr/>
          <p:nvPr/>
        </p:nvSpPr>
        <p:spPr>
          <a:xfrm flipH="1" flipV="1">
            <a:off x="1086840" y="412812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5" name=""/>
          <p:cNvSpPr/>
          <p:nvPr/>
        </p:nvSpPr>
        <p:spPr>
          <a:xfrm flipH="1" flipV="1">
            <a:off x="1067760" y="4123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6" name=""/>
          <p:cNvSpPr/>
          <p:nvPr/>
        </p:nvSpPr>
        <p:spPr>
          <a:xfrm flipH="1" flipV="1">
            <a:off x="1029600" y="411876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7" name=""/>
          <p:cNvSpPr/>
          <p:nvPr/>
        </p:nvSpPr>
        <p:spPr>
          <a:xfrm flipH="1">
            <a:off x="991800" y="4118760"/>
            <a:ext cx="37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8" name=""/>
          <p:cNvSpPr/>
          <p:nvPr/>
        </p:nvSpPr>
        <p:spPr>
          <a:xfrm flipH="1">
            <a:off x="948600" y="4118760"/>
            <a:ext cx="432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9" name=""/>
          <p:cNvSpPr/>
          <p:nvPr/>
        </p:nvSpPr>
        <p:spPr>
          <a:xfrm flipH="1">
            <a:off x="929520" y="411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0" name=""/>
          <p:cNvSpPr/>
          <p:nvPr/>
        </p:nvSpPr>
        <p:spPr>
          <a:xfrm flipH="1">
            <a:off x="886680" y="4118760"/>
            <a:ext cx="428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1" name=""/>
          <p:cNvSpPr/>
          <p:nvPr/>
        </p:nvSpPr>
        <p:spPr>
          <a:xfrm flipH="1">
            <a:off x="843840" y="4118760"/>
            <a:ext cx="428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2" name=""/>
          <p:cNvSpPr/>
          <p:nvPr/>
        </p:nvSpPr>
        <p:spPr>
          <a:xfrm flipH="1">
            <a:off x="824760" y="411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3" name=""/>
          <p:cNvSpPr/>
          <p:nvPr/>
        </p:nvSpPr>
        <p:spPr>
          <a:xfrm flipH="1">
            <a:off x="781920" y="411876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4" name=""/>
          <p:cNvSpPr/>
          <p:nvPr/>
        </p:nvSpPr>
        <p:spPr>
          <a:xfrm flipH="1">
            <a:off x="748440" y="412344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5" name=""/>
          <p:cNvSpPr/>
          <p:nvPr/>
        </p:nvSpPr>
        <p:spPr>
          <a:xfrm flipH="1">
            <a:off x="714960" y="412344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6" name=""/>
          <p:cNvSpPr/>
          <p:nvPr/>
        </p:nvSpPr>
        <p:spPr>
          <a:xfrm flipH="1">
            <a:off x="700920" y="41331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7" name=""/>
          <p:cNvSpPr/>
          <p:nvPr/>
        </p:nvSpPr>
        <p:spPr>
          <a:xfrm flipH="1">
            <a:off x="662760" y="4133160"/>
            <a:ext cx="381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8" name=""/>
          <p:cNvSpPr/>
          <p:nvPr/>
        </p:nvSpPr>
        <p:spPr>
          <a:xfrm flipH="1">
            <a:off x="653040" y="4142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9" name=""/>
          <p:cNvSpPr/>
          <p:nvPr/>
        </p:nvSpPr>
        <p:spPr>
          <a:xfrm flipH="1">
            <a:off x="639000" y="41425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0" name=""/>
          <p:cNvSpPr/>
          <p:nvPr/>
        </p:nvSpPr>
        <p:spPr>
          <a:xfrm flipH="1">
            <a:off x="629280" y="4147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1" name=""/>
          <p:cNvSpPr/>
          <p:nvPr/>
        </p:nvSpPr>
        <p:spPr>
          <a:xfrm flipH="1">
            <a:off x="619920" y="4147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2" name=""/>
          <p:cNvSpPr/>
          <p:nvPr/>
        </p:nvSpPr>
        <p:spPr>
          <a:xfrm>
            <a:off x="224064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3" name=""/>
          <p:cNvSpPr/>
          <p:nvPr/>
        </p:nvSpPr>
        <p:spPr>
          <a:xfrm>
            <a:off x="2245320" y="4128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4" name=""/>
          <p:cNvSpPr/>
          <p:nvPr/>
        </p:nvSpPr>
        <p:spPr>
          <a:xfrm>
            <a:off x="225036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5" name=""/>
          <p:cNvSpPr/>
          <p:nvPr/>
        </p:nvSpPr>
        <p:spPr>
          <a:xfrm>
            <a:off x="225504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6" name=""/>
          <p:cNvSpPr/>
          <p:nvPr/>
        </p:nvSpPr>
        <p:spPr>
          <a:xfrm>
            <a:off x="2259720" y="4128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7" name=""/>
          <p:cNvSpPr/>
          <p:nvPr/>
        </p:nvSpPr>
        <p:spPr>
          <a:xfrm>
            <a:off x="227412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8" name=""/>
          <p:cNvSpPr/>
          <p:nvPr/>
        </p:nvSpPr>
        <p:spPr>
          <a:xfrm>
            <a:off x="227880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9" name=""/>
          <p:cNvSpPr/>
          <p:nvPr/>
        </p:nvSpPr>
        <p:spPr>
          <a:xfrm>
            <a:off x="2283480" y="4128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0" name=""/>
          <p:cNvSpPr/>
          <p:nvPr/>
        </p:nvSpPr>
        <p:spPr>
          <a:xfrm>
            <a:off x="228852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1" name=""/>
          <p:cNvSpPr/>
          <p:nvPr/>
        </p:nvSpPr>
        <p:spPr>
          <a:xfrm>
            <a:off x="229320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2" name=""/>
          <p:cNvSpPr/>
          <p:nvPr/>
        </p:nvSpPr>
        <p:spPr>
          <a:xfrm>
            <a:off x="2297880" y="4128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3" name=""/>
          <p:cNvSpPr/>
          <p:nvPr/>
        </p:nvSpPr>
        <p:spPr>
          <a:xfrm>
            <a:off x="231228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4" name=""/>
          <p:cNvSpPr/>
          <p:nvPr/>
        </p:nvSpPr>
        <p:spPr>
          <a:xfrm>
            <a:off x="231696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5" name=""/>
          <p:cNvSpPr/>
          <p:nvPr/>
        </p:nvSpPr>
        <p:spPr>
          <a:xfrm>
            <a:off x="2321640" y="41281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6" name=""/>
          <p:cNvSpPr/>
          <p:nvPr/>
        </p:nvSpPr>
        <p:spPr>
          <a:xfrm>
            <a:off x="2331360" y="41331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7" name=""/>
          <p:cNvSpPr/>
          <p:nvPr/>
        </p:nvSpPr>
        <p:spPr>
          <a:xfrm flipV="1">
            <a:off x="2345760" y="41281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8" name=""/>
          <p:cNvSpPr/>
          <p:nvPr/>
        </p:nvSpPr>
        <p:spPr>
          <a:xfrm>
            <a:off x="2355120" y="4128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9" name=""/>
          <p:cNvSpPr/>
          <p:nvPr/>
        </p:nvSpPr>
        <p:spPr>
          <a:xfrm>
            <a:off x="237420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0" name=""/>
          <p:cNvSpPr/>
          <p:nvPr/>
        </p:nvSpPr>
        <p:spPr>
          <a:xfrm>
            <a:off x="237888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1" name=""/>
          <p:cNvSpPr/>
          <p:nvPr/>
        </p:nvSpPr>
        <p:spPr>
          <a:xfrm>
            <a:off x="2383560" y="4128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2" name=""/>
          <p:cNvSpPr/>
          <p:nvPr/>
        </p:nvSpPr>
        <p:spPr>
          <a:xfrm>
            <a:off x="2397960" y="4128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3" name=""/>
          <p:cNvSpPr/>
          <p:nvPr/>
        </p:nvSpPr>
        <p:spPr>
          <a:xfrm>
            <a:off x="240768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4" name=""/>
          <p:cNvSpPr/>
          <p:nvPr/>
        </p:nvSpPr>
        <p:spPr>
          <a:xfrm>
            <a:off x="2412360" y="4128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5" name=""/>
          <p:cNvSpPr/>
          <p:nvPr/>
        </p:nvSpPr>
        <p:spPr>
          <a:xfrm>
            <a:off x="243144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6" name=""/>
          <p:cNvSpPr/>
          <p:nvPr/>
        </p:nvSpPr>
        <p:spPr>
          <a:xfrm>
            <a:off x="243612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7" name=""/>
          <p:cNvSpPr/>
          <p:nvPr/>
        </p:nvSpPr>
        <p:spPr>
          <a:xfrm>
            <a:off x="2440800" y="4128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8" name=""/>
          <p:cNvSpPr/>
          <p:nvPr/>
        </p:nvSpPr>
        <p:spPr>
          <a:xfrm>
            <a:off x="245052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9" name=""/>
          <p:cNvSpPr/>
          <p:nvPr/>
        </p:nvSpPr>
        <p:spPr>
          <a:xfrm>
            <a:off x="2455200" y="4128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0" name=""/>
          <p:cNvSpPr/>
          <p:nvPr/>
        </p:nvSpPr>
        <p:spPr>
          <a:xfrm>
            <a:off x="2459880" y="4128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1" name=""/>
          <p:cNvSpPr/>
          <p:nvPr/>
        </p:nvSpPr>
        <p:spPr>
          <a:xfrm flipV="1">
            <a:off x="2474280" y="4123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2" name=""/>
          <p:cNvSpPr/>
          <p:nvPr/>
        </p:nvSpPr>
        <p:spPr>
          <a:xfrm>
            <a:off x="2488680" y="4123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3" name=""/>
          <p:cNvSpPr/>
          <p:nvPr/>
        </p:nvSpPr>
        <p:spPr>
          <a:xfrm>
            <a:off x="2493360" y="4123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4" name=""/>
          <p:cNvSpPr/>
          <p:nvPr/>
        </p:nvSpPr>
        <p:spPr>
          <a:xfrm>
            <a:off x="2507760" y="4123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5" name=""/>
          <p:cNvSpPr/>
          <p:nvPr/>
        </p:nvSpPr>
        <p:spPr>
          <a:xfrm>
            <a:off x="2517120" y="4123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6" name=""/>
          <p:cNvSpPr/>
          <p:nvPr/>
        </p:nvSpPr>
        <p:spPr>
          <a:xfrm flipV="1">
            <a:off x="2522160" y="41187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7" name=""/>
          <p:cNvSpPr/>
          <p:nvPr/>
        </p:nvSpPr>
        <p:spPr>
          <a:xfrm>
            <a:off x="2536200" y="4118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8" name=""/>
          <p:cNvSpPr/>
          <p:nvPr/>
        </p:nvSpPr>
        <p:spPr>
          <a:xfrm>
            <a:off x="2540880" y="4118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9" name=""/>
          <p:cNvSpPr/>
          <p:nvPr/>
        </p:nvSpPr>
        <p:spPr>
          <a:xfrm>
            <a:off x="2550600" y="4118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0" name=""/>
          <p:cNvSpPr/>
          <p:nvPr/>
        </p:nvSpPr>
        <p:spPr>
          <a:xfrm>
            <a:off x="2565000" y="41187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1" name=""/>
          <p:cNvSpPr/>
          <p:nvPr/>
        </p:nvSpPr>
        <p:spPr>
          <a:xfrm>
            <a:off x="2579040" y="4118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2" name=""/>
          <p:cNvSpPr/>
          <p:nvPr/>
        </p:nvSpPr>
        <p:spPr>
          <a:xfrm>
            <a:off x="2584080" y="411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3" name=""/>
          <p:cNvSpPr/>
          <p:nvPr/>
        </p:nvSpPr>
        <p:spPr>
          <a:xfrm>
            <a:off x="2603160" y="411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4" name=""/>
          <p:cNvSpPr/>
          <p:nvPr/>
        </p:nvSpPr>
        <p:spPr>
          <a:xfrm>
            <a:off x="2612520" y="411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5" name=""/>
          <p:cNvSpPr/>
          <p:nvPr/>
        </p:nvSpPr>
        <p:spPr>
          <a:xfrm>
            <a:off x="2631600" y="411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6" name=""/>
          <p:cNvSpPr/>
          <p:nvPr/>
        </p:nvSpPr>
        <p:spPr>
          <a:xfrm>
            <a:off x="2650680" y="4118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7" name=""/>
          <p:cNvSpPr/>
          <p:nvPr/>
        </p:nvSpPr>
        <p:spPr>
          <a:xfrm>
            <a:off x="2665080" y="411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8" name=""/>
          <p:cNvSpPr/>
          <p:nvPr/>
        </p:nvSpPr>
        <p:spPr>
          <a:xfrm flipV="1">
            <a:off x="2674440" y="4114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9" name=""/>
          <p:cNvSpPr/>
          <p:nvPr/>
        </p:nvSpPr>
        <p:spPr>
          <a:xfrm>
            <a:off x="2684160" y="4114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0" name=""/>
          <p:cNvSpPr/>
          <p:nvPr/>
        </p:nvSpPr>
        <p:spPr>
          <a:xfrm flipV="1">
            <a:off x="2698560" y="41094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1" name=""/>
          <p:cNvSpPr/>
          <p:nvPr/>
        </p:nvSpPr>
        <p:spPr>
          <a:xfrm>
            <a:off x="2712600" y="4109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2" name=""/>
          <p:cNvSpPr/>
          <p:nvPr/>
        </p:nvSpPr>
        <p:spPr>
          <a:xfrm>
            <a:off x="2722320" y="4109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3" name=""/>
          <p:cNvSpPr/>
          <p:nvPr/>
        </p:nvSpPr>
        <p:spPr>
          <a:xfrm flipV="1">
            <a:off x="2727000" y="4104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4" name=""/>
          <p:cNvSpPr/>
          <p:nvPr/>
        </p:nvSpPr>
        <p:spPr>
          <a:xfrm>
            <a:off x="2731680" y="4104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5" name=""/>
          <p:cNvSpPr/>
          <p:nvPr/>
        </p:nvSpPr>
        <p:spPr>
          <a:xfrm>
            <a:off x="2736360" y="4104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6" name=""/>
          <p:cNvSpPr/>
          <p:nvPr/>
        </p:nvSpPr>
        <p:spPr>
          <a:xfrm>
            <a:off x="274140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7" name=""/>
          <p:cNvSpPr/>
          <p:nvPr/>
        </p:nvSpPr>
        <p:spPr>
          <a:xfrm>
            <a:off x="6698160" y="441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8" name=""/>
          <p:cNvSpPr/>
          <p:nvPr/>
        </p:nvSpPr>
        <p:spPr>
          <a:xfrm>
            <a:off x="6698160" y="442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9" name=""/>
          <p:cNvSpPr/>
          <p:nvPr/>
        </p:nvSpPr>
        <p:spPr>
          <a:xfrm>
            <a:off x="6698160" y="442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0" name=""/>
          <p:cNvSpPr/>
          <p:nvPr/>
        </p:nvSpPr>
        <p:spPr>
          <a:xfrm>
            <a:off x="6698160" y="443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1" name=""/>
          <p:cNvSpPr/>
          <p:nvPr/>
        </p:nvSpPr>
        <p:spPr>
          <a:xfrm flipH="1">
            <a:off x="6693480" y="4438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2" name=""/>
          <p:cNvSpPr/>
          <p:nvPr/>
        </p:nvSpPr>
        <p:spPr>
          <a:xfrm>
            <a:off x="6693480" y="444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3" name=""/>
          <p:cNvSpPr/>
          <p:nvPr/>
        </p:nvSpPr>
        <p:spPr>
          <a:xfrm>
            <a:off x="6693480" y="444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4" name=""/>
          <p:cNvSpPr/>
          <p:nvPr/>
        </p:nvSpPr>
        <p:spPr>
          <a:xfrm>
            <a:off x="6693480" y="4452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5" name=""/>
          <p:cNvSpPr/>
          <p:nvPr/>
        </p:nvSpPr>
        <p:spPr>
          <a:xfrm>
            <a:off x="6693480" y="4461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6" name=""/>
          <p:cNvSpPr/>
          <p:nvPr/>
        </p:nvSpPr>
        <p:spPr>
          <a:xfrm>
            <a:off x="6693480" y="4466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7" name=""/>
          <p:cNvSpPr/>
          <p:nvPr/>
        </p:nvSpPr>
        <p:spPr>
          <a:xfrm>
            <a:off x="6693480" y="4485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8" name=""/>
          <p:cNvSpPr/>
          <p:nvPr/>
        </p:nvSpPr>
        <p:spPr>
          <a:xfrm>
            <a:off x="6693480" y="45050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9" name=""/>
          <p:cNvSpPr/>
          <p:nvPr/>
        </p:nvSpPr>
        <p:spPr>
          <a:xfrm>
            <a:off x="6693480" y="4524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0" name=""/>
          <p:cNvSpPr/>
          <p:nvPr/>
        </p:nvSpPr>
        <p:spPr>
          <a:xfrm>
            <a:off x="6698160" y="4533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1" name=""/>
          <p:cNvSpPr/>
          <p:nvPr/>
        </p:nvSpPr>
        <p:spPr>
          <a:xfrm>
            <a:off x="6698160" y="4552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2" name=""/>
          <p:cNvSpPr/>
          <p:nvPr/>
        </p:nvSpPr>
        <p:spPr>
          <a:xfrm>
            <a:off x="6698160" y="455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3" name=""/>
          <p:cNvSpPr/>
          <p:nvPr/>
        </p:nvSpPr>
        <p:spPr>
          <a:xfrm>
            <a:off x="6698160" y="4561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4" name=""/>
          <p:cNvSpPr/>
          <p:nvPr/>
        </p:nvSpPr>
        <p:spPr>
          <a:xfrm flipH="1">
            <a:off x="6693480" y="4571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5" name=""/>
          <p:cNvSpPr/>
          <p:nvPr/>
        </p:nvSpPr>
        <p:spPr>
          <a:xfrm>
            <a:off x="6765120" y="443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6" name=""/>
          <p:cNvSpPr/>
          <p:nvPr/>
        </p:nvSpPr>
        <p:spPr>
          <a:xfrm flipV="1">
            <a:off x="6769800" y="443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7" name=""/>
          <p:cNvSpPr/>
          <p:nvPr/>
        </p:nvSpPr>
        <p:spPr>
          <a:xfrm>
            <a:off x="6769800" y="4433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8" name=""/>
          <p:cNvSpPr/>
          <p:nvPr/>
        </p:nvSpPr>
        <p:spPr>
          <a:xfrm>
            <a:off x="6774480" y="4433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9" name=""/>
          <p:cNvSpPr/>
          <p:nvPr/>
        </p:nvSpPr>
        <p:spPr>
          <a:xfrm>
            <a:off x="6784200" y="4433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0" name=""/>
          <p:cNvSpPr/>
          <p:nvPr/>
        </p:nvSpPr>
        <p:spPr>
          <a:xfrm>
            <a:off x="6788880" y="4433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1" name=""/>
          <p:cNvSpPr/>
          <p:nvPr/>
        </p:nvSpPr>
        <p:spPr>
          <a:xfrm>
            <a:off x="6793560" y="4433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2" name=""/>
          <p:cNvSpPr/>
          <p:nvPr/>
        </p:nvSpPr>
        <p:spPr>
          <a:xfrm>
            <a:off x="6807960" y="4433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3" name=""/>
          <p:cNvSpPr/>
          <p:nvPr/>
        </p:nvSpPr>
        <p:spPr>
          <a:xfrm>
            <a:off x="6812640" y="443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4" name=""/>
          <p:cNvSpPr/>
          <p:nvPr/>
        </p:nvSpPr>
        <p:spPr>
          <a:xfrm>
            <a:off x="6817320" y="4438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5" name=""/>
          <p:cNvSpPr/>
          <p:nvPr/>
        </p:nvSpPr>
        <p:spPr>
          <a:xfrm>
            <a:off x="6822360" y="443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6" name=""/>
          <p:cNvSpPr/>
          <p:nvPr/>
        </p:nvSpPr>
        <p:spPr>
          <a:xfrm>
            <a:off x="6822360" y="444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7" name=""/>
          <p:cNvSpPr/>
          <p:nvPr/>
        </p:nvSpPr>
        <p:spPr>
          <a:xfrm>
            <a:off x="6827040" y="444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8" name=""/>
          <p:cNvSpPr/>
          <p:nvPr/>
        </p:nvSpPr>
        <p:spPr>
          <a:xfrm>
            <a:off x="6827040" y="445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9" name=""/>
          <p:cNvSpPr/>
          <p:nvPr/>
        </p:nvSpPr>
        <p:spPr>
          <a:xfrm flipH="1">
            <a:off x="6822360" y="4457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0" name=""/>
          <p:cNvSpPr/>
          <p:nvPr/>
        </p:nvSpPr>
        <p:spPr>
          <a:xfrm flipH="1">
            <a:off x="6817320" y="4461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1" name=""/>
          <p:cNvSpPr/>
          <p:nvPr/>
        </p:nvSpPr>
        <p:spPr>
          <a:xfrm>
            <a:off x="6817320" y="4471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2" name=""/>
          <p:cNvSpPr/>
          <p:nvPr/>
        </p:nvSpPr>
        <p:spPr>
          <a:xfrm flipH="1">
            <a:off x="6812640" y="4476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3" name=""/>
          <p:cNvSpPr/>
          <p:nvPr/>
        </p:nvSpPr>
        <p:spPr>
          <a:xfrm flipH="1">
            <a:off x="6807960" y="4485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4" name=""/>
          <p:cNvSpPr/>
          <p:nvPr/>
        </p:nvSpPr>
        <p:spPr>
          <a:xfrm>
            <a:off x="6807960" y="4495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5" name=""/>
          <p:cNvSpPr/>
          <p:nvPr/>
        </p:nvSpPr>
        <p:spPr>
          <a:xfrm flipH="1">
            <a:off x="6803280" y="450504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6" name=""/>
          <p:cNvSpPr/>
          <p:nvPr/>
        </p:nvSpPr>
        <p:spPr>
          <a:xfrm>
            <a:off x="6803280" y="4543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7" name=""/>
          <p:cNvSpPr/>
          <p:nvPr/>
        </p:nvSpPr>
        <p:spPr>
          <a:xfrm>
            <a:off x="6803280" y="4552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8" name=""/>
          <p:cNvSpPr/>
          <p:nvPr/>
        </p:nvSpPr>
        <p:spPr>
          <a:xfrm>
            <a:off x="6803280" y="456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9" name=""/>
          <p:cNvSpPr/>
          <p:nvPr/>
        </p:nvSpPr>
        <p:spPr>
          <a:xfrm>
            <a:off x="6803280" y="4571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0" name=""/>
          <p:cNvSpPr/>
          <p:nvPr/>
        </p:nvSpPr>
        <p:spPr>
          <a:xfrm>
            <a:off x="6803280" y="4581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1" name=""/>
          <p:cNvSpPr/>
          <p:nvPr/>
        </p:nvSpPr>
        <p:spPr>
          <a:xfrm>
            <a:off x="6807960" y="458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2" name=""/>
          <p:cNvSpPr/>
          <p:nvPr/>
        </p:nvSpPr>
        <p:spPr>
          <a:xfrm flipV="1">
            <a:off x="6807960" y="4586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3" name=""/>
          <p:cNvSpPr/>
          <p:nvPr/>
        </p:nvSpPr>
        <p:spPr>
          <a:xfrm flipV="1">
            <a:off x="6817320" y="45763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4" name=""/>
          <p:cNvSpPr/>
          <p:nvPr/>
        </p:nvSpPr>
        <p:spPr>
          <a:xfrm flipV="1">
            <a:off x="6827040" y="4571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5" name=""/>
          <p:cNvSpPr/>
          <p:nvPr/>
        </p:nvSpPr>
        <p:spPr>
          <a:xfrm flipV="1">
            <a:off x="6827040" y="456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6" name=""/>
          <p:cNvSpPr/>
          <p:nvPr/>
        </p:nvSpPr>
        <p:spPr>
          <a:xfrm flipV="1">
            <a:off x="6827040" y="4561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7" name=""/>
          <p:cNvSpPr/>
          <p:nvPr/>
        </p:nvSpPr>
        <p:spPr>
          <a:xfrm flipV="1">
            <a:off x="6831720" y="455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8" name=""/>
          <p:cNvSpPr/>
          <p:nvPr/>
        </p:nvSpPr>
        <p:spPr>
          <a:xfrm flipH="1" flipV="1">
            <a:off x="6827040" y="4547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9" name=""/>
          <p:cNvSpPr/>
          <p:nvPr/>
        </p:nvSpPr>
        <p:spPr>
          <a:xfrm flipH="1" flipV="1">
            <a:off x="6817320" y="45381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0" name=""/>
          <p:cNvSpPr/>
          <p:nvPr/>
        </p:nvSpPr>
        <p:spPr>
          <a:xfrm flipH="1" flipV="1">
            <a:off x="6812640" y="453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1" name=""/>
          <p:cNvSpPr/>
          <p:nvPr/>
        </p:nvSpPr>
        <p:spPr>
          <a:xfrm flipH="1" flipV="1">
            <a:off x="6793560" y="45241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2" name=""/>
          <p:cNvSpPr/>
          <p:nvPr/>
        </p:nvSpPr>
        <p:spPr>
          <a:xfrm flipH="1" flipV="1">
            <a:off x="6784200" y="45190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3" name=""/>
          <p:cNvSpPr/>
          <p:nvPr/>
        </p:nvSpPr>
        <p:spPr>
          <a:xfrm flipH="1" flipV="1">
            <a:off x="6769800" y="4514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4" name=""/>
          <p:cNvSpPr/>
          <p:nvPr/>
        </p:nvSpPr>
        <p:spPr>
          <a:xfrm flipH="1" flipV="1">
            <a:off x="6755400" y="45097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5" name=""/>
          <p:cNvSpPr/>
          <p:nvPr/>
        </p:nvSpPr>
        <p:spPr>
          <a:xfrm flipH="1" flipV="1">
            <a:off x="6746040" y="4505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6" name=""/>
          <p:cNvSpPr/>
          <p:nvPr/>
        </p:nvSpPr>
        <p:spPr>
          <a:xfrm>
            <a:off x="6998760" y="4524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7" name=""/>
          <p:cNvSpPr/>
          <p:nvPr/>
        </p:nvSpPr>
        <p:spPr>
          <a:xfrm flipH="1">
            <a:off x="6993720" y="4533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8" name=""/>
          <p:cNvSpPr/>
          <p:nvPr/>
        </p:nvSpPr>
        <p:spPr>
          <a:xfrm>
            <a:off x="6993720" y="4538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9" name=""/>
          <p:cNvSpPr/>
          <p:nvPr/>
        </p:nvSpPr>
        <p:spPr>
          <a:xfrm flipH="1">
            <a:off x="6989040" y="4543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0" name=""/>
          <p:cNvSpPr/>
          <p:nvPr/>
        </p:nvSpPr>
        <p:spPr>
          <a:xfrm flipH="1">
            <a:off x="6984360" y="4552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1" name=""/>
          <p:cNvSpPr/>
          <p:nvPr/>
        </p:nvSpPr>
        <p:spPr>
          <a:xfrm flipH="1">
            <a:off x="6974640" y="45619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2" name=""/>
          <p:cNvSpPr/>
          <p:nvPr/>
        </p:nvSpPr>
        <p:spPr>
          <a:xfrm flipH="1">
            <a:off x="6969960" y="457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3" name=""/>
          <p:cNvSpPr/>
          <p:nvPr/>
        </p:nvSpPr>
        <p:spPr>
          <a:xfrm flipH="1">
            <a:off x="6965280" y="4581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4" name=""/>
          <p:cNvSpPr/>
          <p:nvPr/>
        </p:nvSpPr>
        <p:spPr>
          <a:xfrm flipH="1">
            <a:off x="6960600" y="4590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5" name=""/>
          <p:cNvSpPr/>
          <p:nvPr/>
        </p:nvSpPr>
        <p:spPr>
          <a:xfrm flipH="1">
            <a:off x="6946200" y="4595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6" name=""/>
          <p:cNvSpPr/>
          <p:nvPr/>
        </p:nvSpPr>
        <p:spPr>
          <a:xfrm flipH="1">
            <a:off x="6941520" y="4600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7" name=""/>
          <p:cNvSpPr/>
          <p:nvPr/>
        </p:nvSpPr>
        <p:spPr>
          <a:xfrm flipH="1" flipV="1">
            <a:off x="6931800" y="46000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8" name=""/>
          <p:cNvSpPr/>
          <p:nvPr/>
        </p:nvSpPr>
        <p:spPr>
          <a:xfrm flipH="1" flipV="1">
            <a:off x="6922440" y="4590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9" name=""/>
          <p:cNvSpPr/>
          <p:nvPr/>
        </p:nvSpPr>
        <p:spPr>
          <a:xfrm flipH="1" flipV="1">
            <a:off x="6912720" y="45763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0" name=""/>
          <p:cNvSpPr/>
          <p:nvPr/>
        </p:nvSpPr>
        <p:spPr>
          <a:xfrm flipV="1">
            <a:off x="6912720" y="4566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1" name=""/>
          <p:cNvSpPr/>
          <p:nvPr/>
        </p:nvSpPr>
        <p:spPr>
          <a:xfrm flipH="1" flipV="1">
            <a:off x="6908040" y="4547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2" name=""/>
          <p:cNvSpPr/>
          <p:nvPr/>
        </p:nvSpPr>
        <p:spPr>
          <a:xfrm flipV="1">
            <a:off x="6908040" y="45288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3" name=""/>
          <p:cNvSpPr/>
          <p:nvPr/>
        </p:nvSpPr>
        <p:spPr>
          <a:xfrm flipV="1">
            <a:off x="6912720" y="452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4" name=""/>
          <p:cNvSpPr/>
          <p:nvPr/>
        </p:nvSpPr>
        <p:spPr>
          <a:xfrm flipV="1">
            <a:off x="6912720" y="45097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5" name=""/>
          <p:cNvSpPr/>
          <p:nvPr/>
        </p:nvSpPr>
        <p:spPr>
          <a:xfrm flipV="1">
            <a:off x="6922440" y="45050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6" name=""/>
          <p:cNvSpPr/>
          <p:nvPr/>
        </p:nvSpPr>
        <p:spPr>
          <a:xfrm flipV="1">
            <a:off x="6936840" y="450000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7" name=""/>
          <p:cNvSpPr/>
          <p:nvPr/>
        </p:nvSpPr>
        <p:spPr>
          <a:xfrm>
            <a:off x="6950880" y="450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8" name=""/>
          <p:cNvSpPr/>
          <p:nvPr/>
        </p:nvSpPr>
        <p:spPr>
          <a:xfrm>
            <a:off x="6955560" y="45000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9" name=""/>
          <p:cNvSpPr/>
          <p:nvPr/>
        </p:nvSpPr>
        <p:spPr>
          <a:xfrm>
            <a:off x="6969960" y="45097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0" name=""/>
          <p:cNvSpPr/>
          <p:nvPr/>
        </p:nvSpPr>
        <p:spPr>
          <a:xfrm>
            <a:off x="6979680" y="451908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1" name=""/>
          <p:cNvSpPr/>
          <p:nvPr/>
        </p:nvSpPr>
        <p:spPr>
          <a:xfrm>
            <a:off x="6798240" y="178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2" name=""/>
          <p:cNvSpPr/>
          <p:nvPr/>
        </p:nvSpPr>
        <p:spPr>
          <a:xfrm>
            <a:off x="6798240" y="179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3" name=""/>
          <p:cNvSpPr/>
          <p:nvPr/>
        </p:nvSpPr>
        <p:spPr>
          <a:xfrm>
            <a:off x="6798240" y="179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4" name=""/>
          <p:cNvSpPr/>
          <p:nvPr/>
        </p:nvSpPr>
        <p:spPr>
          <a:xfrm>
            <a:off x="6798240" y="1801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5" name=""/>
          <p:cNvSpPr/>
          <p:nvPr/>
        </p:nvSpPr>
        <p:spPr>
          <a:xfrm>
            <a:off x="6798240" y="1806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6" name=""/>
          <p:cNvSpPr/>
          <p:nvPr/>
        </p:nvSpPr>
        <p:spPr>
          <a:xfrm>
            <a:off x="6798240" y="1811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7" name=""/>
          <p:cNvSpPr/>
          <p:nvPr/>
        </p:nvSpPr>
        <p:spPr>
          <a:xfrm>
            <a:off x="6798240" y="1816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8" name=""/>
          <p:cNvSpPr/>
          <p:nvPr/>
        </p:nvSpPr>
        <p:spPr>
          <a:xfrm>
            <a:off x="6798240" y="18208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9" name=""/>
          <p:cNvSpPr/>
          <p:nvPr/>
        </p:nvSpPr>
        <p:spPr>
          <a:xfrm>
            <a:off x="6803280" y="182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0" name=""/>
          <p:cNvSpPr/>
          <p:nvPr/>
        </p:nvSpPr>
        <p:spPr>
          <a:xfrm>
            <a:off x="6803280" y="183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1" name=""/>
          <p:cNvSpPr/>
          <p:nvPr/>
        </p:nvSpPr>
        <p:spPr>
          <a:xfrm>
            <a:off x="6803280" y="1835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2" name=""/>
          <p:cNvSpPr/>
          <p:nvPr/>
        </p:nvSpPr>
        <p:spPr>
          <a:xfrm>
            <a:off x="6803280" y="1839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3" name=""/>
          <p:cNvSpPr/>
          <p:nvPr/>
        </p:nvSpPr>
        <p:spPr>
          <a:xfrm>
            <a:off x="6803280" y="1845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4" name=""/>
          <p:cNvSpPr/>
          <p:nvPr/>
        </p:nvSpPr>
        <p:spPr>
          <a:xfrm>
            <a:off x="6807960" y="1864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5" name=""/>
          <p:cNvSpPr/>
          <p:nvPr/>
        </p:nvSpPr>
        <p:spPr>
          <a:xfrm>
            <a:off x="6807960" y="187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6" name=""/>
          <p:cNvSpPr/>
          <p:nvPr/>
        </p:nvSpPr>
        <p:spPr>
          <a:xfrm>
            <a:off x="6807960" y="18781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7" name=""/>
          <p:cNvSpPr/>
          <p:nvPr/>
        </p:nvSpPr>
        <p:spPr>
          <a:xfrm>
            <a:off x="6807960" y="1892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8" name=""/>
          <p:cNvSpPr/>
          <p:nvPr/>
        </p:nvSpPr>
        <p:spPr>
          <a:xfrm>
            <a:off x="6812640" y="19069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9" name=""/>
          <p:cNvSpPr/>
          <p:nvPr/>
        </p:nvSpPr>
        <p:spPr>
          <a:xfrm>
            <a:off x="6822360" y="2088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0" name=""/>
          <p:cNvSpPr/>
          <p:nvPr/>
        </p:nvSpPr>
        <p:spPr>
          <a:xfrm>
            <a:off x="6822360" y="209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1" name=""/>
          <p:cNvSpPr/>
          <p:nvPr/>
        </p:nvSpPr>
        <p:spPr>
          <a:xfrm>
            <a:off x="6822360" y="2097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2" name=""/>
          <p:cNvSpPr/>
          <p:nvPr/>
        </p:nvSpPr>
        <p:spPr>
          <a:xfrm>
            <a:off x="6822360" y="21024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3" name=""/>
          <p:cNvSpPr/>
          <p:nvPr/>
        </p:nvSpPr>
        <p:spPr>
          <a:xfrm>
            <a:off x="6822360" y="2116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4" name=""/>
          <p:cNvSpPr/>
          <p:nvPr/>
        </p:nvSpPr>
        <p:spPr>
          <a:xfrm>
            <a:off x="6822360" y="2121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5" name=""/>
          <p:cNvSpPr/>
          <p:nvPr/>
        </p:nvSpPr>
        <p:spPr>
          <a:xfrm>
            <a:off x="6822360" y="2126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6" name=""/>
          <p:cNvSpPr/>
          <p:nvPr/>
        </p:nvSpPr>
        <p:spPr>
          <a:xfrm>
            <a:off x="6822360" y="2130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7" name=""/>
          <p:cNvSpPr/>
          <p:nvPr/>
        </p:nvSpPr>
        <p:spPr>
          <a:xfrm>
            <a:off x="6822360" y="213552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8" name=""/>
          <p:cNvSpPr/>
          <p:nvPr/>
        </p:nvSpPr>
        <p:spPr>
          <a:xfrm>
            <a:off x="6822360" y="2159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9" name=""/>
          <p:cNvSpPr/>
          <p:nvPr/>
        </p:nvSpPr>
        <p:spPr>
          <a:xfrm>
            <a:off x="68223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0" name=""/>
          <p:cNvSpPr/>
          <p:nvPr/>
        </p:nvSpPr>
        <p:spPr>
          <a:xfrm>
            <a:off x="682236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1" name=""/>
          <p:cNvSpPr/>
          <p:nvPr/>
        </p:nvSpPr>
        <p:spPr>
          <a:xfrm>
            <a:off x="6822360" y="217872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2" name=""/>
          <p:cNvSpPr/>
          <p:nvPr/>
        </p:nvSpPr>
        <p:spPr>
          <a:xfrm>
            <a:off x="6817320" y="2336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3" name=""/>
          <p:cNvSpPr/>
          <p:nvPr/>
        </p:nvSpPr>
        <p:spPr>
          <a:xfrm>
            <a:off x="6822360" y="2336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4" name=""/>
          <p:cNvSpPr/>
          <p:nvPr/>
        </p:nvSpPr>
        <p:spPr>
          <a:xfrm>
            <a:off x="6822360" y="234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5" name=""/>
          <p:cNvSpPr/>
          <p:nvPr/>
        </p:nvSpPr>
        <p:spPr>
          <a:xfrm>
            <a:off x="6822360" y="2350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6" name=""/>
          <p:cNvSpPr/>
          <p:nvPr/>
        </p:nvSpPr>
        <p:spPr>
          <a:xfrm>
            <a:off x="6822360" y="2359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7" name=""/>
          <p:cNvSpPr/>
          <p:nvPr/>
        </p:nvSpPr>
        <p:spPr>
          <a:xfrm>
            <a:off x="6822360" y="2378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8" name=""/>
          <p:cNvSpPr/>
          <p:nvPr/>
        </p:nvSpPr>
        <p:spPr>
          <a:xfrm>
            <a:off x="6822360" y="2388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9" name=""/>
          <p:cNvSpPr/>
          <p:nvPr/>
        </p:nvSpPr>
        <p:spPr>
          <a:xfrm>
            <a:off x="6822360" y="2397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0" name=""/>
          <p:cNvSpPr/>
          <p:nvPr/>
        </p:nvSpPr>
        <p:spPr>
          <a:xfrm>
            <a:off x="682236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1" name=""/>
          <p:cNvSpPr/>
          <p:nvPr/>
        </p:nvSpPr>
        <p:spPr>
          <a:xfrm flipH="1">
            <a:off x="6817320" y="24120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2" name=""/>
          <p:cNvSpPr/>
          <p:nvPr/>
        </p:nvSpPr>
        <p:spPr>
          <a:xfrm>
            <a:off x="6817320" y="2431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3" name=""/>
          <p:cNvSpPr/>
          <p:nvPr/>
        </p:nvSpPr>
        <p:spPr>
          <a:xfrm>
            <a:off x="6817320" y="2440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4" name=""/>
          <p:cNvSpPr/>
          <p:nvPr/>
        </p:nvSpPr>
        <p:spPr>
          <a:xfrm flipH="1">
            <a:off x="6812640" y="2626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5" name=""/>
          <p:cNvSpPr/>
          <p:nvPr/>
        </p:nvSpPr>
        <p:spPr>
          <a:xfrm>
            <a:off x="6812640" y="2626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6" name=""/>
          <p:cNvSpPr/>
          <p:nvPr/>
        </p:nvSpPr>
        <p:spPr>
          <a:xfrm>
            <a:off x="6812640" y="2636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7" name=""/>
          <p:cNvSpPr/>
          <p:nvPr/>
        </p:nvSpPr>
        <p:spPr>
          <a:xfrm>
            <a:off x="6812640" y="2640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8" name=""/>
          <p:cNvSpPr/>
          <p:nvPr/>
        </p:nvSpPr>
        <p:spPr>
          <a:xfrm>
            <a:off x="6812640" y="265032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9" name=""/>
          <p:cNvSpPr/>
          <p:nvPr/>
        </p:nvSpPr>
        <p:spPr>
          <a:xfrm>
            <a:off x="6812640" y="2679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0" name=""/>
          <p:cNvSpPr/>
          <p:nvPr/>
        </p:nvSpPr>
        <p:spPr>
          <a:xfrm>
            <a:off x="6812640" y="2688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1" name=""/>
          <p:cNvSpPr/>
          <p:nvPr/>
        </p:nvSpPr>
        <p:spPr>
          <a:xfrm>
            <a:off x="6812640" y="2698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2" name=""/>
          <p:cNvSpPr/>
          <p:nvPr/>
        </p:nvSpPr>
        <p:spPr>
          <a:xfrm>
            <a:off x="6812640" y="2717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3" name=""/>
          <p:cNvSpPr/>
          <p:nvPr/>
        </p:nvSpPr>
        <p:spPr>
          <a:xfrm>
            <a:off x="6812640" y="2726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4" name=""/>
          <p:cNvSpPr/>
          <p:nvPr/>
        </p:nvSpPr>
        <p:spPr>
          <a:xfrm>
            <a:off x="6812640" y="2731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5" name=""/>
          <p:cNvSpPr/>
          <p:nvPr/>
        </p:nvSpPr>
        <p:spPr>
          <a:xfrm>
            <a:off x="6812640" y="2736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6" name=""/>
          <p:cNvSpPr/>
          <p:nvPr/>
        </p:nvSpPr>
        <p:spPr>
          <a:xfrm>
            <a:off x="6812640" y="2750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7" name=""/>
          <p:cNvSpPr/>
          <p:nvPr/>
        </p:nvSpPr>
        <p:spPr>
          <a:xfrm flipH="1">
            <a:off x="6827040" y="298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8" name=""/>
          <p:cNvSpPr/>
          <p:nvPr/>
        </p:nvSpPr>
        <p:spPr>
          <a:xfrm>
            <a:off x="6827040" y="2993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9" name=""/>
          <p:cNvSpPr/>
          <p:nvPr/>
        </p:nvSpPr>
        <p:spPr>
          <a:xfrm>
            <a:off x="6827040" y="2998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0" name=""/>
          <p:cNvSpPr/>
          <p:nvPr/>
        </p:nvSpPr>
        <p:spPr>
          <a:xfrm>
            <a:off x="6831720" y="3003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1" name=""/>
          <p:cNvSpPr/>
          <p:nvPr/>
        </p:nvSpPr>
        <p:spPr>
          <a:xfrm flipH="1">
            <a:off x="6827040" y="300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2" name=""/>
          <p:cNvSpPr/>
          <p:nvPr/>
        </p:nvSpPr>
        <p:spPr>
          <a:xfrm>
            <a:off x="684612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3" name=""/>
          <p:cNvSpPr/>
          <p:nvPr/>
        </p:nvSpPr>
        <p:spPr>
          <a:xfrm>
            <a:off x="684612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4" name=""/>
          <p:cNvSpPr/>
          <p:nvPr/>
        </p:nvSpPr>
        <p:spPr>
          <a:xfrm>
            <a:off x="684612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5" name=""/>
          <p:cNvSpPr/>
          <p:nvPr/>
        </p:nvSpPr>
        <p:spPr>
          <a:xfrm>
            <a:off x="684612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6" name=""/>
          <p:cNvSpPr/>
          <p:nvPr/>
        </p:nvSpPr>
        <p:spPr>
          <a:xfrm flipH="1">
            <a:off x="6841440" y="3232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7" name=""/>
          <p:cNvSpPr/>
          <p:nvPr/>
        </p:nvSpPr>
        <p:spPr>
          <a:xfrm>
            <a:off x="6841440" y="3251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8" name=""/>
          <p:cNvSpPr/>
          <p:nvPr/>
        </p:nvSpPr>
        <p:spPr>
          <a:xfrm flipH="1">
            <a:off x="6836400" y="3255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9" name=""/>
          <p:cNvSpPr/>
          <p:nvPr/>
        </p:nvSpPr>
        <p:spPr>
          <a:xfrm>
            <a:off x="6836400" y="326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0" name=""/>
          <p:cNvSpPr/>
          <p:nvPr/>
        </p:nvSpPr>
        <p:spPr>
          <a:xfrm>
            <a:off x="6836400" y="3270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1" name=""/>
          <p:cNvSpPr/>
          <p:nvPr/>
        </p:nvSpPr>
        <p:spPr>
          <a:xfrm>
            <a:off x="6836400" y="32749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2" name=""/>
          <p:cNvSpPr/>
          <p:nvPr/>
        </p:nvSpPr>
        <p:spPr>
          <a:xfrm>
            <a:off x="6836400" y="3298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3" name=""/>
          <p:cNvSpPr/>
          <p:nvPr/>
        </p:nvSpPr>
        <p:spPr>
          <a:xfrm>
            <a:off x="6836400" y="3308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4" name=""/>
          <p:cNvSpPr/>
          <p:nvPr/>
        </p:nvSpPr>
        <p:spPr>
          <a:xfrm>
            <a:off x="6836400" y="3313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5" name=""/>
          <p:cNvSpPr/>
          <p:nvPr/>
        </p:nvSpPr>
        <p:spPr>
          <a:xfrm>
            <a:off x="6836400" y="332280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6" name=""/>
          <p:cNvSpPr/>
          <p:nvPr/>
        </p:nvSpPr>
        <p:spPr>
          <a:xfrm>
            <a:off x="6827040" y="389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7" name=""/>
          <p:cNvSpPr/>
          <p:nvPr/>
        </p:nvSpPr>
        <p:spPr>
          <a:xfrm>
            <a:off x="6827040" y="389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8" name=""/>
          <p:cNvSpPr/>
          <p:nvPr/>
        </p:nvSpPr>
        <p:spPr>
          <a:xfrm>
            <a:off x="6831720" y="390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9" name=""/>
          <p:cNvSpPr/>
          <p:nvPr/>
        </p:nvSpPr>
        <p:spPr>
          <a:xfrm>
            <a:off x="6831720" y="390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0" name=""/>
          <p:cNvSpPr/>
          <p:nvPr/>
        </p:nvSpPr>
        <p:spPr>
          <a:xfrm>
            <a:off x="6831720" y="391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1" name=""/>
          <p:cNvSpPr/>
          <p:nvPr/>
        </p:nvSpPr>
        <p:spPr>
          <a:xfrm>
            <a:off x="6831720" y="39232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2" name=""/>
          <p:cNvSpPr/>
          <p:nvPr/>
        </p:nvSpPr>
        <p:spPr>
          <a:xfrm>
            <a:off x="6831720" y="3947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3" name=""/>
          <p:cNvSpPr/>
          <p:nvPr/>
        </p:nvSpPr>
        <p:spPr>
          <a:xfrm>
            <a:off x="6831720" y="3952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4" name=""/>
          <p:cNvSpPr/>
          <p:nvPr/>
        </p:nvSpPr>
        <p:spPr>
          <a:xfrm>
            <a:off x="6831720" y="3961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5" name=""/>
          <p:cNvSpPr/>
          <p:nvPr/>
        </p:nvSpPr>
        <p:spPr>
          <a:xfrm flipH="1">
            <a:off x="6827040" y="397080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6" name=""/>
          <p:cNvSpPr/>
          <p:nvPr/>
        </p:nvSpPr>
        <p:spPr>
          <a:xfrm>
            <a:off x="6836400" y="352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7" name=""/>
          <p:cNvSpPr/>
          <p:nvPr/>
        </p:nvSpPr>
        <p:spPr>
          <a:xfrm>
            <a:off x="6836400" y="353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8" name=""/>
          <p:cNvSpPr/>
          <p:nvPr/>
        </p:nvSpPr>
        <p:spPr>
          <a:xfrm flipH="1">
            <a:off x="6831720" y="353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9" name=""/>
          <p:cNvSpPr/>
          <p:nvPr/>
        </p:nvSpPr>
        <p:spPr>
          <a:xfrm>
            <a:off x="6831720" y="354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0" name=""/>
          <p:cNvSpPr/>
          <p:nvPr/>
        </p:nvSpPr>
        <p:spPr>
          <a:xfrm>
            <a:off x="6831720" y="3546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1" name=""/>
          <p:cNvSpPr/>
          <p:nvPr/>
        </p:nvSpPr>
        <p:spPr>
          <a:xfrm>
            <a:off x="6831720" y="3551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2" name=""/>
          <p:cNvSpPr/>
          <p:nvPr/>
        </p:nvSpPr>
        <p:spPr>
          <a:xfrm>
            <a:off x="6831720" y="356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3" name=""/>
          <p:cNvSpPr/>
          <p:nvPr/>
        </p:nvSpPr>
        <p:spPr>
          <a:xfrm flipH="1">
            <a:off x="6827040" y="35658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4" name=""/>
          <p:cNvSpPr/>
          <p:nvPr/>
        </p:nvSpPr>
        <p:spPr>
          <a:xfrm>
            <a:off x="6827040" y="3594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5" name=""/>
          <p:cNvSpPr/>
          <p:nvPr/>
        </p:nvSpPr>
        <p:spPr>
          <a:xfrm>
            <a:off x="6827040" y="36086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6" name=""/>
          <p:cNvSpPr/>
          <p:nvPr/>
        </p:nvSpPr>
        <p:spPr>
          <a:xfrm>
            <a:off x="6846120" y="3785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7" name=""/>
          <p:cNvSpPr/>
          <p:nvPr/>
        </p:nvSpPr>
        <p:spPr>
          <a:xfrm>
            <a:off x="6850800" y="3789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8" name=""/>
          <p:cNvSpPr/>
          <p:nvPr/>
        </p:nvSpPr>
        <p:spPr>
          <a:xfrm>
            <a:off x="685080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9" name=""/>
          <p:cNvSpPr/>
          <p:nvPr/>
        </p:nvSpPr>
        <p:spPr>
          <a:xfrm flipH="1">
            <a:off x="6846120" y="3799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0" name=""/>
          <p:cNvSpPr/>
          <p:nvPr/>
        </p:nvSpPr>
        <p:spPr>
          <a:xfrm>
            <a:off x="6846120" y="38041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1" name=""/>
          <p:cNvSpPr/>
          <p:nvPr/>
        </p:nvSpPr>
        <p:spPr>
          <a:xfrm flipH="1">
            <a:off x="6841440" y="38232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2" name=""/>
          <p:cNvSpPr/>
          <p:nvPr/>
        </p:nvSpPr>
        <p:spPr>
          <a:xfrm>
            <a:off x="6731640" y="3775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3" name=""/>
          <p:cNvSpPr/>
          <p:nvPr/>
        </p:nvSpPr>
        <p:spPr>
          <a:xfrm flipH="1">
            <a:off x="6726960" y="3780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4" name=""/>
          <p:cNvSpPr/>
          <p:nvPr/>
        </p:nvSpPr>
        <p:spPr>
          <a:xfrm flipH="1">
            <a:off x="6722280" y="3785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5" name=""/>
          <p:cNvSpPr/>
          <p:nvPr/>
        </p:nvSpPr>
        <p:spPr>
          <a:xfrm flipH="1">
            <a:off x="6717240" y="37897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6" name=""/>
          <p:cNvSpPr/>
          <p:nvPr/>
        </p:nvSpPr>
        <p:spPr>
          <a:xfrm flipH="1">
            <a:off x="6707880" y="37994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7" name=""/>
          <p:cNvSpPr/>
          <p:nvPr/>
        </p:nvSpPr>
        <p:spPr>
          <a:xfrm flipH="1">
            <a:off x="6693480" y="38088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8" name=""/>
          <p:cNvSpPr/>
          <p:nvPr/>
        </p:nvSpPr>
        <p:spPr>
          <a:xfrm flipH="1">
            <a:off x="6679080" y="383256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9" name=""/>
          <p:cNvSpPr/>
          <p:nvPr/>
        </p:nvSpPr>
        <p:spPr>
          <a:xfrm flipH="1">
            <a:off x="6669720" y="38660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0" name=""/>
          <p:cNvSpPr/>
          <p:nvPr/>
        </p:nvSpPr>
        <p:spPr>
          <a:xfrm flipH="1">
            <a:off x="6660000" y="3885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1" name=""/>
          <p:cNvSpPr/>
          <p:nvPr/>
        </p:nvSpPr>
        <p:spPr>
          <a:xfrm flipH="1">
            <a:off x="6626880" y="3899520"/>
            <a:ext cx="33120" cy="666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2" name=""/>
          <p:cNvSpPr/>
          <p:nvPr/>
        </p:nvSpPr>
        <p:spPr>
          <a:xfrm flipH="1">
            <a:off x="6617160" y="3966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3" name=""/>
          <p:cNvSpPr/>
          <p:nvPr/>
        </p:nvSpPr>
        <p:spPr>
          <a:xfrm flipH="1">
            <a:off x="6598080" y="398052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4" name=""/>
          <p:cNvSpPr/>
          <p:nvPr/>
        </p:nvSpPr>
        <p:spPr>
          <a:xfrm flipH="1">
            <a:off x="6655320" y="36421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5" name=""/>
          <p:cNvSpPr/>
          <p:nvPr/>
        </p:nvSpPr>
        <p:spPr>
          <a:xfrm flipH="1">
            <a:off x="6645960" y="3656520"/>
            <a:ext cx="936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6" name=""/>
          <p:cNvSpPr/>
          <p:nvPr/>
        </p:nvSpPr>
        <p:spPr>
          <a:xfrm flipH="1">
            <a:off x="6636240" y="3675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7" name=""/>
          <p:cNvSpPr/>
          <p:nvPr/>
        </p:nvSpPr>
        <p:spPr>
          <a:xfrm flipH="1">
            <a:off x="6621840" y="36943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8" name=""/>
          <p:cNvSpPr/>
          <p:nvPr/>
        </p:nvSpPr>
        <p:spPr>
          <a:xfrm flipH="1">
            <a:off x="6612480" y="371340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9" name=""/>
          <p:cNvSpPr/>
          <p:nvPr/>
        </p:nvSpPr>
        <p:spPr>
          <a:xfrm flipH="1">
            <a:off x="6598080" y="37375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0" name=""/>
          <p:cNvSpPr/>
          <p:nvPr/>
        </p:nvSpPr>
        <p:spPr>
          <a:xfrm flipH="1">
            <a:off x="6574320" y="3756600"/>
            <a:ext cx="2376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1" name=""/>
          <p:cNvSpPr/>
          <p:nvPr/>
        </p:nvSpPr>
        <p:spPr>
          <a:xfrm flipH="1">
            <a:off x="6559920" y="380412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2" name=""/>
          <p:cNvSpPr/>
          <p:nvPr/>
        </p:nvSpPr>
        <p:spPr>
          <a:xfrm flipH="1">
            <a:off x="6550560" y="38278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3" name=""/>
          <p:cNvSpPr/>
          <p:nvPr/>
        </p:nvSpPr>
        <p:spPr>
          <a:xfrm flipH="1">
            <a:off x="6517080" y="3846960"/>
            <a:ext cx="334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4" name=""/>
          <p:cNvSpPr/>
          <p:nvPr/>
        </p:nvSpPr>
        <p:spPr>
          <a:xfrm flipH="1">
            <a:off x="6478920" y="35514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5" name=""/>
          <p:cNvSpPr/>
          <p:nvPr/>
        </p:nvSpPr>
        <p:spPr>
          <a:xfrm flipH="1">
            <a:off x="6464520" y="35658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6" name=""/>
          <p:cNvSpPr/>
          <p:nvPr/>
        </p:nvSpPr>
        <p:spPr>
          <a:xfrm flipH="1">
            <a:off x="6445440" y="358956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7" name=""/>
          <p:cNvSpPr/>
          <p:nvPr/>
        </p:nvSpPr>
        <p:spPr>
          <a:xfrm flipH="1">
            <a:off x="6426720" y="3618360"/>
            <a:ext cx="18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8" name=""/>
          <p:cNvSpPr/>
          <p:nvPr/>
        </p:nvSpPr>
        <p:spPr>
          <a:xfrm flipH="1">
            <a:off x="6407640" y="364680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9" name=""/>
          <p:cNvSpPr/>
          <p:nvPr/>
        </p:nvSpPr>
        <p:spPr>
          <a:xfrm flipH="1">
            <a:off x="6369480" y="3675240"/>
            <a:ext cx="3816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0" name=""/>
          <p:cNvSpPr/>
          <p:nvPr/>
        </p:nvSpPr>
        <p:spPr>
          <a:xfrm flipH="1">
            <a:off x="6645960" y="28076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1" name=""/>
          <p:cNvSpPr/>
          <p:nvPr/>
        </p:nvSpPr>
        <p:spPr>
          <a:xfrm flipH="1">
            <a:off x="6636240" y="28126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2" name=""/>
          <p:cNvSpPr/>
          <p:nvPr/>
        </p:nvSpPr>
        <p:spPr>
          <a:xfrm flipH="1">
            <a:off x="6621840" y="28267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3" name=""/>
          <p:cNvSpPr/>
          <p:nvPr/>
        </p:nvSpPr>
        <p:spPr>
          <a:xfrm flipH="1">
            <a:off x="6593400" y="2845800"/>
            <a:ext cx="2844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4" name=""/>
          <p:cNvSpPr/>
          <p:nvPr/>
        </p:nvSpPr>
        <p:spPr>
          <a:xfrm flipH="1">
            <a:off x="6574320" y="288900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5" name=""/>
          <p:cNvSpPr/>
          <p:nvPr/>
        </p:nvSpPr>
        <p:spPr>
          <a:xfrm flipH="1">
            <a:off x="6559920" y="291276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6" name=""/>
          <p:cNvSpPr/>
          <p:nvPr/>
        </p:nvSpPr>
        <p:spPr>
          <a:xfrm flipH="1">
            <a:off x="6493320" y="2941200"/>
            <a:ext cx="66600" cy="95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7" name=""/>
          <p:cNvSpPr/>
          <p:nvPr/>
        </p:nvSpPr>
        <p:spPr>
          <a:xfrm flipH="1">
            <a:off x="6450480" y="3036600"/>
            <a:ext cx="42840" cy="716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8" name=""/>
          <p:cNvSpPr/>
          <p:nvPr/>
        </p:nvSpPr>
        <p:spPr>
          <a:xfrm flipH="1">
            <a:off x="6426720" y="3108240"/>
            <a:ext cx="237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9" name=""/>
          <p:cNvSpPr/>
          <p:nvPr/>
        </p:nvSpPr>
        <p:spPr>
          <a:xfrm flipH="1">
            <a:off x="6350400" y="3151080"/>
            <a:ext cx="76320" cy="119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0" name=""/>
          <p:cNvSpPr/>
          <p:nvPr/>
        </p:nvSpPr>
        <p:spPr>
          <a:xfrm flipH="1">
            <a:off x="6331320" y="3270240"/>
            <a:ext cx="190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1" name=""/>
          <p:cNvSpPr/>
          <p:nvPr/>
        </p:nvSpPr>
        <p:spPr>
          <a:xfrm flipH="1">
            <a:off x="6307200" y="3308400"/>
            <a:ext cx="241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2" name=""/>
          <p:cNvSpPr/>
          <p:nvPr/>
        </p:nvSpPr>
        <p:spPr>
          <a:xfrm flipH="1">
            <a:off x="6250320" y="3346560"/>
            <a:ext cx="56880" cy="100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3" name=""/>
          <p:cNvSpPr/>
          <p:nvPr/>
        </p:nvSpPr>
        <p:spPr>
          <a:xfrm flipH="1">
            <a:off x="6216840" y="3446640"/>
            <a:ext cx="3348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4" name=""/>
          <p:cNvSpPr/>
          <p:nvPr/>
        </p:nvSpPr>
        <p:spPr>
          <a:xfrm flipH="1">
            <a:off x="6555240" y="25311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5" name=""/>
          <p:cNvSpPr/>
          <p:nvPr/>
        </p:nvSpPr>
        <p:spPr>
          <a:xfrm flipH="1">
            <a:off x="6545880" y="25362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6" name=""/>
          <p:cNvSpPr/>
          <p:nvPr/>
        </p:nvSpPr>
        <p:spPr>
          <a:xfrm flipH="1">
            <a:off x="6536160" y="25552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7" name=""/>
          <p:cNvSpPr/>
          <p:nvPr/>
        </p:nvSpPr>
        <p:spPr>
          <a:xfrm flipH="1">
            <a:off x="6521760" y="25743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8" name=""/>
          <p:cNvSpPr/>
          <p:nvPr/>
        </p:nvSpPr>
        <p:spPr>
          <a:xfrm flipH="1">
            <a:off x="6469560" y="2598120"/>
            <a:ext cx="52200" cy="85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9" name=""/>
          <p:cNvSpPr/>
          <p:nvPr/>
        </p:nvSpPr>
        <p:spPr>
          <a:xfrm flipH="1">
            <a:off x="6436080" y="2683800"/>
            <a:ext cx="3348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0" name=""/>
          <p:cNvSpPr/>
          <p:nvPr/>
        </p:nvSpPr>
        <p:spPr>
          <a:xfrm flipH="1">
            <a:off x="6417000" y="275076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1" name=""/>
          <p:cNvSpPr/>
          <p:nvPr/>
        </p:nvSpPr>
        <p:spPr>
          <a:xfrm flipH="1">
            <a:off x="6378840" y="2779200"/>
            <a:ext cx="38160" cy="810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2" name=""/>
          <p:cNvSpPr/>
          <p:nvPr/>
        </p:nvSpPr>
        <p:spPr>
          <a:xfrm flipH="1">
            <a:off x="6584040" y="33177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3" name=""/>
          <p:cNvSpPr/>
          <p:nvPr/>
        </p:nvSpPr>
        <p:spPr>
          <a:xfrm flipH="1">
            <a:off x="6569640" y="33274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4" name=""/>
          <p:cNvSpPr/>
          <p:nvPr/>
        </p:nvSpPr>
        <p:spPr>
          <a:xfrm flipH="1">
            <a:off x="6526800" y="3341880"/>
            <a:ext cx="4284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5" name=""/>
          <p:cNvSpPr/>
          <p:nvPr/>
        </p:nvSpPr>
        <p:spPr>
          <a:xfrm flipH="1">
            <a:off x="6631560" y="235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6" name=""/>
          <p:cNvSpPr/>
          <p:nvPr/>
        </p:nvSpPr>
        <p:spPr>
          <a:xfrm flipH="1">
            <a:off x="6621840" y="23644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7" name=""/>
          <p:cNvSpPr/>
          <p:nvPr/>
        </p:nvSpPr>
        <p:spPr>
          <a:xfrm flipH="1">
            <a:off x="6617160" y="2373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8" name=""/>
          <p:cNvSpPr/>
          <p:nvPr/>
        </p:nvSpPr>
        <p:spPr>
          <a:xfrm flipH="1">
            <a:off x="6607800" y="2383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9" name=""/>
          <p:cNvSpPr/>
          <p:nvPr/>
        </p:nvSpPr>
        <p:spPr>
          <a:xfrm flipH="1">
            <a:off x="6579000" y="2397960"/>
            <a:ext cx="2880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0" name=""/>
          <p:cNvSpPr/>
          <p:nvPr/>
        </p:nvSpPr>
        <p:spPr>
          <a:xfrm flipH="1">
            <a:off x="6559920" y="244548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1" name=""/>
          <p:cNvSpPr/>
          <p:nvPr/>
        </p:nvSpPr>
        <p:spPr>
          <a:xfrm>
            <a:off x="6679080" y="2078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2" name=""/>
          <p:cNvSpPr/>
          <p:nvPr/>
        </p:nvSpPr>
        <p:spPr>
          <a:xfrm flipH="1">
            <a:off x="6674400" y="2083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3" name=""/>
          <p:cNvSpPr/>
          <p:nvPr/>
        </p:nvSpPr>
        <p:spPr>
          <a:xfrm flipH="1">
            <a:off x="6669720" y="2092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4" name=""/>
          <p:cNvSpPr/>
          <p:nvPr/>
        </p:nvSpPr>
        <p:spPr>
          <a:xfrm flipH="1">
            <a:off x="6640920" y="2107080"/>
            <a:ext cx="2880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5" name=""/>
          <p:cNvSpPr/>
          <p:nvPr/>
        </p:nvSpPr>
        <p:spPr>
          <a:xfrm flipH="1">
            <a:off x="6607800" y="2169000"/>
            <a:ext cx="33120" cy="716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6" name=""/>
          <p:cNvSpPr/>
          <p:nvPr/>
        </p:nvSpPr>
        <p:spPr>
          <a:xfrm>
            <a:off x="7160760" y="2397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7" name=""/>
          <p:cNvSpPr/>
          <p:nvPr/>
        </p:nvSpPr>
        <p:spPr>
          <a:xfrm>
            <a:off x="7160760" y="2402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8" name=""/>
          <p:cNvSpPr/>
          <p:nvPr/>
        </p:nvSpPr>
        <p:spPr>
          <a:xfrm>
            <a:off x="716076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9" name=""/>
          <p:cNvSpPr/>
          <p:nvPr/>
        </p:nvSpPr>
        <p:spPr>
          <a:xfrm>
            <a:off x="7160760" y="241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0" name=""/>
          <p:cNvSpPr/>
          <p:nvPr/>
        </p:nvSpPr>
        <p:spPr>
          <a:xfrm>
            <a:off x="7165440" y="2412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1" name=""/>
          <p:cNvSpPr/>
          <p:nvPr/>
        </p:nvSpPr>
        <p:spPr>
          <a:xfrm>
            <a:off x="7165440" y="2417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2" name=""/>
          <p:cNvSpPr/>
          <p:nvPr/>
        </p:nvSpPr>
        <p:spPr>
          <a:xfrm>
            <a:off x="716544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3" name=""/>
          <p:cNvSpPr/>
          <p:nvPr/>
        </p:nvSpPr>
        <p:spPr>
          <a:xfrm>
            <a:off x="7165440" y="242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4" name=""/>
          <p:cNvSpPr/>
          <p:nvPr/>
        </p:nvSpPr>
        <p:spPr>
          <a:xfrm>
            <a:off x="7165440" y="2431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5" name=""/>
          <p:cNvSpPr/>
          <p:nvPr/>
        </p:nvSpPr>
        <p:spPr>
          <a:xfrm>
            <a:off x="716544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6" name=""/>
          <p:cNvSpPr/>
          <p:nvPr/>
        </p:nvSpPr>
        <p:spPr>
          <a:xfrm>
            <a:off x="7165440" y="2440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7" name=""/>
          <p:cNvSpPr/>
          <p:nvPr/>
        </p:nvSpPr>
        <p:spPr>
          <a:xfrm>
            <a:off x="7165440" y="2445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8" name=""/>
          <p:cNvSpPr/>
          <p:nvPr/>
        </p:nvSpPr>
        <p:spPr>
          <a:xfrm>
            <a:off x="7165440" y="245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9" name=""/>
          <p:cNvSpPr/>
          <p:nvPr/>
        </p:nvSpPr>
        <p:spPr>
          <a:xfrm>
            <a:off x="7165440" y="2459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0" name=""/>
          <p:cNvSpPr/>
          <p:nvPr/>
        </p:nvSpPr>
        <p:spPr>
          <a:xfrm>
            <a:off x="7170120" y="2474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1" name=""/>
          <p:cNvSpPr/>
          <p:nvPr/>
        </p:nvSpPr>
        <p:spPr>
          <a:xfrm>
            <a:off x="7170120" y="2483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2" name=""/>
          <p:cNvSpPr/>
          <p:nvPr/>
        </p:nvSpPr>
        <p:spPr>
          <a:xfrm>
            <a:off x="7170120" y="2488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3" name=""/>
          <p:cNvSpPr/>
          <p:nvPr/>
        </p:nvSpPr>
        <p:spPr>
          <a:xfrm>
            <a:off x="7170120" y="249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4" name=""/>
          <p:cNvSpPr/>
          <p:nvPr/>
        </p:nvSpPr>
        <p:spPr>
          <a:xfrm>
            <a:off x="7170120" y="2502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5" name=""/>
          <p:cNvSpPr/>
          <p:nvPr/>
        </p:nvSpPr>
        <p:spPr>
          <a:xfrm>
            <a:off x="7170120" y="2512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6" name=""/>
          <p:cNvSpPr/>
          <p:nvPr/>
        </p:nvSpPr>
        <p:spPr>
          <a:xfrm>
            <a:off x="7170120" y="25218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7" name=""/>
          <p:cNvSpPr/>
          <p:nvPr/>
        </p:nvSpPr>
        <p:spPr>
          <a:xfrm>
            <a:off x="7170120" y="2536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8" name=""/>
          <p:cNvSpPr/>
          <p:nvPr/>
        </p:nvSpPr>
        <p:spPr>
          <a:xfrm>
            <a:off x="7170120" y="2545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9" name=""/>
          <p:cNvSpPr/>
          <p:nvPr/>
        </p:nvSpPr>
        <p:spPr>
          <a:xfrm>
            <a:off x="7165440" y="2893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0" name=""/>
          <p:cNvSpPr/>
          <p:nvPr/>
        </p:nvSpPr>
        <p:spPr>
          <a:xfrm>
            <a:off x="716544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1" name=""/>
          <p:cNvSpPr/>
          <p:nvPr/>
        </p:nvSpPr>
        <p:spPr>
          <a:xfrm>
            <a:off x="7165440" y="2903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2" name=""/>
          <p:cNvSpPr/>
          <p:nvPr/>
        </p:nvSpPr>
        <p:spPr>
          <a:xfrm>
            <a:off x="7165440" y="29080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3" name=""/>
          <p:cNvSpPr/>
          <p:nvPr/>
        </p:nvSpPr>
        <p:spPr>
          <a:xfrm>
            <a:off x="7165440" y="29221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4" name=""/>
          <p:cNvSpPr/>
          <p:nvPr/>
        </p:nvSpPr>
        <p:spPr>
          <a:xfrm>
            <a:off x="7165440" y="2936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5" name=""/>
          <p:cNvSpPr/>
          <p:nvPr/>
        </p:nvSpPr>
        <p:spPr>
          <a:xfrm>
            <a:off x="7165440" y="2941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6" name=""/>
          <p:cNvSpPr/>
          <p:nvPr/>
        </p:nvSpPr>
        <p:spPr>
          <a:xfrm>
            <a:off x="7165440" y="296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7" name=""/>
          <p:cNvSpPr/>
          <p:nvPr/>
        </p:nvSpPr>
        <p:spPr>
          <a:xfrm>
            <a:off x="7165440" y="2964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8" name=""/>
          <p:cNvSpPr/>
          <p:nvPr/>
        </p:nvSpPr>
        <p:spPr>
          <a:xfrm>
            <a:off x="7165440" y="298404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9" name=""/>
          <p:cNvSpPr/>
          <p:nvPr/>
        </p:nvSpPr>
        <p:spPr>
          <a:xfrm>
            <a:off x="7170120" y="367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0" name=""/>
          <p:cNvSpPr/>
          <p:nvPr/>
        </p:nvSpPr>
        <p:spPr>
          <a:xfrm>
            <a:off x="7170120" y="3675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1" name=""/>
          <p:cNvSpPr/>
          <p:nvPr/>
        </p:nvSpPr>
        <p:spPr>
          <a:xfrm>
            <a:off x="7170120" y="368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2" name=""/>
          <p:cNvSpPr/>
          <p:nvPr/>
        </p:nvSpPr>
        <p:spPr>
          <a:xfrm>
            <a:off x="7170120" y="368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3" name=""/>
          <p:cNvSpPr/>
          <p:nvPr/>
        </p:nvSpPr>
        <p:spPr>
          <a:xfrm flipH="1">
            <a:off x="7165440" y="3689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4" name=""/>
          <p:cNvSpPr/>
          <p:nvPr/>
        </p:nvSpPr>
        <p:spPr>
          <a:xfrm>
            <a:off x="7165440" y="370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5" name=""/>
          <p:cNvSpPr/>
          <p:nvPr/>
        </p:nvSpPr>
        <p:spPr>
          <a:xfrm>
            <a:off x="7165440" y="3713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6" name=""/>
          <p:cNvSpPr/>
          <p:nvPr/>
        </p:nvSpPr>
        <p:spPr>
          <a:xfrm>
            <a:off x="7165440" y="372312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7" name=""/>
          <p:cNvSpPr/>
          <p:nvPr/>
        </p:nvSpPr>
        <p:spPr>
          <a:xfrm>
            <a:off x="7165440" y="37612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8" name=""/>
          <p:cNvSpPr/>
          <p:nvPr/>
        </p:nvSpPr>
        <p:spPr>
          <a:xfrm>
            <a:off x="7141680" y="3270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9" name=""/>
          <p:cNvSpPr/>
          <p:nvPr/>
        </p:nvSpPr>
        <p:spPr>
          <a:xfrm>
            <a:off x="7141680" y="327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0" name=""/>
          <p:cNvSpPr/>
          <p:nvPr/>
        </p:nvSpPr>
        <p:spPr>
          <a:xfrm>
            <a:off x="7141680" y="3279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1" name=""/>
          <p:cNvSpPr/>
          <p:nvPr/>
        </p:nvSpPr>
        <p:spPr>
          <a:xfrm>
            <a:off x="7141680" y="3284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2" name=""/>
          <p:cNvSpPr/>
          <p:nvPr/>
        </p:nvSpPr>
        <p:spPr>
          <a:xfrm>
            <a:off x="7141680" y="3289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3" name=""/>
          <p:cNvSpPr/>
          <p:nvPr/>
        </p:nvSpPr>
        <p:spPr>
          <a:xfrm>
            <a:off x="714168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4" name=""/>
          <p:cNvSpPr/>
          <p:nvPr/>
        </p:nvSpPr>
        <p:spPr>
          <a:xfrm>
            <a:off x="7141680" y="32986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5" name=""/>
          <p:cNvSpPr/>
          <p:nvPr/>
        </p:nvSpPr>
        <p:spPr>
          <a:xfrm>
            <a:off x="7141680" y="3317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6" name=""/>
          <p:cNvSpPr/>
          <p:nvPr/>
        </p:nvSpPr>
        <p:spPr>
          <a:xfrm>
            <a:off x="7141680" y="332748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7" name=""/>
          <p:cNvSpPr/>
          <p:nvPr/>
        </p:nvSpPr>
        <p:spPr>
          <a:xfrm>
            <a:off x="7141680" y="3355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8" name=""/>
          <p:cNvSpPr/>
          <p:nvPr/>
        </p:nvSpPr>
        <p:spPr>
          <a:xfrm>
            <a:off x="7141680" y="3365640"/>
            <a:ext cx="46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9" name=""/>
          <p:cNvSpPr/>
          <p:nvPr/>
        </p:nvSpPr>
        <p:spPr>
          <a:xfrm>
            <a:off x="7160760" y="3942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0" name=""/>
          <p:cNvSpPr/>
          <p:nvPr/>
        </p:nvSpPr>
        <p:spPr>
          <a:xfrm>
            <a:off x="7160760" y="3947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1" name=""/>
          <p:cNvSpPr/>
          <p:nvPr/>
        </p:nvSpPr>
        <p:spPr>
          <a:xfrm>
            <a:off x="7160760" y="3952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2" name=""/>
          <p:cNvSpPr/>
          <p:nvPr/>
        </p:nvSpPr>
        <p:spPr>
          <a:xfrm>
            <a:off x="7160760" y="395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3" name=""/>
          <p:cNvSpPr/>
          <p:nvPr/>
        </p:nvSpPr>
        <p:spPr>
          <a:xfrm>
            <a:off x="7160760" y="396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4" name=""/>
          <p:cNvSpPr/>
          <p:nvPr/>
        </p:nvSpPr>
        <p:spPr>
          <a:xfrm>
            <a:off x="7160760" y="396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5" name=""/>
          <p:cNvSpPr/>
          <p:nvPr/>
        </p:nvSpPr>
        <p:spPr>
          <a:xfrm>
            <a:off x="7160760" y="3970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6" name=""/>
          <p:cNvSpPr/>
          <p:nvPr/>
        </p:nvSpPr>
        <p:spPr>
          <a:xfrm flipH="1">
            <a:off x="7160760" y="39805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7" name=""/>
          <p:cNvSpPr/>
          <p:nvPr/>
        </p:nvSpPr>
        <p:spPr>
          <a:xfrm>
            <a:off x="7160760" y="4004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8" name=""/>
          <p:cNvSpPr/>
          <p:nvPr/>
        </p:nvSpPr>
        <p:spPr>
          <a:xfrm>
            <a:off x="7160760" y="40140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9" name=""/>
          <p:cNvSpPr/>
          <p:nvPr/>
        </p:nvSpPr>
        <p:spPr>
          <a:xfrm>
            <a:off x="7160760" y="402804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0" name=""/>
          <p:cNvSpPr/>
          <p:nvPr/>
        </p:nvSpPr>
        <p:spPr>
          <a:xfrm>
            <a:off x="739440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1" name=""/>
          <p:cNvSpPr/>
          <p:nvPr/>
        </p:nvSpPr>
        <p:spPr>
          <a:xfrm>
            <a:off x="7394400" y="2984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2" name=""/>
          <p:cNvSpPr/>
          <p:nvPr/>
        </p:nvSpPr>
        <p:spPr>
          <a:xfrm>
            <a:off x="7394400" y="2989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3" name=""/>
          <p:cNvSpPr/>
          <p:nvPr/>
        </p:nvSpPr>
        <p:spPr>
          <a:xfrm>
            <a:off x="7399080" y="298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4" name=""/>
          <p:cNvSpPr/>
          <p:nvPr/>
        </p:nvSpPr>
        <p:spPr>
          <a:xfrm>
            <a:off x="7399080" y="2993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5" name=""/>
          <p:cNvSpPr/>
          <p:nvPr/>
        </p:nvSpPr>
        <p:spPr>
          <a:xfrm>
            <a:off x="7399080" y="2998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6" name=""/>
          <p:cNvSpPr/>
          <p:nvPr/>
        </p:nvSpPr>
        <p:spPr>
          <a:xfrm flipH="1">
            <a:off x="7394400" y="3003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7" name=""/>
          <p:cNvSpPr/>
          <p:nvPr/>
        </p:nvSpPr>
        <p:spPr>
          <a:xfrm>
            <a:off x="739440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8" name=""/>
          <p:cNvSpPr/>
          <p:nvPr/>
        </p:nvSpPr>
        <p:spPr>
          <a:xfrm>
            <a:off x="7394400" y="3012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9" name=""/>
          <p:cNvSpPr/>
          <p:nvPr/>
        </p:nvSpPr>
        <p:spPr>
          <a:xfrm>
            <a:off x="7394400" y="302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0" name=""/>
          <p:cNvSpPr/>
          <p:nvPr/>
        </p:nvSpPr>
        <p:spPr>
          <a:xfrm>
            <a:off x="7394400" y="3031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1" name=""/>
          <p:cNvSpPr/>
          <p:nvPr/>
        </p:nvSpPr>
        <p:spPr>
          <a:xfrm>
            <a:off x="739440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2" name=""/>
          <p:cNvSpPr/>
          <p:nvPr/>
        </p:nvSpPr>
        <p:spPr>
          <a:xfrm>
            <a:off x="7394400" y="304128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3" name=""/>
          <p:cNvSpPr/>
          <p:nvPr/>
        </p:nvSpPr>
        <p:spPr>
          <a:xfrm>
            <a:off x="7399080" y="306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4" name=""/>
          <p:cNvSpPr/>
          <p:nvPr/>
        </p:nvSpPr>
        <p:spPr>
          <a:xfrm>
            <a:off x="7399080" y="3070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5" name=""/>
          <p:cNvSpPr/>
          <p:nvPr/>
        </p:nvSpPr>
        <p:spPr>
          <a:xfrm>
            <a:off x="7399080" y="307944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6" name=""/>
          <p:cNvSpPr/>
          <p:nvPr/>
        </p:nvSpPr>
        <p:spPr>
          <a:xfrm>
            <a:off x="7389720" y="3336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7" name=""/>
          <p:cNvSpPr/>
          <p:nvPr/>
        </p:nvSpPr>
        <p:spPr>
          <a:xfrm>
            <a:off x="7394400" y="3336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8" name=""/>
          <p:cNvSpPr/>
          <p:nvPr/>
        </p:nvSpPr>
        <p:spPr>
          <a:xfrm>
            <a:off x="7394400" y="334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9" name=""/>
          <p:cNvSpPr/>
          <p:nvPr/>
        </p:nvSpPr>
        <p:spPr>
          <a:xfrm>
            <a:off x="7394400" y="3346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0" name=""/>
          <p:cNvSpPr/>
          <p:nvPr/>
        </p:nvSpPr>
        <p:spPr>
          <a:xfrm>
            <a:off x="7394400" y="3351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1" name=""/>
          <p:cNvSpPr/>
          <p:nvPr/>
        </p:nvSpPr>
        <p:spPr>
          <a:xfrm>
            <a:off x="7394400" y="3355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2" name=""/>
          <p:cNvSpPr/>
          <p:nvPr/>
        </p:nvSpPr>
        <p:spPr>
          <a:xfrm flipH="1">
            <a:off x="7389720" y="3375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3" name=""/>
          <p:cNvSpPr/>
          <p:nvPr/>
        </p:nvSpPr>
        <p:spPr>
          <a:xfrm>
            <a:off x="7389720" y="338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4" name=""/>
          <p:cNvSpPr/>
          <p:nvPr/>
        </p:nvSpPr>
        <p:spPr>
          <a:xfrm>
            <a:off x="7389720" y="33940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5" name=""/>
          <p:cNvSpPr/>
          <p:nvPr/>
        </p:nvSpPr>
        <p:spPr>
          <a:xfrm>
            <a:off x="7389720" y="3417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6" name=""/>
          <p:cNvSpPr/>
          <p:nvPr/>
        </p:nvSpPr>
        <p:spPr>
          <a:xfrm>
            <a:off x="7389720" y="3427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7" name=""/>
          <p:cNvSpPr/>
          <p:nvPr/>
        </p:nvSpPr>
        <p:spPr>
          <a:xfrm>
            <a:off x="7389720" y="3436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8" name=""/>
          <p:cNvSpPr/>
          <p:nvPr/>
        </p:nvSpPr>
        <p:spPr>
          <a:xfrm flipH="1">
            <a:off x="7384680" y="34560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9" name=""/>
          <p:cNvSpPr/>
          <p:nvPr/>
        </p:nvSpPr>
        <p:spPr>
          <a:xfrm>
            <a:off x="7389720" y="3632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0" name=""/>
          <p:cNvSpPr/>
          <p:nvPr/>
        </p:nvSpPr>
        <p:spPr>
          <a:xfrm>
            <a:off x="7389720" y="3637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1" name=""/>
          <p:cNvSpPr/>
          <p:nvPr/>
        </p:nvSpPr>
        <p:spPr>
          <a:xfrm>
            <a:off x="7389720" y="3642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2" name=""/>
          <p:cNvSpPr/>
          <p:nvPr/>
        </p:nvSpPr>
        <p:spPr>
          <a:xfrm>
            <a:off x="7389720" y="3646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3" name=""/>
          <p:cNvSpPr/>
          <p:nvPr/>
        </p:nvSpPr>
        <p:spPr>
          <a:xfrm>
            <a:off x="7389720" y="3651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4" name=""/>
          <p:cNvSpPr/>
          <p:nvPr/>
        </p:nvSpPr>
        <p:spPr>
          <a:xfrm>
            <a:off x="7389720" y="3661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5" name=""/>
          <p:cNvSpPr/>
          <p:nvPr/>
        </p:nvSpPr>
        <p:spPr>
          <a:xfrm>
            <a:off x="7389720" y="3665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6" name=""/>
          <p:cNvSpPr/>
          <p:nvPr/>
        </p:nvSpPr>
        <p:spPr>
          <a:xfrm>
            <a:off x="7389720" y="368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7" name=""/>
          <p:cNvSpPr/>
          <p:nvPr/>
        </p:nvSpPr>
        <p:spPr>
          <a:xfrm>
            <a:off x="7389720" y="368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8" name=""/>
          <p:cNvSpPr/>
          <p:nvPr/>
        </p:nvSpPr>
        <p:spPr>
          <a:xfrm>
            <a:off x="7389720" y="36896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9" name=""/>
          <p:cNvSpPr/>
          <p:nvPr/>
        </p:nvSpPr>
        <p:spPr>
          <a:xfrm>
            <a:off x="7389720" y="3704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0" name=""/>
          <p:cNvSpPr/>
          <p:nvPr/>
        </p:nvSpPr>
        <p:spPr>
          <a:xfrm>
            <a:off x="7389720" y="370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1" name=""/>
          <p:cNvSpPr/>
          <p:nvPr/>
        </p:nvSpPr>
        <p:spPr>
          <a:xfrm flipH="1">
            <a:off x="7389720" y="3713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2" name=""/>
          <p:cNvSpPr/>
          <p:nvPr/>
        </p:nvSpPr>
        <p:spPr>
          <a:xfrm>
            <a:off x="7408800" y="389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3" name=""/>
          <p:cNvSpPr/>
          <p:nvPr/>
        </p:nvSpPr>
        <p:spPr>
          <a:xfrm>
            <a:off x="7408800" y="3899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4" name=""/>
          <p:cNvSpPr/>
          <p:nvPr/>
        </p:nvSpPr>
        <p:spPr>
          <a:xfrm>
            <a:off x="7408800" y="3904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5" name=""/>
          <p:cNvSpPr/>
          <p:nvPr/>
        </p:nvSpPr>
        <p:spPr>
          <a:xfrm>
            <a:off x="7408800" y="3908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6" name=""/>
          <p:cNvSpPr/>
          <p:nvPr/>
        </p:nvSpPr>
        <p:spPr>
          <a:xfrm>
            <a:off x="7408800" y="391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7" name=""/>
          <p:cNvSpPr/>
          <p:nvPr/>
        </p:nvSpPr>
        <p:spPr>
          <a:xfrm>
            <a:off x="7408800" y="3918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8" name=""/>
          <p:cNvSpPr/>
          <p:nvPr/>
        </p:nvSpPr>
        <p:spPr>
          <a:xfrm>
            <a:off x="7408800" y="3923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9" name=""/>
          <p:cNvSpPr/>
          <p:nvPr/>
        </p:nvSpPr>
        <p:spPr>
          <a:xfrm flipH="1">
            <a:off x="7403760" y="39330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10" name=""/>
          <p:cNvSpPr/>
          <p:nvPr/>
        </p:nvSpPr>
        <p:spPr>
          <a:xfrm>
            <a:off x="7403760" y="3952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11" name=""/>
          <p:cNvSpPr/>
          <p:nvPr/>
        </p:nvSpPr>
        <p:spPr>
          <a:xfrm>
            <a:off x="7403760" y="396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12" name=""/>
          <p:cNvSpPr/>
          <p:nvPr/>
        </p:nvSpPr>
        <p:spPr>
          <a:xfrm>
            <a:off x="7403760" y="39661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13" name=""/>
          <p:cNvSpPr/>
          <p:nvPr/>
        </p:nvSpPr>
        <p:spPr>
          <a:xfrm>
            <a:off x="7403760" y="398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14" name=""/>
          <p:cNvSpPr/>
          <p:nvPr/>
        </p:nvSpPr>
        <p:spPr>
          <a:xfrm>
            <a:off x="7403760" y="3994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15" name=""/>
          <p:cNvSpPr/>
          <p:nvPr/>
        </p:nvSpPr>
        <p:spPr>
          <a:xfrm>
            <a:off x="7403760" y="400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16" name=""/>
          <p:cNvSpPr/>
          <p:nvPr/>
        </p:nvSpPr>
        <p:spPr>
          <a:xfrm flipH="1">
            <a:off x="7399080" y="40089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7" name="PlaceHolder 1"/>
          <p:cNvSpPr>
            <a:spLocks noGrp="1"/>
          </p:cNvSpPr>
          <p:nvPr>
            <p:ph/>
          </p:nvPr>
        </p:nvSpPr>
        <p:spPr>
          <a:xfrm>
            <a:off x="729360" y="1458000"/>
            <a:ext cx="4054320" cy="1727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Биномиальное распределение</a:t>
            </a:r>
            <a:r>
              <a:rPr b="0" lang="ru" sz="1400" spc="-1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 в </a:t>
            </a:r>
            <a:r>
              <a:rPr b="0" lang="ru" sz="1400" spc="-1" strike="noStrike" u="sng">
                <a:solidFill>
                  <a:srgbClr val="222222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1"/>
              </a:rPr>
              <a:t>теории вероятностей</a:t>
            </a:r>
            <a:r>
              <a:rPr b="0" lang="ru" sz="1400" spc="-1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 — </a:t>
            </a:r>
            <a:r>
              <a:rPr b="0" lang="ru" sz="1400" spc="-1" strike="noStrike" u="sng">
                <a:solidFill>
                  <a:srgbClr val="222222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2"/>
              </a:rPr>
              <a:t>распределение</a:t>
            </a:r>
            <a:r>
              <a:rPr b="0" lang="ru" sz="1400" spc="-1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 количества «успехов» в последовательности из  n </a:t>
            </a:r>
            <a:r>
              <a:rPr b="0" lang="ru" sz="1400" spc="-1" strike="noStrike" u="sng">
                <a:solidFill>
                  <a:srgbClr val="222222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3"/>
              </a:rPr>
              <a:t>независимых</a:t>
            </a:r>
            <a:r>
              <a:rPr b="0" lang="ru" sz="1400" spc="-1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 </a:t>
            </a:r>
            <a:r>
              <a:rPr b="0" lang="ru" sz="1400" spc="-1" strike="noStrike" u="sng">
                <a:solidFill>
                  <a:srgbClr val="222222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4"/>
              </a:rPr>
              <a:t>случайных экспериментов</a:t>
            </a:r>
            <a:r>
              <a:rPr b="0" lang="ru" sz="1400" spc="-1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, таких, что </a:t>
            </a:r>
            <a:r>
              <a:rPr b="0" lang="ru" sz="1400" spc="-1" strike="noStrike" u="sng">
                <a:solidFill>
                  <a:srgbClr val="222222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5"/>
              </a:rPr>
              <a:t>вероятность</a:t>
            </a:r>
            <a:r>
              <a:rPr b="0" lang="ru" sz="1400" spc="-1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</a:rPr>
              <a:t> «успеха» в каждом из них постоянна и равна p.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50" spc="-1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</a:rPr>
              <a:t>.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18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Биномиальное распределение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19" name="PlaceHolder 3"/>
          <p:cNvSpPr>
            <a:spLocks noGrp="1"/>
          </p:cNvSpPr>
          <p:nvPr>
            <p:ph type="sldNum" idx="3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A19ADA6-6E1C-4334-905F-CEB217AA58E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2420" name="Google Shape;363;p53" descr=""/>
          <p:cNvPicPr/>
          <p:nvPr/>
        </p:nvPicPr>
        <p:blipFill>
          <a:blip r:embed="rId6"/>
          <a:stretch/>
        </p:blipFill>
        <p:spPr>
          <a:xfrm>
            <a:off x="4784400" y="1521000"/>
            <a:ext cx="3853800" cy="2337840"/>
          </a:xfrm>
          <a:prstGeom prst="rect">
            <a:avLst/>
          </a:prstGeom>
          <a:ln w="0">
            <a:noFill/>
          </a:ln>
        </p:spPr>
      </p:pic>
      <p:pic>
        <p:nvPicPr>
          <p:cNvPr id="22421" name="Google Shape;364;p53" descr="p(k)\equiv {\mathbb  {P}}(Y=k)={n\choose{k}}\,p^{k}(1-p)^{{n-k}}"/>
          <p:cNvPicPr/>
          <p:nvPr/>
        </p:nvPicPr>
        <p:blipFill>
          <a:blip r:embed="rId7"/>
          <a:stretch/>
        </p:blipFill>
        <p:spPr>
          <a:xfrm>
            <a:off x="717840" y="3507840"/>
            <a:ext cx="3853800" cy="351360"/>
          </a:xfrm>
          <a:prstGeom prst="rect">
            <a:avLst/>
          </a:prstGeom>
          <a:ln w="38100">
            <a:solidFill>
              <a:srgbClr val="ead1dc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Num" idx="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1D8D72D-6CE5-4F93-9D2C-6D8B98BE7A4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 Black"/>
                <a:ea typeface="Raleway Black"/>
              </a:rPr>
              <a:t>GWAS</a:t>
            </a:r>
            <a:endParaRPr b="1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Google Shape;148;p27"/>
          <p:cNvSpPr/>
          <p:nvPr/>
        </p:nvSpPr>
        <p:spPr>
          <a:xfrm>
            <a:off x="5136480" y="1667160"/>
            <a:ext cx="3281400" cy="25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Google Shape;149;p27" descr=""/>
          <p:cNvPicPr/>
          <p:nvPr/>
        </p:nvPicPr>
        <p:blipFill>
          <a:blip r:embed="rId1"/>
          <a:stretch/>
        </p:blipFill>
        <p:spPr>
          <a:xfrm>
            <a:off x="615240" y="1297440"/>
            <a:ext cx="3109680" cy="200052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3"/>
          <p:cNvSpPr>
            <a:spLocks noGrp="1"/>
          </p:cNvSpPr>
          <p:nvPr>
            <p:ph type="title"/>
          </p:nvPr>
        </p:nvSpPr>
        <p:spPr>
          <a:xfrm>
            <a:off x="4545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Метагеномика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Google Shape;151;p27" descr=""/>
          <p:cNvPicPr/>
          <p:nvPr/>
        </p:nvPicPr>
        <p:blipFill>
          <a:blip r:embed="rId2"/>
          <a:srcRect l="3397" t="4559" r="0" b="10394"/>
          <a:stretch/>
        </p:blipFill>
        <p:spPr>
          <a:xfrm>
            <a:off x="4846680" y="1161720"/>
            <a:ext cx="3257640" cy="286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2" name="PlaceHolder 1"/>
          <p:cNvSpPr>
            <a:spLocks noGrp="1"/>
          </p:cNvSpPr>
          <p:nvPr>
            <p:ph/>
          </p:nvPr>
        </p:nvSpPr>
        <p:spPr>
          <a:xfrm>
            <a:off x="729360" y="1458000"/>
            <a:ext cx="4107960" cy="1935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Отрицательное биномиальное распределение, также называемое распределением Паскаля — это распределение дискретной случайной величины, равной числу произошедших неудач в последовательности испытаний Бернулли с вероятностью успеха p, проводимых до r-го успеха.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23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Отрицательное биномиальное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24" name="PlaceHolder 3"/>
          <p:cNvSpPr>
            <a:spLocks noGrp="1"/>
          </p:cNvSpPr>
          <p:nvPr>
            <p:ph type="sldNum" idx="3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5B98E20-CCFC-44D1-9E04-6CDD6F35EA9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2425" name="Google Shape;372;p54" descr=""/>
          <p:cNvPicPr/>
          <p:nvPr/>
        </p:nvPicPr>
        <p:blipFill>
          <a:blip r:embed="rId1"/>
          <a:stretch/>
        </p:blipFill>
        <p:spPr>
          <a:xfrm>
            <a:off x="4837680" y="1543320"/>
            <a:ext cx="3698280" cy="2337840"/>
          </a:xfrm>
          <a:prstGeom prst="rect">
            <a:avLst/>
          </a:prstGeom>
          <a:ln w="0">
            <a:noFill/>
          </a:ln>
        </p:spPr>
      </p:pic>
      <p:pic>
        <p:nvPicPr>
          <p:cNvPr id="22426" name="Google Shape;373;p54" descr="p(k)\equiv {\displaystyle \mathbb {P} (Y=k)={{k+r-1}\choose {k}}\,p^{r}(1-p)^{k}}"/>
          <p:cNvPicPr/>
          <p:nvPr/>
        </p:nvPicPr>
        <p:blipFill>
          <a:blip r:embed="rId2"/>
          <a:stretch/>
        </p:blipFill>
        <p:spPr>
          <a:xfrm>
            <a:off x="424080" y="3504600"/>
            <a:ext cx="4109040" cy="574920"/>
          </a:xfrm>
          <a:prstGeom prst="rect">
            <a:avLst/>
          </a:prstGeom>
          <a:ln w="38100">
            <a:solidFill>
              <a:srgbClr val="e6b8af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7" name="PlaceHolder 1"/>
          <p:cNvSpPr>
            <a:spLocks noGrp="1"/>
          </p:cNvSpPr>
          <p:nvPr>
            <p:ph/>
          </p:nvPr>
        </p:nvSpPr>
        <p:spPr>
          <a:xfrm>
            <a:off x="729360" y="1513440"/>
            <a:ext cx="2792880" cy="1414080"/>
          </a:xfrm>
          <a:prstGeom prst="rect">
            <a:avLst/>
          </a:prstGeom>
          <a:noFill/>
          <a:ln w="38160">
            <a:solidFill>
              <a:srgbClr val="f4cccc"/>
            </a:solidFill>
            <a:round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222222"/>
                </a:solidFill>
                <a:uFillTx/>
                <a:latin typeface="Lato"/>
                <a:ea typeface="Lato"/>
              </a:rPr>
              <a:t>Параметры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μ — математическое ожидание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σ — стандартное отклонение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28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Нормальное распределение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29" name="PlaceHolder 3"/>
          <p:cNvSpPr>
            <a:spLocks noGrp="1"/>
          </p:cNvSpPr>
          <p:nvPr>
            <p:ph type="sldNum" idx="3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9AEB821-0A0C-47DE-92AA-C58C5350059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2430" name="Google Shape;381;p55" descr=""/>
          <p:cNvPicPr/>
          <p:nvPr/>
        </p:nvPicPr>
        <p:blipFill>
          <a:blip r:embed="rId1"/>
          <a:stretch/>
        </p:blipFill>
        <p:spPr>
          <a:xfrm>
            <a:off x="4871160" y="1458000"/>
            <a:ext cx="3767760" cy="2337840"/>
          </a:xfrm>
          <a:prstGeom prst="rect">
            <a:avLst/>
          </a:prstGeom>
          <a:ln w="0">
            <a:noFill/>
          </a:ln>
        </p:spPr>
      </p:pic>
      <p:pic>
        <p:nvPicPr>
          <p:cNvPr id="22431" name="Google Shape;382;p55" descr="{\displaystyle f(x)={\frac {1}{\sigma {\sqrt {2\pi }}}}e^{-{\frac {1}{2}}\left({\frac {x-\mu }{\sigma }}\right)^{2}}}"/>
          <p:cNvPicPr/>
          <p:nvPr/>
        </p:nvPicPr>
        <p:blipFill>
          <a:blip r:embed="rId2"/>
          <a:stretch/>
        </p:blipFill>
        <p:spPr>
          <a:xfrm>
            <a:off x="1066320" y="3248640"/>
            <a:ext cx="3233520" cy="844560"/>
          </a:xfrm>
          <a:prstGeom prst="rect">
            <a:avLst/>
          </a:prstGeom>
          <a:ln w="38100">
            <a:solidFill>
              <a:srgbClr val="cfe2f3"/>
            </a:solidFill>
            <a:round/>
          </a:ln>
        </p:spPr>
      </p:pic>
      <p:sp>
        <p:nvSpPr>
          <p:cNvPr id="22432" name=""/>
          <p:cNvSpPr/>
          <p:nvPr/>
        </p:nvSpPr>
        <p:spPr>
          <a:xfrm flipH="1">
            <a:off x="47196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33" name=""/>
          <p:cNvSpPr/>
          <p:nvPr/>
        </p:nvSpPr>
        <p:spPr>
          <a:xfrm flipV="1">
            <a:off x="47196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34" name=""/>
          <p:cNvSpPr/>
          <p:nvPr/>
        </p:nvSpPr>
        <p:spPr>
          <a:xfrm>
            <a:off x="47196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35" name=""/>
          <p:cNvSpPr/>
          <p:nvPr/>
        </p:nvSpPr>
        <p:spPr>
          <a:xfrm>
            <a:off x="471960" y="215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36" name=""/>
          <p:cNvSpPr/>
          <p:nvPr/>
        </p:nvSpPr>
        <p:spPr>
          <a:xfrm>
            <a:off x="47196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37" name=""/>
          <p:cNvSpPr/>
          <p:nvPr/>
        </p:nvSpPr>
        <p:spPr>
          <a:xfrm>
            <a:off x="4719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38" name=""/>
          <p:cNvSpPr/>
          <p:nvPr/>
        </p:nvSpPr>
        <p:spPr>
          <a:xfrm>
            <a:off x="47196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39" name=""/>
          <p:cNvSpPr/>
          <p:nvPr/>
        </p:nvSpPr>
        <p:spPr>
          <a:xfrm>
            <a:off x="47196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0" name=""/>
          <p:cNvSpPr/>
          <p:nvPr/>
        </p:nvSpPr>
        <p:spPr>
          <a:xfrm>
            <a:off x="47196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1" name=""/>
          <p:cNvSpPr/>
          <p:nvPr/>
        </p:nvSpPr>
        <p:spPr>
          <a:xfrm>
            <a:off x="471960" y="2188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2" name=""/>
          <p:cNvSpPr/>
          <p:nvPr/>
        </p:nvSpPr>
        <p:spPr>
          <a:xfrm>
            <a:off x="47196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3" name=""/>
          <p:cNvSpPr/>
          <p:nvPr/>
        </p:nvSpPr>
        <p:spPr>
          <a:xfrm>
            <a:off x="47196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4" name=""/>
          <p:cNvSpPr/>
          <p:nvPr/>
        </p:nvSpPr>
        <p:spPr>
          <a:xfrm>
            <a:off x="47196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5" name=""/>
          <p:cNvSpPr/>
          <p:nvPr/>
        </p:nvSpPr>
        <p:spPr>
          <a:xfrm>
            <a:off x="47664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6" name=""/>
          <p:cNvSpPr/>
          <p:nvPr/>
        </p:nvSpPr>
        <p:spPr>
          <a:xfrm>
            <a:off x="476640" y="22215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7" name=""/>
          <p:cNvSpPr/>
          <p:nvPr/>
        </p:nvSpPr>
        <p:spPr>
          <a:xfrm>
            <a:off x="48168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8" name=""/>
          <p:cNvSpPr/>
          <p:nvPr/>
        </p:nvSpPr>
        <p:spPr>
          <a:xfrm>
            <a:off x="481680" y="2245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9" name=""/>
          <p:cNvSpPr/>
          <p:nvPr/>
        </p:nvSpPr>
        <p:spPr>
          <a:xfrm>
            <a:off x="486360" y="22500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0" name=""/>
          <p:cNvSpPr/>
          <p:nvPr/>
        </p:nvSpPr>
        <p:spPr>
          <a:xfrm>
            <a:off x="50076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1" name=""/>
          <p:cNvSpPr/>
          <p:nvPr/>
        </p:nvSpPr>
        <p:spPr>
          <a:xfrm flipV="1">
            <a:off x="505440" y="224532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2" name=""/>
          <p:cNvSpPr/>
          <p:nvPr/>
        </p:nvSpPr>
        <p:spPr>
          <a:xfrm flipV="1">
            <a:off x="529200" y="22309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3" name=""/>
          <p:cNvSpPr/>
          <p:nvPr/>
        </p:nvSpPr>
        <p:spPr>
          <a:xfrm flipV="1">
            <a:off x="543600" y="22165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4" name=""/>
          <p:cNvSpPr/>
          <p:nvPr/>
        </p:nvSpPr>
        <p:spPr>
          <a:xfrm flipV="1">
            <a:off x="552960" y="2164320"/>
            <a:ext cx="4284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5" name=""/>
          <p:cNvSpPr/>
          <p:nvPr/>
        </p:nvSpPr>
        <p:spPr>
          <a:xfrm flipV="1">
            <a:off x="595800" y="21499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6" name=""/>
          <p:cNvSpPr/>
          <p:nvPr/>
        </p:nvSpPr>
        <p:spPr>
          <a:xfrm flipV="1">
            <a:off x="610200" y="2102400"/>
            <a:ext cx="334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7" name=""/>
          <p:cNvSpPr/>
          <p:nvPr/>
        </p:nvSpPr>
        <p:spPr>
          <a:xfrm flipV="1">
            <a:off x="643680" y="20926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8" name=""/>
          <p:cNvSpPr/>
          <p:nvPr/>
        </p:nvSpPr>
        <p:spPr>
          <a:xfrm flipV="1">
            <a:off x="653040" y="20736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9" name=""/>
          <p:cNvSpPr/>
          <p:nvPr/>
        </p:nvSpPr>
        <p:spPr>
          <a:xfrm>
            <a:off x="457560" y="2612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0" name=""/>
          <p:cNvSpPr/>
          <p:nvPr/>
        </p:nvSpPr>
        <p:spPr>
          <a:xfrm>
            <a:off x="457560" y="2617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1" name=""/>
          <p:cNvSpPr/>
          <p:nvPr/>
        </p:nvSpPr>
        <p:spPr>
          <a:xfrm flipH="1">
            <a:off x="452880" y="2621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2" name=""/>
          <p:cNvSpPr/>
          <p:nvPr/>
        </p:nvSpPr>
        <p:spPr>
          <a:xfrm>
            <a:off x="452880" y="262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3" name=""/>
          <p:cNvSpPr/>
          <p:nvPr/>
        </p:nvSpPr>
        <p:spPr>
          <a:xfrm>
            <a:off x="452880" y="2626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4" name=""/>
          <p:cNvSpPr/>
          <p:nvPr/>
        </p:nvSpPr>
        <p:spPr>
          <a:xfrm>
            <a:off x="452880" y="263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5" name=""/>
          <p:cNvSpPr/>
          <p:nvPr/>
        </p:nvSpPr>
        <p:spPr>
          <a:xfrm>
            <a:off x="452880" y="2636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6" name=""/>
          <p:cNvSpPr/>
          <p:nvPr/>
        </p:nvSpPr>
        <p:spPr>
          <a:xfrm flipH="1">
            <a:off x="448200" y="2645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7" name=""/>
          <p:cNvSpPr/>
          <p:nvPr/>
        </p:nvSpPr>
        <p:spPr>
          <a:xfrm>
            <a:off x="448200" y="2655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8" name=""/>
          <p:cNvSpPr/>
          <p:nvPr/>
        </p:nvSpPr>
        <p:spPr>
          <a:xfrm>
            <a:off x="448200" y="266472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9" name=""/>
          <p:cNvSpPr/>
          <p:nvPr/>
        </p:nvSpPr>
        <p:spPr>
          <a:xfrm>
            <a:off x="448200" y="269352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0" name=""/>
          <p:cNvSpPr/>
          <p:nvPr/>
        </p:nvSpPr>
        <p:spPr>
          <a:xfrm>
            <a:off x="448200" y="2726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1" name=""/>
          <p:cNvSpPr/>
          <p:nvPr/>
        </p:nvSpPr>
        <p:spPr>
          <a:xfrm>
            <a:off x="452880" y="27410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2" name=""/>
          <p:cNvSpPr/>
          <p:nvPr/>
        </p:nvSpPr>
        <p:spPr>
          <a:xfrm>
            <a:off x="457560" y="27698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3" name=""/>
          <p:cNvSpPr/>
          <p:nvPr/>
        </p:nvSpPr>
        <p:spPr>
          <a:xfrm>
            <a:off x="462600" y="277920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4" name=""/>
          <p:cNvSpPr/>
          <p:nvPr/>
        </p:nvSpPr>
        <p:spPr>
          <a:xfrm flipV="1">
            <a:off x="476640" y="277920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5" name=""/>
          <p:cNvSpPr/>
          <p:nvPr/>
        </p:nvSpPr>
        <p:spPr>
          <a:xfrm flipV="1">
            <a:off x="510120" y="27698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6" name=""/>
          <p:cNvSpPr/>
          <p:nvPr/>
        </p:nvSpPr>
        <p:spPr>
          <a:xfrm flipV="1">
            <a:off x="524520" y="2712600"/>
            <a:ext cx="6192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7" name=""/>
          <p:cNvSpPr/>
          <p:nvPr/>
        </p:nvSpPr>
        <p:spPr>
          <a:xfrm flipV="1">
            <a:off x="586440" y="26982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8" name=""/>
          <p:cNvSpPr/>
          <p:nvPr/>
        </p:nvSpPr>
        <p:spPr>
          <a:xfrm flipV="1">
            <a:off x="595800" y="26838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9" name=""/>
          <p:cNvSpPr/>
          <p:nvPr/>
        </p:nvSpPr>
        <p:spPr>
          <a:xfrm flipV="1">
            <a:off x="610200" y="26744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0" name=""/>
          <p:cNvSpPr/>
          <p:nvPr/>
        </p:nvSpPr>
        <p:spPr>
          <a:xfrm flipV="1">
            <a:off x="619920" y="266004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1" name=""/>
          <p:cNvSpPr/>
          <p:nvPr/>
        </p:nvSpPr>
        <p:spPr>
          <a:xfrm>
            <a:off x="1044000" y="407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2" name=""/>
          <p:cNvSpPr/>
          <p:nvPr/>
        </p:nvSpPr>
        <p:spPr>
          <a:xfrm>
            <a:off x="104400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3" name=""/>
          <p:cNvSpPr/>
          <p:nvPr/>
        </p:nvSpPr>
        <p:spPr>
          <a:xfrm flipH="1">
            <a:off x="1039320" y="4085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4" name=""/>
          <p:cNvSpPr/>
          <p:nvPr/>
        </p:nvSpPr>
        <p:spPr>
          <a:xfrm>
            <a:off x="1039320" y="4085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5" name=""/>
          <p:cNvSpPr/>
          <p:nvPr/>
        </p:nvSpPr>
        <p:spPr>
          <a:xfrm flipH="1">
            <a:off x="1034640" y="4090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6" name=""/>
          <p:cNvSpPr/>
          <p:nvPr/>
        </p:nvSpPr>
        <p:spPr>
          <a:xfrm>
            <a:off x="103464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7" name=""/>
          <p:cNvSpPr/>
          <p:nvPr/>
        </p:nvSpPr>
        <p:spPr>
          <a:xfrm>
            <a:off x="1034640" y="4095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8" name=""/>
          <p:cNvSpPr/>
          <p:nvPr/>
        </p:nvSpPr>
        <p:spPr>
          <a:xfrm flipH="1">
            <a:off x="1029600" y="4099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9" name=""/>
          <p:cNvSpPr/>
          <p:nvPr/>
        </p:nvSpPr>
        <p:spPr>
          <a:xfrm>
            <a:off x="1029600" y="4099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0" name=""/>
          <p:cNvSpPr/>
          <p:nvPr/>
        </p:nvSpPr>
        <p:spPr>
          <a:xfrm flipH="1">
            <a:off x="1020240" y="41043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1" name=""/>
          <p:cNvSpPr/>
          <p:nvPr/>
        </p:nvSpPr>
        <p:spPr>
          <a:xfrm>
            <a:off x="1020240" y="411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2" name=""/>
          <p:cNvSpPr/>
          <p:nvPr/>
        </p:nvSpPr>
        <p:spPr>
          <a:xfrm>
            <a:off x="1020240" y="4118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3" name=""/>
          <p:cNvSpPr/>
          <p:nvPr/>
        </p:nvSpPr>
        <p:spPr>
          <a:xfrm flipH="1">
            <a:off x="1015560" y="4123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4" name=""/>
          <p:cNvSpPr/>
          <p:nvPr/>
        </p:nvSpPr>
        <p:spPr>
          <a:xfrm>
            <a:off x="1015560" y="412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5" name=""/>
          <p:cNvSpPr/>
          <p:nvPr/>
        </p:nvSpPr>
        <p:spPr>
          <a:xfrm flipH="1">
            <a:off x="101088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6" name=""/>
          <p:cNvSpPr/>
          <p:nvPr/>
        </p:nvSpPr>
        <p:spPr>
          <a:xfrm>
            <a:off x="1010880" y="4133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7" name=""/>
          <p:cNvSpPr/>
          <p:nvPr/>
        </p:nvSpPr>
        <p:spPr>
          <a:xfrm flipH="1">
            <a:off x="1005840" y="41378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8" name=""/>
          <p:cNvSpPr/>
          <p:nvPr/>
        </p:nvSpPr>
        <p:spPr>
          <a:xfrm flipH="1">
            <a:off x="1001160" y="4152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9" name=""/>
          <p:cNvSpPr/>
          <p:nvPr/>
        </p:nvSpPr>
        <p:spPr>
          <a:xfrm>
            <a:off x="100116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0" name=""/>
          <p:cNvSpPr/>
          <p:nvPr/>
        </p:nvSpPr>
        <p:spPr>
          <a:xfrm>
            <a:off x="1001160" y="4166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1" name=""/>
          <p:cNvSpPr/>
          <p:nvPr/>
        </p:nvSpPr>
        <p:spPr>
          <a:xfrm>
            <a:off x="100584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2" name=""/>
          <p:cNvSpPr/>
          <p:nvPr/>
        </p:nvSpPr>
        <p:spPr>
          <a:xfrm>
            <a:off x="100584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3" name=""/>
          <p:cNvSpPr/>
          <p:nvPr/>
        </p:nvSpPr>
        <p:spPr>
          <a:xfrm>
            <a:off x="1005840" y="4180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4" name=""/>
          <p:cNvSpPr/>
          <p:nvPr/>
        </p:nvSpPr>
        <p:spPr>
          <a:xfrm>
            <a:off x="1010880" y="4180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5" name=""/>
          <p:cNvSpPr/>
          <p:nvPr/>
        </p:nvSpPr>
        <p:spPr>
          <a:xfrm>
            <a:off x="1015560" y="4185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6" name=""/>
          <p:cNvSpPr/>
          <p:nvPr/>
        </p:nvSpPr>
        <p:spPr>
          <a:xfrm flipV="1">
            <a:off x="1020240" y="4180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7" name=""/>
          <p:cNvSpPr/>
          <p:nvPr/>
        </p:nvSpPr>
        <p:spPr>
          <a:xfrm>
            <a:off x="102492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8" name=""/>
          <p:cNvSpPr/>
          <p:nvPr/>
        </p:nvSpPr>
        <p:spPr>
          <a:xfrm>
            <a:off x="1029600" y="4180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9" name=""/>
          <p:cNvSpPr/>
          <p:nvPr/>
        </p:nvSpPr>
        <p:spPr>
          <a:xfrm flipV="1">
            <a:off x="1039320" y="41760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0" name=""/>
          <p:cNvSpPr/>
          <p:nvPr/>
        </p:nvSpPr>
        <p:spPr>
          <a:xfrm>
            <a:off x="1058400" y="417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1" name=""/>
          <p:cNvSpPr/>
          <p:nvPr/>
        </p:nvSpPr>
        <p:spPr>
          <a:xfrm>
            <a:off x="1063080" y="41760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2" name=""/>
          <p:cNvSpPr/>
          <p:nvPr/>
        </p:nvSpPr>
        <p:spPr>
          <a:xfrm>
            <a:off x="1082160" y="41760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3" name=""/>
          <p:cNvSpPr/>
          <p:nvPr/>
        </p:nvSpPr>
        <p:spPr>
          <a:xfrm>
            <a:off x="1096560" y="41760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4" name=""/>
          <p:cNvSpPr/>
          <p:nvPr/>
        </p:nvSpPr>
        <p:spPr>
          <a:xfrm>
            <a:off x="1110960" y="41760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5" name=""/>
          <p:cNvSpPr/>
          <p:nvPr/>
        </p:nvSpPr>
        <p:spPr>
          <a:xfrm>
            <a:off x="1125000" y="4180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6" name=""/>
          <p:cNvSpPr/>
          <p:nvPr/>
        </p:nvSpPr>
        <p:spPr>
          <a:xfrm>
            <a:off x="1134720" y="41806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7" name=""/>
          <p:cNvSpPr/>
          <p:nvPr/>
        </p:nvSpPr>
        <p:spPr>
          <a:xfrm>
            <a:off x="1153800" y="4185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8" name=""/>
          <p:cNvSpPr/>
          <p:nvPr/>
        </p:nvSpPr>
        <p:spPr>
          <a:xfrm>
            <a:off x="1158480" y="4185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9" name=""/>
          <p:cNvSpPr/>
          <p:nvPr/>
        </p:nvSpPr>
        <p:spPr>
          <a:xfrm>
            <a:off x="1168200" y="4185360"/>
            <a:ext cx="18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0" name=""/>
          <p:cNvSpPr/>
          <p:nvPr/>
        </p:nvSpPr>
        <p:spPr>
          <a:xfrm>
            <a:off x="1186920" y="4185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1" name=""/>
          <p:cNvSpPr/>
          <p:nvPr/>
        </p:nvSpPr>
        <p:spPr>
          <a:xfrm>
            <a:off x="1196640" y="41853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2" name=""/>
          <p:cNvSpPr/>
          <p:nvPr/>
        </p:nvSpPr>
        <p:spPr>
          <a:xfrm>
            <a:off x="1225080" y="4185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3" name=""/>
          <p:cNvSpPr/>
          <p:nvPr/>
        </p:nvSpPr>
        <p:spPr>
          <a:xfrm>
            <a:off x="1234800" y="4185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4" name=""/>
          <p:cNvSpPr/>
          <p:nvPr/>
        </p:nvSpPr>
        <p:spPr>
          <a:xfrm>
            <a:off x="1244160" y="4185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5" name=""/>
          <p:cNvSpPr/>
          <p:nvPr/>
        </p:nvSpPr>
        <p:spPr>
          <a:xfrm>
            <a:off x="1253880" y="4185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6" name=""/>
          <p:cNvSpPr/>
          <p:nvPr/>
        </p:nvSpPr>
        <p:spPr>
          <a:xfrm>
            <a:off x="1263240" y="41853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7" name=""/>
          <p:cNvSpPr/>
          <p:nvPr/>
        </p:nvSpPr>
        <p:spPr>
          <a:xfrm>
            <a:off x="1277640" y="41853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8" name=""/>
          <p:cNvSpPr/>
          <p:nvPr/>
        </p:nvSpPr>
        <p:spPr>
          <a:xfrm>
            <a:off x="1292040" y="4185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9" name=""/>
          <p:cNvSpPr/>
          <p:nvPr/>
        </p:nvSpPr>
        <p:spPr>
          <a:xfrm>
            <a:off x="1301400" y="4185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0" name=""/>
          <p:cNvSpPr/>
          <p:nvPr/>
        </p:nvSpPr>
        <p:spPr>
          <a:xfrm>
            <a:off x="1306440" y="4185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1" name=""/>
          <p:cNvSpPr/>
          <p:nvPr/>
        </p:nvSpPr>
        <p:spPr>
          <a:xfrm>
            <a:off x="1315800" y="41853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2" name=""/>
          <p:cNvSpPr/>
          <p:nvPr/>
        </p:nvSpPr>
        <p:spPr>
          <a:xfrm>
            <a:off x="1330200" y="41853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3" name=""/>
          <p:cNvSpPr/>
          <p:nvPr/>
        </p:nvSpPr>
        <p:spPr>
          <a:xfrm>
            <a:off x="1349280" y="4190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4" name=""/>
          <p:cNvSpPr/>
          <p:nvPr/>
        </p:nvSpPr>
        <p:spPr>
          <a:xfrm>
            <a:off x="1358640" y="41904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5" name=""/>
          <p:cNvSpPr/>
          <p:nvPr/>
        </p:nvSpPr>
        <p:spPr>
          <a:xfrm flipV="1">
            <a:off x="1382400" y="4185360"/>
            <a:ext cx="24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6" name=""/>
          <p:cNvSpPr/>
          <p:nvPr/>
        </p:nvSpPr>
        <p:spPr>
          <a:xfrm>
            <a:off x="1406520" y="41853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7" name=""/>
          <p:cNvSpPr/>
          <p:nvPr/>
        </p:nvSpPr>
        <p:spPr>
          <a:xfrm>
            <a:off x="1425600" y="4185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8" name=""/>
          <p:cNvSpPr/>
          <p:nvPr/>
        </p:nvSpPr>
        <p:spPr>
          <a:xfrm flipV="1">
            <a:off x="1434960" y="41806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9" name=""/>
          <p:cNvSpPr/>
          <p:nvPr/>
        </p:nvSpPr>
        <p:spPr>
          <a:xfrm>
            <a:off x="1454040" y="41806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0" name=""/>
          <p:cNvSpPr/>
          <p:nvPr/>
        </p:nvSpPr>
        <p:spPr>
          <a:xfrm>
            <a:off x="1473120" y="4180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1" name=""/>
          <p:cNvSpPr/>
          <p:nvPr/>
        </p:nvSpPr>
        <p:spPr>
          <a:xfrm>
            <a:off x="1487520" y="4180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2" name=""/>
          <p:cNvSpPr/>
          <p:nvPr/>
        </p:nvSpPr>
        <p:spPr>
          <a:xfrm>
            <a:off x="150192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3" name=""/>
          <p:cNvSpPr/>
          <p:nvPr/>
        </p:nvSpPr>
        <p:spPr>
          <a:xfrm>
            <a:off x="1506600" y="4180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4" name=""/>
          <p:cNvSpPr/>
          <p:nvPr/>
        </p:nvSpPr>
        <p:spPr>
          <a:xfrm>
            <a:off x="1515960" y="4180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5" name=""/>
          <p:cNvSpPr/>
          <p:nvPr/>
        </p:nvSpPr>
        <p:spPr>
          <a:xfrm>
            <a:off x="1530360" y="41806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6" name=""/>
          <p:cNvSpPr/>
          <p:nvPr/>
        </p:nvSpPr>
        <p:spPr>
          <a:xfrm>
            <a:off x="1554120" y="41806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7" name=""/>
          <p:cNvSpPr/>
          <p:nvPr/>
        </p:nvSpPr>
        <p:spPr>
          <a:xfrm>
            <a:off x="1573200" y="4180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8" name=""/>
          <p:cNvSpPr/>
          <p:nvPr/>
        </p:nvSpPr>
        <p:spPr>
          <a:xfrm flipV="1">
            <a:off x="1587600" y="41760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9" name=""/>
          <p:cNvSpPr/>
          <p:nvPr/>
        </p:nvSpPr>
        <p:spPr>
          <a:xfrm>
            <a:off x="1611360" y="41760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0" name=""/>
          <p:cNvSpPr/>
          <p:nvPr/>
        </p:nvSpPr>
        <p:spPr>
          <a:xfrm flipV="1">
            <a:off x="1630440" y="4171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1" name=""/>
          <p:cNvSpPr/>
          <p:nvPr/>
        </p:nvSpPr>
        <p:spPr>
          <a:xfrm>
            <a:off x="1644840" y="41713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2" name=""/>
          <p:cNvSpPr/>
          <p:nvPr/>
        </p:nvSpPr>
        <p:spPr>
          <a:xfrm flipV="1">
            <a:off x="1668600" y="41662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3" name=""/>
          <p:cNvSpPr/>
          <p:nvPr/>
        </p:nvSpPr>
        <p:spPr>
          <a:xfrm>
            <a:off x="1687680" y="41662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4" name=""/>
          <p:cNvSpPr/>
          <p:nvPr/>
        </p:nvSpPr>
        <p:spPr>
          <a:xfrm flipV="1">
            <a:off x="1711440" y="4161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5" name=""/>
          <p:cNvSpPr/>
          <p:nvPr/>
        </p:nvSpPr>
        <p:spPr>
          <a:xfrm>
            <a:off x="1721160" y="41616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6" name=""/>
          <p:cNvSpPr/>
          <p:nvPr/>
        </p:nvSpPr>
        <p:spPr>
          <a:xfrm>
            <a:off x="1740240" y="41616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7" name=""/>
          <p:cNvSpPr/>
          <p:nvPr/>
        </p:nvSpPr>
        <p:spPr>
          <a:xfrm>
            <a:off x="1759320" y="41616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8" name=""/>
          <p:cNvSpPr/>
          <p:nvPr/>
        </p:nvSpPr>
        <p:spPr>
          <a:xfrm>
            <a:off x="1773360" y="4166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9" name=""/>
          <p:cNvSpPr/>
          <p:nvPr/>
        </p:nvSpPr>
        <p:spPr>
          <a:xfrm>
            <a:off x="1783080" y="4166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0" name=""/>
          <p:cNvSpPr/>
          <p:nvPr/>
        </p:nvSpPr>
        <p:spPr>
          <a:xfrm>
            <a:off x="1802160" y="4166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1" name=""/>
          <p:cNvSpPr/>
          <p:nvPr/>
        </p:nvSpPr>
        <p:spPr>
          <a:xfrm flipV="1">
            <a:off x="1821240" y="41616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2" name=""/>
          <p:cNvSpPr/>
          <p:nvPr/>
        </p:nvSpPr>
        <p:spPr>
          <a:xfrm>
            <a:off x="1840320" y="41616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3" name=""/>
          <p:cNvSpPr/>
          <p:nvPr/>
        </p:nvSpPr>
        <p:spPr>
          <a:xfrm>
            <a:off x="1854720" y="41616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4" name=""/>
          <p:cNvSpPr/>
          <p:nvPr/>
        </p:nvSpPr>
        <p:spPr>
          <a:xfrm flipV="1">
            <a:off x="1878480" y="41569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5" name=""/>
          <p:cNvSpPr/>
          <p:nvPr/>
        </p:nvSpPr>
        <p:spPr>
          <a:xfrm flipV="1">
            <a:off x="1902240" y="41522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6" name=""/>
          <p:cNvSpPr/>
          <p:nvPr/>
        </p:nvSpPr>
        <p:spPr>
          <a:xfrm>
            <a:off x="1930680" y="4152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7" name=""/>
          <p:cNvSpPr/>
          <p:nvPr/>
        </p:nvSpPr>
        <p:spPr>
          <a:xfrm flipV="1">
            <a:off x="1945080" y="4147200"/>
            <a:ext cx="288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8" name=""/>
          <p:cNvSpPr/>
          <p:nvPr/>
        </p:nvSpPr>
        <p:spPr>
          <a:xfrm>
            <a:off x="1973880" y="4147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9" name=""/>
          <p:cNvSpPr/>
          <p:nvPr/>
        </p:nvSpPr>
        <p:spPr>
          <a:xfrm>
            <a:off x="1983240" y="414720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0" name=""/>
          <p:cNvSpPr/>
          <p:nvPr/>
        </p:nvSpPr>
        <p:spPr>
          <a:xfrm flipV="1">
            <a:off x="2012040" y="4142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1" name=""/>
          <p:cNvSpPr/>
          <p:nvPr/>
        </p:nvSpPr>
        <p:spPr>
          <a:xfrm>
            <a:off x="2035800" y="41425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2" name=""/>
          <p:cNvSpPr/>
          <p:nvPr/>
        </p:nvSpPr>
        <p:spPr>
          <a:xfrm>
            <a:off x="2049840" y="414252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3" name=""/>
          <p:cNvSpPr/>
          <p:nvPr/>
        </p:nvSpPr>
        <p:spPr>
          <a:xfrm>
            <a:off x="2073960" y="4142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4" name=""/>
          <p:cNvSpPr/>
          <p:nvPr/>
        </p:nvSpPr>
        <p:spPr>
          <a:xfrm>
            <a:off x="2083320" y="4142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5" name=""/>
          <p:cNvSpPr/>
          <p:nvPr/>
        </p:nvSpPr>
        <p:spPr>
          <a:xfrm>
            <a:off x="2102400" y="4142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6" name=""/>
          <p:cNvSpPr/>
          <p:nvPr/>
        </p:nvSpPr>
        <p:spPr>
          <a:xfrm>
            <a:off x="2121480" y="4142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7" name=""/>
          <p:cNvSpPr/>
          <p:nvPr/>
        </p:nvSpPr>
        <p:spPr>
          <a:xfrm flipV="1">
            <a:off x="2140560" y="41378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8" name=""/>
          <p:cNvSpPr/>
          <p:nvPr/>
        </p:nvSpPr>
        <p:spPr>
          <a:xfrm>
            <a:off x="2150280" y="41378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9" name=""/>
          <p:cNvSpPr/>
          <p:nvPr/>
        </p:nvSpPr>
        <p:spPr>
          <a:xfrm flipV="1">
            <a:off x="2174040" y="413316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0" name=""/>
          <p:cNvSpPr/>
          <p:nvPr/>
        </p:nvSpPr>
        <p:spPr>
          <a:xfrm flipV="1">
            <a:off x="2202480" y="412812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1" name=""/>
          <p:cNvSpPr/>
          <p:nvPr/>
        </p:nvSpPr>
        <p:spPr>
          <a:xfrm flipV="1">
            <a:off x="2221560" y="412344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2" name=""/>
          <p:cNvSpPr/>
          <p:nvPr/>
        </p:nvSpPr>
        <p:spPr>
          <a:xfrm flipV="1">
            <a:off x="2255040" y="411876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3" name=""/>
          <p:cNvSpPr/>
          <p:nvPr/>
        </p:nvSpPr>
        <p:spPr>
          <a:xfrm flipV="1">
            <a:off x="2288520" y="41140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4" name=""/>
          <p:cNvSpPr/>
          <p:nvPr/>
        </p:nvSpPr>
        <p:spPr>
          <a:xfrm>
            <a:off x="2302560" y="41140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5" name=""/>
          <p:cNvSpPr/>
          <p:nvPr/>
        </p:nvSpPr>
        <p:spPr>
          <a:xfrm flipV="1">
            <a:off x="2331360" y="410940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6" name=""/>
          <p:cNvSpPr/>
          <p:nvPr/>
        </p:nvSpPr>
        <p:spPr>
          <a:xfrm>
            <a:off x="2359800" y="4109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7" name=""/>
          <p:cNvSpPr/>
          <p:nvPr/>
        </p:nvSpPr>
        <p:spPr>
          <a:xfrm>
            <a:off x="2378880" y="4109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8" name=""/>
          <p:cNvSpPr/>
          <p:nvPr/>
        </p:nvSpPr>
        <p:spPr>
          <a:xfrm>
            <a:off x="2393280" y="4114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9" name=""/>
          <p:cNvSpPr/>
          <p:nvPr/>
        </p:nvSpPr>
        <p:spPr>
          <a:xfrm>
            <a:off x="240264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0" name=""/>
          <p:cNvSpPr/>
          <p:nvPr/>
        </p:nvSpPr>
        <p:spPr>
          <a:xfrm>
            <a:off x="2421720" y="411408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1" name=""/>
          <p:cNvSpPr/>
          <p:nvPr/>
        </p:nvSpPr>
        <p:spPr>
          <a:xfrm>
            <a:off x="2445840" y="41187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2" name=""/>
          <p:cNvSpPr/>
          <p:nvPr/>
        </p:nvSpPr>
        <p:spPr>
          <a:xfrm>
            <a:off x="2469600" y="411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3" name=""/>
          <p:cNvSpPr/>
          <p:nvPr/>
        </p:nvSpPr>
        <p:spPr>
          <a:xfrm>
            <a:off x="2478960" y="411876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4" name=""/>
          <p:cNvSpPr/>
          <p:nvPr/>
        </p:nvSpPr>
        <p:spPr>
          <a:xfrm>
            <a:off x="2507760" y="411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5" name=""/>
          <p:cNvSpPr/>
          <p:nvPr/>
        </p:nvSpPr>
        <p:spPr>
          <a:xfrm>
            <a:off x="2517120" y="411876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6" name=""/>
          <p:cNvSpPr/>
          <p:nvPr/>
        </p:nvSpPr>
        <p:spPr>
          <a:xfrm>
            <a:off x="2545920" y="41187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7" name=""/>
          <p:cNvSpPr/>
          <p:nvPr/>
        </p:nvSpPr>
        <p:spPr>
          <a:xfrm flipV="1">
            <a:off x="2569680" y="41140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8" name=""/>
          <p:cNvSpPr/>
          <p:nvPr/>
        </p:nvSpPr>
        <p:spPr>
          <a:xfrm>
            <a:off x="2588760" y="4114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9" name=""/>
          <p:cNvSpPr/>
          <p:nvPr/>
        </p:nvSpPr>
        <p:spPr>
          <a:xfrm>
            <a:off x="259812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0" name=""/>
          <p:cNvSpPr/>
          <p:nvPr/>
        </p:nvSpPr>
        <p:spPr>
          <a:xfrm>
            <a:off x="2617200" y="4114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1" name=""/>
          <p:cNvSpPr/>
          <p:nvPr/>
        </p:nvSpPr>
        <p:spPr>
          <a:xfrm flipV="1">
            <a:off x="2626920" y="4109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2" name=""/>
          <p:cNvSpPr/>
          <p:nvPr/>
        </p:nvSpPr>
        <p:spPr>
          <a:xfrm>
            <a:off x="2641320" y="41094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3" name=""/>
          <p:cNvSpPr/>
          <p:nvPr/>
        </p:nvSpPr>
        <p:spPr>
          <a:xfrm>
            <a:off x="2655360" y="4114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4" name=""/>
          <p:cNvSpPr/>
          <p:nvPr/>
        </p:nvSpPr>
        <p:spPr>
          <a:xfrm>
            <a:off x="266040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5" name=""/>
          <p:cNvSpPr/>
          <p:nvPr/>
        </p:nvSpPr>
        <p:spPr>
          <a:xfrm>
            <a:off x="2679480" y="41140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6" name=""/>
          <p:cNvSpPr/>
          <p:nvPr/>
        </p:nvSpPr>
        <p:spPr>
          <a:xfrm>
            <a:off x="2693520" y="4114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7" name=""/>
          <p:cNvSpPr/>
          <p:nvPr/>
        </p:nvSpPr>
        <p:spPr>
          <a:xfrm>
            <a:off x="2703240" y="41140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8" name=""/>
          <p:cNvSpPr/>
          <p:nvPr/>
        </p:nvSpPr>
        <p:spPr>
          <a:xfrm>
            <a:off x="272700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9" name=""/>
          <p:cNvSpPr/>
          <p:nvPr/>
        </p:nvSpPr>
        <p:spPr>
          <a:xfrm>
            <a:off x="2746080" y="4114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0" name=""/>
          <p:cNvSpPr/>
          <p:nvPr/>
        </p:nvSpPr>
        <p:spPr>
          <a:xfrm>
            <a:off x="276048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1" name=""/>
          <p:cNvSpPr/>
          <p:nvPr/>
        </p:nvSpPr>
        <p:spPr>
          <a:xfrm>
            <a:off x="2779560" y="4114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2" name=""/>
          <p:cNvSpPr/>
          <p:nvPr/>
        </p:nvSpPr>
        <p:spPr>
          <a:xfrm>
            <a:off x="2788920" y="41140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3" name=""/>
          <p:cNvSpPr/>
          <p:nvPr/>
        </p:nvSpPr>
        <p:spPr>
          <a:xfrm>
            <a:off x="2808000" y="41187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4" name=""/>
          <p:cNvSpPr/>
          <p:nvPr/>
        </p:nvSpPr>
        <p:spPr>
          <a:xfrm>
            <a:off x="2822400" y="41234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5" name=""/>
          <p:cNvSpPr/>
          <p:nvPr/>
        </p:nvSpPr>
        <p:spPr>
          <a:xfrm>
            <a:off x="2841480" y="4123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6" name=""/>
          <p:cNvSpPr/>
          <p:nvPr/>
        </p:nvSpPr>
        <p:spPr>
          <a:xfrm>
            <a:off x="2850840" y="41281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7" name=""/>
          <p:cNvSpPr/>
          <p:nvPr/>
        </p:nvSpPr>
        <p:spPr>
          <a:xfrm>
            <a:off x="2865240" y="413316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8" name=""/>
          <p:cNvSpPr/>
          <p:nvPr/>
        </p:nvSpPr>
        <p:spPr>
          <a:xfrm>
            <a:off x="2884320" y="4142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9" name=""/>
          <p:cNvSpPr/>
          <p:nvPr/>
        </p:nvSpPr>
        <p:spPr>
          <a:xfrm>
            <a:off x="2908080" y="4147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0" name=""/>
          <p:cNvSpPr/>
          <p:nvPr/>
        </p:nvSpPr>
        <p:spPr>
          <a:xfrm>
            <a:off x="2922480" y="414720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1" name=""/>
          <p:cNvSpPr/>
          <p:nvPr/>
        </p:nvSpPr>
        <p:spPr>
          <a:xfrm>
            <a:off x="2946240" y="4152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2" name=""/>
          <p:cNvSpPr/>
          <p:nvPr/>
        </p:nvSpPr>
        <p:spPr>
          <a:xfrm>
            <a:off x="2955960" y="41522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3" name=""/>
          <p:cNvSpPr/>
          <p:nvPr/>
        </p:nvSpPr>
        <p:spPr>
          <a:xfrm>
            <a:off x="2979720" y="41522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4" name=""/>
          <p:cNvSpPr/>
          <p:nvPr/>
        </p:nvSpPr>
        <p:spPr>
          <a:xfrm>
            <a:off x="2998800" y="41522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5" name=""/>
          <p:cNvSpPr/>
          <p:nvPr/>
        </p:nvSpPr>
        <p:spPr>
          <a:xfrm>
            <a:off x="3017880" y="4152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6" name=""/>
          <p:cNvSpPr/>
          <p:nvPr/>
        </p:nvSpPr>
        <p:spPr>
          <a:xfrm>
            <a:off x="3027240" y="41522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7" name=""/>
          <p:cNvSpPr/>
          <p:nvPr/>
        </p:nvSpPr>
        <p:spPr>
          <a:xfrm>
            <a:off x="3046320" y="4156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8" name=""/>
          <p:cNvSpPr/>
          <p:nvPr/>
        </p:nvSpPr>
        <p:spPr>
          <a:xfrm>
            <a:off x="3060720" y="4156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9" name=""/>
          <p:cNvSpPr/>
          <p:nvPr/>
        </p:nvSpPr>
        <p:spPr>
          <a:xfrm>
            <a:off x="3070080" y="41616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0" name=""/>
          <p:cNvSpPr/>
          <p:nvPr/>
        </p:nvSpPr>
        <p:spPr>
          <a:xfrm>
            <a:off x="3089160" y="41616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1" name=""/>
          <p:cNvSpPr/>
          <p:nvPr/>
        </p:nvSpPr>
        <p:spPr>
          <a:xfrm>
            <a:off x="3108240" y="4166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2" name=""/>
          <p:cNvSpPr/>
          <p:nvPr/>
        </p:nvSpPr>
        <p:spPr>
          <a:xfrm>
            <a:off x="3127320" y="4166280"/>
            <a:ext cx="478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3" name=""/>
          <p:cNvSpPr/>
          <p:nvPr/>
        </p:nvSpPr>
        <p:spPr>
          <a:xfrm flipV="1">
            <a:off x="3175200" y="4161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4" name=""/>
          <p:cNvSpPr/>
          <p:nvPr/>
        </p:nvSpPr>
        <p:spPr>
          <a:xfrm flipV="1">
            <a:off x="3184560" y="4152240"/>
            <a:ext cx="525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5" name=""/>
          <p:cNvSpPr/>
          <p:nvPr/>
        </p:nvSpPr>
        <p:spPr>
          <a:xfrm flipV="1">
            <a:off x="3237120" y="41472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6" name=""/>
          <p:cNvSpPr/>
          <p:nvPr/>
        </p:nvSpPr>
        <p:spPr>
          <a:xfrm>
            <a:off x="3256200" y="41472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7" name=""/>
          <p:cNvSpPr/>
          <p:nvPr/>
        </p:nvSpPr>
        <p:spPr>
          <a:xfrm>
            <a:off x="3284640" y="4147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8" name=""/>
          <p:cNvSpPr/>
          <p:nvPr/>
        </p:nvSpPr>
        <p:spPr>
          <a:xfrm>
            <a:off x="3299040" y="4147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9" name=""/>
          <p:cNvSpPr/>
          <p:nvPr/>
        </p:nvSpPr>
        <p:spPr>
          <a:xfrm>
            <a:off x="3308760" y="4147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0" name=""/>
          <p:cNvSpPr/>
          <p:nvPr/>
        </p:nvSpPr>
        <p:spPr>
          <a:xfrm>
            <a:off x="3318120" y="414720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1" name=""/>
          <p:cNvSpPr/>
          <p:nvPr/>
        </p:nvSpPr>
        <p:spPr>
          <a:xfrm>
            <a:off x="3356280" y="4147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2" name=""/>
          <p:cNvSpPr/>
          <p:nvPr/>
        </p:nvSpPr>
        <p:spPr>
          <a:xfrm flipV="1">
            <a:off x="3370680" y="414252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3" name=""/>
          <p:cNvSpPr/>
          <p:nvPr/>
        </p:nvSpPr>
        <p:spPr>
          <a:xfrm>
            <a:off x="3413520" y="4142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4" name=""/>
          <p:cNvSpPr/>
          <p:nvPr/>
        </p:nvSpPr>
        <p:spPr>
          <a:xfrm flipV="1">
            <a:off x="3422880" y="4137840"/>
            <a:ext cx="432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5" name=""/>
          <p:cNvSpPr/>
          <p:nvPr/>
        </p:nvSpPr>
        <p:spPr>
          <a:xfrm>
            <a:off x="3466080" y="41378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6" name=""/>
          <p:cNvSpPr/>
          <p:nvPr/>
        </p:nvSpPr>
        <p:spPr>
          <a:xfrm>
            <a:off x="3480120" y="4137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7" name=""/>
          <p:cNvSpPr/>
          <p:nvPr/>
        </p:nvSpPr>
        <p:spPr>
          <a:xfrm>
            <a:off x="3489840" y="4137840"/>
            <a:ext cx="475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8" name=""/>
          <p:cNvSpPr/>
          <p:nvPr/>
        </p:nvSpPr>
        <p:spPr>
          <a:xfrm>
            <a:off x="3537360" y="4137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9" name=""/>
          <p:cNvSpPr/>
          <p:nvPr/>
        </p:nvSpPr>
        <p:spPr>
          <a:xfrm>
            <a:off x="3547080" y="4137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0" name=""/>
          <p:cNvSpPr/>
          <p:nvPr/>
        </p:nvSpPr>
        <p:spPr>
          <a:xfrm>
            <a:off x="3566160" y="4142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1" name=""/>
          <p:cNvSpPr/>
          <p:nvPr/>
        </p:nvSpPr>
        <p:spPr>
          <a:xfrm>
            <a:off x="3575520" y="4142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2" name=""/>
          <p:cNvSpPr/>
          <p:nvPr/>
        </p:nvSpPr>
        <p:spPr>
          <a:xfrm>
            <a:off x="3599280" y="414720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3" name=""/>
          <p:cNvSpPr/>
          <p:nvPr/>
        </p:nvSpPr>
        <p:spPr>
          <a:xfrm>
            <a:off x="3623400" y="41472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4" name=""/>
          <p:cNvSpPr/>
          <p:nvPr/>
        </p:nvSpPr>
        <p:spPr>
          <a:xfrm flipV="1">
            <a:off x="3637440" y="414252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5" name=""/>
          <p:cNvSpPr/>
          <p:nvPr/>
        </p:nvSpPr>
        <p:spPr>
          <a:xfrm>
            <a:off x="3675600" y="41425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6" name=""/>
          <p:cNvSpPr/>
          <p:nvPr/>
        </p:nvSpPr>
        <p:spPr>
          <a:xfrm flipV="1">
            <a:off x="3690000" y="4133160"/>
            <a:ext cx="381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7" name=""/>
          <p:cNvSpPr/>
          <p:nvPr/>
        </p:nvSpPr>
        <p:spPr>
          <a:xfrm>
            <a:off x="3728160" y="41331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8" name=""/>
          <p:cNvSpPr/>
          <p:nvPr/>
        </p:nvSpPr>
        <p:spPr>
          <a:xfrm>
            <a:off x="3742560" y="4133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9" name=""/>
          <p:cNvSpPr/>
          <p:nvPr/>
        </p:nvSpPr>
        <p:spPr>
          <a:xfrm>
            <a:off x="3751920" y="41331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0" name=""/>
          <p:cNvSpPr/>
          <p:nvPr/>
        </p:nvSpPr>
        <p:spPr>
          <a:xfrm>
            <a:off x="3790080" y="4133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1" name=""/>
          <p:cNvSpPr/>
          <p:nvPr/>
        </p:nvSpPr>
        <p:spPr>
          <a:xfrm>
            <a:off x="3799800" y="4133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2" name=""/>
          <p:cNvSpPr/>
          <p:nvPr/>
        </p:nvSpPr>
        <p:spPr>
          <a:xfrm>
            <a:off x="3809160" y="413784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3" name=""/>
          <p:cNvSpPr/>
          <p:nvPr/>
        </p:nvSpPr>
        <p:spPr>
          <a:xfrm>
            <a:off x="3842640" y="4142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4" name=""/>
          <p:cNvSpPr/>
          <p:nvPr/>
        </p:nvSpPr>
        <p:spPr>
          <a:xfrm>
            <a:off x="3852000" y="4142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5" name=""/>
          <p:cNvSpPr/>
          <p:nvPr/>
        </p:nvSpPr>
        <p:spPr>
          <a:xfrm>
            <a:off x="3861720" y="41425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6" name=""/>
          <p:cNvSpPr/>
          <p:nvPr/>
        </p:nvSpPr>
        <p:spPr>
          <a:xfrm>
            <a:off x="3876120" y="4142520"/>
            <a:ext cx="428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7" name=""/>
          <p:cNvSpPr/>
          <p:nvPr/>
        </p:nvSpPr>
        <p:spPr>
          <a:xfrm flipV="1">
            <a:off x="3918960" y="4137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8" name=""/>
          <p:cNvSpPr/>
          <p:nvPr/>
        </p:nvSpPr>
        <p:spPr>
          <a:xfrm>
            <a:off x="3928320" y="4137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9" name=""/>
          <p:cNvSpPr/>
          <p:nvPr/>
        </p:nvSpPr>
        <p:spPr>
          <a:xfrm flipV="1">
            <a:off x="3942720" y="4133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0" name=""/>
          <p:cNvSpPr/>
          <p:nvPr/>
        </p:nvSpPr>
        <p:spPr>
          <a:xfrm>
            <a:off x="3957120" y="413316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1" name=""/>
          <p:cNvSpPr/>
          <p:nvPr/>
        </p:nvSpPr>
        <p:spPr>
          <a:xfrm flipV="1">
            <a:off x="3990240" y="41281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2" name=""/>
          <p:cNvSpPr/>
          <p:nvPr/>
        </p:nvSpPr>
        <p:spPr>
          <a:xfrm>
            <a:off x="3999960" y="4128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3" name=""/>
          <p:cNvSpPr/>
          <p:nvPr/>
        </p:nvSpPr>
        <p:spPr>
          <a:xfrm>
            <a:off x="4009320" y="41281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4" name=""/>
          <p:cNvSpPr/>
          <p:nvPr/>
        </p:nvSpPr>
        <p:spPr>
          <a:xfrm>
            <a:off x="4038120" y="4128120"/>
            <a:ext cx="33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5" name=""/>
          <p:cNvSpPr/>
          <p:nvPr/>
        </p:nvSpPr>
        <p:spPr>
          <a:xfrm>
            <a:off x="4071240" y="4133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6" name=""/>
          <p:cNvSpPr/>
          <p:nvPr/>
        </p:nvSpPr>
        <p:spPr>
          <a:xfrm>
            <a:off x="4076280" y="41331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7" name=""/>
          <p:cNvSpPr/>
          <p:nvPr/>
        </p:nvSpPr>
        <p:spPr>
          <a:xfrm>
            <a:off x="410004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8" name=""/>
          <p:cNvSpPr/>
          <p:nvPr/>
        </p:nvSpPr>
        <p:spPr>
          <a:xfrm>
            <a:off x="4104720" y="4137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9" name=""/>
          <p:cNvSpPr/>
          <p:nvPr/>
        </p:nvSpPr>
        <p:spPr>
          <a:xfrm>
            <a:off x="411444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0" name=""/>
          <p:cNvSpPr/>
          <p:nvPr/>
        </p:nvSpPr>
        <p:spPr>
          <a:xfrm>
            <a:off x="4119120" y="4137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1" name=""/>
          <p:cNvSpPr/>
          <p:nvPr/>
        </p:nvSpPr>
        <p:spPr>
          <a:xfrm>
            <a:off x="413352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2" name=""/>
          <p:cNvSpPr/>
          <p:nvPr/>
        </p:nvSpPr>
        <p:spPr>
          <a:xfrm>
            <a:off x="4138200" y="4137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3" name=""/>
          <p:cNvSpPr/>
          <p:nvPr/>
        </p:nvSpPr>
        <p:spPr>
          <a:xfrm>
            <a:off x="4152600" y="4142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4" name=""/>
          <p:cNvSpPr/>
          <p:nvPr/>
        </p:nvSpPr>
        <p:spPr>
          <a:xfrm>
            <a:off x="4157280" y="4142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5" name=""/>
          <p:cNvSpPr/>
          <p:nvPr/>
        </p:nvSpPr>
        <p:spPr>
          <a:xfrm>
            <a:off x="4161960" y="4142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6" name=""/>
          <p:cNvSpPr/>
          <p:nvPr/>
        </p:nvSpPr>
        <p:spPr>
          <a:xfrm>
            <a:off x="4166640" y="4142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7" name=""/>
          <p:cNvSpPr/>
          <p:nvPr/>
        </p:nvSpPr>
        <p:spPr>
          <a:xfrm>
            <a:off x="417168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8" name=""/>
          <p:cNvSpPr/>
          <p:nvPr/>
        </p:nvSpPr>
        <p:spPr>
          <a:xfrm>
            <a:off x="417636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9" name=""/>
          <p:cNvSpPr/>
          <p:nvPr/>
        </p:nvSpPr>
        <p:spPr>
          <a:xfrm>
            <a:off x="418104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0" name=""/>
          <p:cNvSpPr/>
          <p:nvPr/>
        </p:nvSpPr>
        <p:spPr>
          <a:xfrm>
            <a:off x="4185720" y="4147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1" name=""/>
          <p:cNvSpPr/>
          <p:nvPr/>
        </p:nvSpPr>
        <p:spPr>
          <a:xfrm>
            <a:off x="419544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2" name=""/>
          <p:cNvSpPr/>
          <p:nvPr/>
        </p:nvSpPr>
        <p:spPr>
          <a:xfrm>
            <a:off x="420012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3" name=""/>
          <p:cNvSpPr/>
          <p:nvPr/>
        </p:nvSpPr>
        <p:spPr>
          <a:xfrm flipV="1">
            <a:off x="4204800" y="4142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4" name=""/>
          <p:cNvSpPr/>
          <p:nvPr/>
        </p:nvSpPr>
        <p:spPr>
          <a:xfrm>
            <a:off x="4209840" y="41425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5" name=""/>
          <p:cNvSpPr/>
          <p:nvPr/>
        </p:nvSpPr>
        <p:spPr>
          <a:xfrm flipV="1">
            <a:off x="4223880" y="41378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6" name=""/>
          <p:cNvSpPr/>
          <p:nvPr/>
        </p:nvSpPr>
        <p:spPr>
          <a:xfrm>
            <a:off x="423360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7" name=""/>
          <p:cNvSpPr/>
          <p:nvPr/>
        </p:nvSpPr>
        <p:spPr>
          <a:xfrm flipV="1">
            <a:off x="4238280" y="4133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8" name=""/>
          <p:cNvSpPr/>
          <p:nvPr/>
        </p:nvSpPr>
        <p:spPr>
          <a:xfrm>
            <a:off x="4247640" y="4133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9" name=""/>
          <p:cNvSpPr/>
          <p:nvPr/>
        </p:nvSpPr>
        <p:spPr>
          <a:xfrm>
            <a:off x="425736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0" name=""/>
          <p:cNvSpPr/>
          <p:nvPr/>
        </p:nvSpPr>
        <p:spPr>
          <a:xfrm>
            <a:off x="4262040" y="4137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1" name=""/>
          <p:cNvSpPr/>
          <p:nvPr/>
        </p:nvSpPr>
        <p:spPr>
          <a:xfrm>
            <a:off x="4266720" y="4142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2" name=""/>
          <p:cNvSpPr/>
          <p:nvPr/>
        </p:nvSpPr>
        <p:spPr>
          <a:xfrm>
            <a:off x="4276440" y="4147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3" name=""/>
          <p:cNvSpPr/>
          <p:nvPr/>
        </p:nvSpPr>
        <p:spPr>
          <a:xfrm>
            <a:off x="4281120" y="415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4" name=""/>
          <p:cNvSpPr/>
          <p:nvPr/>
        </p:nvSpPr>
        <p:spPr>
          <a:xfrm>
            <a:off x="4285800" y="4156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5" name=""/>
          <p:cNvSpPr/>
          <p:nvPr/>
        </p:nvSpPr>
        <p:spPr>
          <a:xfrm>
            <a:off x="4295520" y="4161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6" name=""/>
          <p:cNvSpPr/>
          <p:nvPr/>
        </p:nvSpPr>
        <p:spPr>
          <a:xfrm>
            <a:off x="4304880" y="4166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7" name=""/>
          <p:cNvSpPr/>
          <p:nvPr/>
        </p:nvSpPr>
        <p:spPr>
          <a:xfrm>
            <a:off x="4309920" y="41662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8" name=""/>
          <p:cNvSpPr/>
          <p:nvPr/>
        </p:nvSpPr>
        <p:spPr>
          <a:xfrm>
            <a:off x="4323960" y="4166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9" name=""/>
          <p:cNvSpPr/>
          <p:nvPr/>
        </p:nvSpPr>
        <p:spPr>
          <a:xfrm>
            <a:off x="4333680" y="4166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0" name=""/>
          <p:cNvSpPr/>
          <p:nvPr/>
        </p:nvSpPr>
        <p:spPr>
          <a:xfrm>
            <a:off x="4343040" y="4166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1" name=""/>
          <p:cNvSpPr/>
          <p:nvPr/>
        </p:nvSpPr>
        <p:spPr>
          <a:xfrm>
            <a:off x="4352760" y="41662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2" name=""/>
          <p:cNvSpPr/>
          <p:nvPr/>
        </p:nvSpPr>
        <p:spPr>
          <a:xfrm>
            <a:off x="4362120" y="4171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3" name=""/>
          <p:cNvSpPr/>
          <p:nvPr/>
        </p:nvSpPr>
        <p:spPr>
          <a:xfrm>
            <a:off x="4376520" y="417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4" name=""/>
          <p:cNvSpPr/>
          <p:nvPr/>
        </p:nvSpPr>
        <p:spPr>
          <a:xfrm>
            <a:off x="4381200" y="41760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5" name=""/>
          <p:cNvSpPr/>
          <p:nvPr/>
        </p:nvSpPr>
        <p:spPr>
          <a:xfrm>
            <a:off x="4395600" y="41853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6" name=""/>
          <p:cNvSpPr/>
          <p:nvPr/>
        </p:nvSpPr>
        <p:spPr>
          <a:xfrm>
            <a:off x="4404960" y="4190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7" name=""/>
          <p:cNvSpPr/>
          <p:nvPr/>
        </p:nvSpPr>
        <p:spPr>
          <a:xfrm>
            <a:off x="441000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8" name=""/>
          <p:cNvSpPr/>
          <p:nvPr/>
        </p:nvSpPr>
        <p:spPr>
          <a:xfrm>
            <a:off x="441468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9" name=""/>
          <p:cNvSpPr/>
          <p:nvPr/>
        </p:nvSpPr>
        <p:spPr>
          <a:xfrm flipV="1">
            <a:off x="441936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0" name=""/>
          <p:cNvSpPr/>
          <p:nvPr/>
        </p:nvSpPr>
        <p:spPr>
          <a:xfrm flipV="1">
            <a:off x="442404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1" name=""/>
          <p:cNvSpPr/>
          <p:nvPr/>
        </p:nvSpPr>
        <p:spPr>
          <a:xfrm flipV="1">
            <a:off x="4424040" y="4185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2" name=""/>
          <p:cNvSpPr/>
          <p:nvPr/>
        </p:nvSpPr>
        <p:spPr>
          <a:xfrm flipV="1">
            <a:off x="4429080" y="41713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3" name=""/>
          <p:cNvSpPr/>
          <p:nvPr/>
        </p:nvSpPr>
        <p:spPr>
          <a:xfrm flipV="1">
            <a:off x="4433760" y="41522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4" name=""/>
          <p:cNvSpPr/>
          <p:nvPr/>
        </p:nvSpPr>
        <p:spPr>
          <a:xfrm flipV="1">
            <a:off x="4433760" y="4137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5" name=""/>
          <p:cNvSpPr/>
          <p:nvPr/>
        </p:nvSpPr>
        <p:spPr>
          <a:xfrm flipV="1">
            <a:off x="4438440" y="4128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6" name=""/>
          <p:cNvSpPr/>
          <p:nvPr/>
        </p:nvSpPr>
        <p:spPr>
          <a:xfrm flipV="1">
            <a:off x="4438440" y="4123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7" name=""/>
          <p:cNvSpPr/>
          <p:nvPr/>
        </p:nvSpPr>
        <p:spPr>
          <a:xfrm flipV="1">
            <a:off x="4443120" y="41094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8" name=""/>
          <p:cNvSpPr/>
          <p:nvPr/>
        </p:nvSpPr>
        <p:spPr>
          <a:xfrm flipV="1">
            <a:off x="4443120" y="4104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9" name=""/>
          <p:cNvSpPr/>
          <p:nvPr/>
        </p:nvSpPr>
        <p:spPr>
          <a:xfrm flipV="1">
            <a:off x="4448160" y="4095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0" name=""/>
          <p:cNvSpPr/>
          <p:nvPr/>
        </p:nvSpPr>
        <p:spPr>
          <a:xfrm flipV="1">
            <a:off x="4452840" y="4085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1" name=""/>
          <p:cNvSpPr/>
          <p:nvPr/>
        </p:nvSpPr>
        <p:spPr>
          <a:xfrm flipH="1">
            <a:off x="47196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2" name=""/>
          <p:cNvSpPr/>
          <p:nvPr/>
        </p:nvSpPr>
        <p:spPr>
          <a:xfrm flipV="1">
            <a:off x="47196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3" name=""/>
          <p:cNvSpPr/>
          <p:nvPr/>
        </p:nvSpPr>
        <p:spPr>
          <a:xfrm>
            <a:off x="47196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4" name=""/>
          <p:cNvSpPr/>
          <p:nvPr/>
        </p:nvSpPr>
        <p:spPr>
          <a:xfrm>
            <a:off x="471960" y="215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5" name=""/>
          <p:cNvSpPr/>
          <p:nvPr/>
        </p:nvSpPr>
        <p:spPr>
          <a:xfrm>
            <a:off x="47196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6" name=""/>
          <p:cNvSpPr/>
          <p:nvPr/>
        </p:nvSpPr>
        <p:spPr>
          <a:xfrm>
            <a:off x="4719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7" name=""/>
          <p:cNvSpPr/>
          <p:nvPr/>
        </p:nvSpPr>
        <p:spPr>
          <a:xfrm>
            <a:off x="47196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8" name=""/>
          <p:cNvSpPr/>
          <p:nvPr/>
        </p:nvSpPr>
        <p:spPr>
          <a:xfrm>
            <a:off x="47196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9" name=""/>
          <p:cNvSpPr/>
          <p:nvPr/>
        </p:nvSpPr>
        <p:spPr>
          <a:xfrm>
            <a:off x="47196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0" name=""/>
          <p:cNvSpPr/>
          <p:nvPr/>
        </p:nvSpPr>
        <p:spPr>
          <a:xfrm>
            <a:off x="471960" y="2188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1" name=""/>
          <p:cNvSpPr/>
          <p:nvPr/>
        </p:nvSpPr>
        <p:spPr>
          <a:xfrm>
            <a:off x="47196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2" name=""/>
          <p:cNvSpPr/>
          <p:nvPr/>
        </p:nvSpPr>
        <p:spPr>
          <a:xfrm>
            <a:off x="47196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3" name=""/>
          <p:cNvSpPr/>
          <p:nvPr/>
        </p:nvSpPr>
        <p:spPr>
          <a:xfrm>
            <a:off x="47196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4" name=""/>
          <p:cNvSpPr/>
          <p:nvPr/>
        </p:nvSpPr>
        <p:spPr>
          <a:xfrm>
            <a:off x="47664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5" name=""/>
          <p:cNvSpPr/>
          <p:nvPr/>
        </p:nvSpPr>
        <p:spPr>
          <a:xfrm>
            <a:off x="476640" y="222156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6" name=""/>
          <p:cNvSpPr/>
          <p:nvPr/>
        </p:nvSpPr>
        <p:spPr>
          <a:xfrm>
            <a:off x="48168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7" name=""/>
          <p:cNvSpPr/>
          <p:nvPr/>
        </p:nvSpPr>
        <p:spPr>
          <a:xfrm>
            <a:off x="481680" y="2245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8" name=""/>
          <p:cNvSpPr/>
          <p:nvPr/>
        </p:nvSpPr>
        <p:spPr>
          <a:xfrm>
            <a:off x="486360" y="22500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9" name=""/>
          <p:cNvSpPr/>
          <p:nvPr/>
        </p:nvSpPr>
        <p:spPr>
          <a:xfrm>
            <a:off x="50076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0" name=""/>
          <p:cNvSpPr/>
          <p:nvPr/>
        </p:nvSpPr>
        <p:spPr>
          <a:xfrm flipV="1">
            <a:off x="505440" y="224532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1" name=""/>
          <p:cNvSpPr/>
          <p:nvPr/>
        </p:nvSpPr>
        <p:spPr>
          <a:xfrm flipV="1">
            <a:off x="529200" y="22309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2" name=""/>
          <p:cNvSpPr/>
          <p:nvPr/>
        </p:nvSpPr>
        <p:spPr>
          <a:xfrm flipV="1">
            <a:off x="543600" y="22165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3" name=""/>
          <p:cNvSpPr/>
          <p:nvPr/>
        </p:nvSpPr>
        <p:spPr>
          <a:xfrm flipV="1">
            <a:off x="552960" y="2164320"/>
            <a:ext cx="4284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4" name=""/>
          <p:cNvSpPr/>
          <p:nvPr/>
        </p:nvSpPr>
        <p:spPr>
          <a:xfrm flipV="1">
            <a:off x="595800" y="21499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5" name=""/>
          <p:cNvSpPr/>
          <p:nvPr/>
        </p:nvSpPr>
        <p:spPr>
          <a:xfrm flipV="1">
            <a:off x="610200" y="2102400"/>
            <a:ext cx="334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6" name=""/>
          <p:cNvSpPr/>
          <p:nvPr/>
        </p:nvSpPr>
        <p:spPr>
          <a:xfrm flipV="1">
            <a:off x="643680" y="20926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7" name=""/>
          <p:cNvSpPr/>
          <p:nvPr/>
        </p:nvSpPr>
        <p:spPr>
          <a:xfrm flipV="1">
            <a:off x="653040" y="20736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8" name=""/>
          <p:cNvSpPr/>
          <p:nvPr/>
        </p:nvSpPr>
        <p:spPr>
          <a:xfrm>
            <a:off x="457560" y="2612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9" name=""/>
          <p:cNvSpPr/>
          <p:nvPr/>
        </p:nvSpPr>
        <p:spPr>
          <a:xfrm>
            <a:off x="457560" y="2617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0" name=""/>
          <p:cNvSpPr/>
          <p:nvPr/>
        </p:nvSpPr>
        <p:spPr>
          <a:xfrm flipH="1">
            <a:off x="452880" y="2621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1" name=""/>
          <p:cNvSpPr/>
          <p:nvPr/>
        </p:nvSpPr>
        <p:spPr>
          <a:xfrm>
            <a:off x="452880" y="2621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2" name=""/>
          <p:cNvSpPr/>
          <p:nvPr/>
        </p:nvSpPr>
        <p:spPr>
          <a:xfrm>
            <a:off x="452880" y="2626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3" name=""/>
          <p:cNvSpPr/>
          <p:nvPr/>
        </p:nvSpPr>
        <p:spPr>
          <a:xfrm>
            <a:off x="452880" y="263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4" name=""/>
          <p:cNvSpPr/>
          <p:nvPr/>
        </p:nvSpPr>
        <p:spPr>
          <a:xfrm>
            <a:off x="452880" y="2636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5" name=""/>
          <p:cNvSpPr/>
          <p:nvPr/>
        </p:nvSpPr>
        <p:spPr>
          <a:xfrm flipH="1">
            <a:off x="448200" y="2645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6" name=""/>
          <p:cNvSpPr/>
          <p:nvPr/>
        </p:nvSpPr>
        <p:spPr>
          <a:xfrm>
            <a:off x="448200" y="2655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7" name=""/>
          <p:cNvSpPr/>
          <p:nvPr/>
        </p:nvSpPr>
        <p:spPr>
          <a:xfrm>
            <a:off x="448200" y="266472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8" name=""/>
          <p:cNvSpPr/>
          <p:nvPr/>
        </p:nvSpPr>
        <p:spPr>
          <a:xfrm>
            <a:off x="448200" y="269352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9" name=""/>
          <p:cNvSpPr/>
          <p:nvPr/>
        </p:nvSpPr>
        <p:spPr>
          <a:xfrm>
            <a:off x="448200" y="27266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0" name=""/>
          <p:cNvSpPr/>
          <p:nvPr/>
        </p:nvSpPr>
        <p:spPr>
          <a:xfrm>
            <a:off x="452880" y="27410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1" name=""/>
          <p:cNvSpPr/>
          <p:nvPr/>
        </p:nvSpPr>
        <p:spPr>
          <a:xfrm>
            <a:off x="457560" y="27698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2" name=""/>
          <p:cNvSpPr/>
          <p:nvPr/>
        </p:nvSpPr>
        <p:spPr>
          <a:xfrm>
            <a:off x="462600" y="277920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3" name=""/>
          <p:cNvSpPr/>
          <p:nvPr/>
        </p:nvSpPr>
        <p:spPr>
          <a:xfrm flipV="1">
            <a:off x="476640" y="277920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4" name=""/>
          <p:cNvSpPr/>
          <p:nvPr/>
        </p:nvSpPr>
        <p:spPr>
          <a:xfrm flipV="1">
            <a:off x="510120" y="27698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5" name=""/>
          <p:cNvSpPr/>
          <p:nvPr/>
        </p:nvSpPr>
        <p:spPr>
          <a:xfrm flipV="1">
            <a:off x="524520" y="2712600"/>
            <a:ext cx="6192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6" name=""/>
          <p:cNvSpPr/>
          <p:nvPr/>
        </p:nvSpPr>
        <p:spPr>
          <a:xfrm flipV="1">
            <a:off x="586440" y="26982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7" name=""/>
          <p:cNvSpPr/>
          <p:nvPr/>
        </p:nvSpPr>
        <p:spPr>
          <a:xfrm flipV="1">
            <a:off x="595800" y="26838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8" name=""/>
          <p:cNvSpPr/>
          <p:nvPr/>
        </p:nvSpPr>
        <p:spPr>
          <a:xfrm flipV="1">
            <a:off x="610200" y="26744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9" name=""/>
          <p:cNvSpPr/>
          <p:nvPr/>
        </p:nvSpPr>
        <p:spPr>
          <a:xfrm flipV="1">
            <a:off x="619920" y="266004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0" name=""/>
          <p:cNvSpPr/>
          <p:nvPr/>
        </p:nvSpPr>
        <p:spPr>
          <a:xfrm>
            <a:off x="1044000" y="407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1" name=""/>
          <p:cNvSpPr/>
          <p:nvPr/>
        </p:nvSpPr>
        <p:spPr>
          <a:xfrm>
            <a:off x="104400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2" name=""/>
          <p:cNvSpPr/>
          <p:nvPr/>
        </p:nvSpPr>
        <p:spPr>
          <a:xfrm flipH="1">
            <a:off x="1039320" y="4085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3" name=""/>
          <p:cNvSpPr/>
          <p:nvPr/>
        </p:nvSpPr>
        <p:spPr>
          <a:xfrm>
            <a:off x="1039320" y="4085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4" name=""/>
          <p:cNvSpPr/>
          <p:nvPr/>
        </p:nvSpPr>
        <p:spPr>
          <a:xfrm flipH="1">
            <a:off x="1034640" y="4090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5" name=""/>
          <p:cNvSpPr/>
          <p:nvPr/>
        </p:nvSpPr>
        <p:spPr>
          <a:xfrm>
            <a:off x="103464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6" name=""/>
          <p:cNvSpPr/>
          <p:nvPr/>
        </p:nvSpPr>
        <p:spPr>
          <a:xfrm>
            <a:off x="1034640" y="4095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7" name=""/>
          <p:cNvSpPr/>
          <p:nvPr/>
        </p:nvSpPr>
        <p:spPr>
          <a:xfrm flipH="1">
            <a:off x="1029600" y="4099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8" name=""/>
          <p:cNvSpPr/>
          <p:nvPr/>
        </p:nvSpPr>
        <p:spPr>
          <a:xfrm>
            <a:off x="1029600" y="4099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9" name=""/>
          <p:cNvSpPr/>
          <p:nvPr/>
        </p:nvSpPr>
        <p:spPr>
          <a:xfrm flipH="1">
            <a:off x="1020240" y="41043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0" name=""/>
          <p:cNvSpPr/>
          <p:nvPr/>
        </p:nvSpPr>
        <p:spPr>
          <a:xfrm>
            <a:off x="1020240" y="411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1" name=""/>
          <p:cNvSpPr/>
          <p:nvPr/>
        </p:nvSpPr>
        <p:spPr>
          <a:xfrm>
            <a:off x="1020240" y="4118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2" name=""/>
          <p:cNvSpPr/>
          <p:nvPr/>
        </p:nvSpPr>
        <p:spPr>
          <a:xfrm flipH="1">
            <a:off x="1015560" y="4123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3" name=""/>
          <p:cNvSpPr/>
          <p:nvPr/>
        </p:nvSpPr>
        <p:spPr>
          <a:xfrm>
            <a:off x="1015560" y="412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4" name=""/>
          <p:cNvSpPr/>
          <p:nvPr/>
        </p:nvSpPr>
        <p:spPr>
          <a:xfrm flipH="1">
            <a:off x="1010880" y="4128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5" name=""/>
          <p:cNvSpPr/>
          <p:nvPr/>
        </p:nvSpPr>
        <p:spPr>
          <a:xfrm>
            <a:off x="1010880" y="4133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6" name=""/>
          <p:cNvSpPr/>
          <p:nvPr/>
        </p:nvSpPr>
        <p:spPr>
          <a:xfrm flipH="1">
            <a:off x="1005840" y="41378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7" name=""/>
          <p:cNvSpPr/>
          <p:nvPr/>
        </p:nvSpPr>
        <p:spPr>
          <a:xfrm flipH="1">
            <a:off x="1001160" y="4152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8" name=""/>
          <p:cNvSpPr/>
          <p:nvPr/>
        </p:nvSpPr>
        <p:spPr>
          <a:xfrm>
            <a:off x="100116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9" name=""/>
          <p:cNvSpPr/>
          <p:nvPr/>
        </p:nvSpPr>
        <p:spPr>
          <a:xfrm>
            <a:off x="1001160" y="4166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0" name=""/>
          <p:cNvSpPr/>
          <p:nvPr/>
        </p:nvSpPr>
        <p:spPr>
          <a:xfrm>
            <a:off x="100584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1" name=""/>
          <p:cNvSpPr/>
          <p:nvPr/>
        </p:nvSpPr>
        <p:spPr>
          <a:xfrm>
            <a:off x="100584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2" name=""/>
          <p:cNvSpPr/>
          <p:nvPr/>
        </p:nvSpPr>
        <p:spPr>
          <a:xfrm>
            <a:off x="1005840" y="4180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3" name=""/>
          <p:cNvSpPr/>
          <p:nvPr/>
        </p:nvSpPr>
        <p:spPr>
          <a:xfrm>
            <a:off x="1010880" y="4180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4" name=""/>
          <p:cNvSpPr/>
          <p:nvPr/>
        </p:nvSpPr>
        <p:spPr>
          <a:xfrm>
            <a:off x="1015560" y="4185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5" name=""/>
          <p:cNvSpPr/>
          <p:nvPr/>
        </p:nvSpPr>
        <p:spPr>
          <a:xfrm flipV="1">
            <a:off x="1020240" y="4180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6" name=""/>
          <p:cNvSpPr/>
          <p:nvPr/>
        </p:nvSpPr>
        <p:spPr>
          <a:xfrm>
            <a:off x="102492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7" name=""/>
          <p:cNvSpPr/>
          <p:nvPr/>
        </p:nvSpPr>
        <p:spPr>
          <a:xfrm>
            <a:off x="1029600" y="4180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8" name=""/>
          <p:cNvSpPr/>
          <p:nvPr/>
        </p:nvSpPr>
        <p:spPr>
          <a:xfrm flipV="1">
            <a:off x="1039320" y="41760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9" name=""/>
          <p:cNvSpPr/>
          <p:nvPr/>
        </p:nvSpPr>
        <p:spPr>
          <a:xfrm>
            <a:off x="1058400" y="417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0" name=""/>
          <p:cNvSpPr/>
          <p:nvPr/>
        </p:nvSpPr>
        <p:spPr>
          <a:xfrm>
            <a:off x="1063080" y="41760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1" name=""/>
          <p:cNvSpPr/>
          <p:nvPr/>
        </p:nvSpPr>
        <p:spPr>
          <a:xfrm>
            <a:off x="1082160" y="41760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2" name=""/>
          <p:cNvSpPr/>
          <p:nvPr/>
        </p:nvSpPr>
        <p:spPr>
          <a:xfrm>
            <a:off x="1096560" y="41760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3" name=""/>
          <p:cNvSpPr/>
          <p:nvPr/>
        </p:nvSpPr>
        <p:spPr>
          <a:xfrm>
            <a:off x="1110960" y="41760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4" name=""/>
          <p:cNvSpPr/>
          <p:nvPr/>
        </p:nvSpPr>
        <p:spPr>
          <a:xfrm>
            <a:off x="1125000" y="4180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5" name=""/>
          <p:cNvSpPr/>
          <p:nvPr/>
        </p:nvSpPr>
        <p:spPr>
          <a:xfrm>
            <a:off x="1134720" y="41806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6" name=""/>
          <p:cNvSpPr/>
          <p:nvPr/>
        </p:nvSpPr>
        <p:spPr>
          <a:xfrm>
            <a:off x="1153800" y="4185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7" name=""/>
          <p:cNvSpPr/>
          <p:nvPr/>
        </p:nvSpPr>
        <p:spPr>
          <a:xfrm>
            <a:off x="1158480" y="4185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8" name=""/>
          <p:cNvSpPr/>
          <p:nvPr/>
        </p:nvSpPr>
        <p:spPr>
          <a:xfrm>
            <a:off x="1168200" y="4185360"/>
            <a:ext cx="18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9" name=""/>
          <p:cNvSpPr/>
          <p:nvPr/>
        </p:nvSpPr>
        <p:spPr>
          <a:xfrm>
            <a:off x="1186920" y="4185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0" name=""/>
          <p:cNvSpPr/>
          <p:nvPr/>
        </p:nvSpPr>
        <p:spPr>
          <a:xfrm>
            <a:off x="1196640" y="41853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1" name=""/>
          <p:cNvSpPr/>
          <p:nvPr/>
        </p:nvSpPr>
        <p:spPr>
          <a:xfrm>
            <a:off x="1225080" y="4185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2" name=""/>
          <p:cNvSpPr/>
          <p:nvPr/>
        </p:nvSpPr>
        <p:spPr>
          <a:xfrm>
            <a:off x="1234800" y="4185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3" name=""/>
          <p:cNvSpPr/>
          <p:nvPr/>
        </p:nvSpPr>
        <p:spPr>
          <a:xfrm>
            <a:off x="1244160" y="41853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4" name=""/>
          <p:cNvSpPr/>
          <p:nvPr/>
        </p:nvSpPr>
        <p:spPr>
          <a:xfrm>
            <a:off x="1253880" y="4185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5" name=""/>
          <p:cNvSpPr/>
          <p:nvPr/>
        </p:nvSpPr>
        <p:spPr>
          <a:xfrm>
            <a:off x="1263240" y="41853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6" name=""/>
          <p:cNvSpPr/>
          <p:nvPr/>
        </p:nvSpPr>
        <p:spPr>
          <a:xfrm>
            <a:off x="1277640" y="41853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7" name=""/>
          <p:cNvSpPr/>
          <p:nvPr/>
        </p:nvSpPr>
        <p:spPr>
          <a:xfrm>
            <a:off x="1292040" y="4185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8" name=""/>
          <p:cNvSpPr/>
          <p:nvPr/>
        </p:nvSpPr>
        <p:spPr>
          <a:xfrm>
            <a:off x="1301400" y="4185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9" name=""/>
          <p:cNvSpPr/>
          <p:nvPr/>
        </p:nvSpPr>
        <p:spPr>
          <a:xfrm>
            <a:off x="1306440" y="4185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0" name=""/>
          <p:cNvSpPr/>
          <p:nvPr/>
        </p:nvSpPr>
        <p:spPr>
          <a:xfrm>
            <a:off x="1315800" y="41853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1" name=""/>
          <p:cNvSpPr/>
          <p:nvPr/>
        </p:nvSpPr>
        <p:spPr>
          <a:xfrm>
            <a:off x="1330200" y="41853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2" name=""/>
          <p:cNvSpPr/>
          <p:nvPr/>
        </p:nvSpPr>
        <p:spPr>
          <a:xfrm>
            <a:off x="1349280" y="4190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3" name=""/>
          <p:cNvSpPr/>
          <p:nvPr/>
        </p:nvSpPr>
        <p:spPr>
          <a:xfrm>
            <a:off x="1358640" y="41904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4" name=""/>
          <p:cNvSpPr/>
          <p:nvPr/>
        </p:nvSpPr>
        <p:spPr>
          <a:xfrm flipV="1">
            <a:off x="1382400" y="4185360"/>
            <a:ext cx="24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5" name=""/>
          <p:cNvSpPr/>
          <p:nvPr/>
        </p:nvSpPr>
        <p:spPr>
          <a:xfrm>
            <a:off x="1406520" y="41853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6" name=""/>
          <p:cNvSpPr/>
          <p:nvPr/>
        </p:nvSpPr>
        <p:spPr>
          <a:xfrm>
            <a:off x="1425600" y="4185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7" name=""/>
          <p:cNvSpPr/>
          <p:nvPr/>
        </p:nvSpPr>
        <p:spPr>
          <a:xfrm flipV="1">
            <a:off x="1434960" y="41806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8" name=""/>
          <p:cNvSpPr/>
          <p:nvPr/>
        </p:nvSpPr>
        <p:spPr>
          <a:xfrm>
            <a:off x="1454040" y="41806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9" name=""/>
          <p:cNvSpPr/>
          <p:nvPr/>
        </p:nvSpPr>
        <p:spPr>
          <a:xfrm>
            <a:off x="1473120" y="4180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0" name=""/>
          <p:cNvSpPr/>
          <p:nvPr/>
        </p:nvSpPr>
        <p:spPr>
          <a:xfrm>
            <a:off x="1487520" y="4180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1" name=""/>
          <p:cNvSpPr/>
          <p:nvPr/>
        </p:nvSpPr>
        <p:spPr>
          <a:xfrm>
            <a:off x="150192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2" name=""/>
          <p:cNvSpPr/>
          <p:nvPr/>
        </p:nvSpPr>
        <p:spPr>
          <a:xfrm>
            <a:off x="1506600" y="41806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3" name=""/>
          <p:cNvSpPr/>
          <p:nvPr/>
        </p:nvSpPr>
        <p:spPr>
          <a:xfrm>
            <a:off x="1515960" y="4180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4" name=""/>
          <p:cNvSpPr/>
          <p:nvPr/>
        </p:nvSpPr>
        <p:spPr>
          <a:xfrm>
            <a:off x="1530360" y="41806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5" name=""/>
          <p:cNvSpPr/>
          <p:nvPr/>
        </p:nvSpPr>
        <p:spPr>
          <a:xfrm>
            <a:off x="1554120" y="41806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6" name=""/>
          <p:cNvSpPr/>
          <p:nvPr/>
        </p:nvSpPr>
        <p:spPr>
          <a:xfrm>
            <a:off x="1573200" y="4180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7" name=""/>
          <p:cNvSpPr/>
          <p:nvPr/>
        </p:nvSpPr>
        <p:spPr>
          <a:xfrm flipV="1">
            <a:off x="1587600" y="41760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8" name=""/>
          <p:cNvSpPr/>
          <p:nvPr/>
        </p:nvSpPr>
        <p:spPr>
          <a:xfrm>
            <a:off x="1611360" y="41760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9" name=""/>
          <p:cNvSpPr/>
          <p:nvPr/>
        </p:nvSpPr>
        <p:spPr>
          <a:xfrm flipV="1">
            <a:off x="1630440" y="4171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0" name=""/>
          <p:cNvSpPr/>
          <p:nvPr/>
        </p:nvSpPr>
        <p:spPr>
          <a:xfrm>
            <a:off x="1644840" y="41713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1" name=""/>
          <p:cNvSpPr/>
          <p:nvPr/>
        </p:nvSpPr>
        <p:spPr>
          <a:xfrm flipV="1">
            <a:off x="1668600" y="41662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2" name=""/>
          <p:cNvSpPr/>
          <p:nvPr/>
        </p:nvSpPr>
        <p:spPr>
          <a:xfrm>
            <a:off x="1687680" y="41662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3" name=""/>
          <p:cNvSpPr/>
          <p:nvPr/>
        </p:nvSpPr>
        <p:spPr>
          <a:xfrm flipV="1">
            <a:off x="1711440" y="4161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4" name=""/>
          <p:cNvSpPr/>
          <p:nvPr/>
        </p:nvSpPr>
        <p:spPr>
          <a:xfrm>
            <a:off x="1721160" y="41616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5" name=""/>
          <p:cNvSpPr/>
          <p:nvPr/>
        </p:nvSpPr>
        <p:spPr>
          <a:xfrm>
            <a:off x="1740240" y="41616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6" name=""/>
          <p:cNvSpPr/>
          <p:nvPr/>
        </p:nvSpPr>
        <p:spPr>
          <a:xfrm>
            <a:off x="1759320" y="41616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7" name=""/>
          <p:cNvSpPr/>
          <p:nvPr/>
        </p:nvSpPr>
        <p:spPr>
          <a:xfrm>
            <a:off x="1773360" y="4166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8" name=""/>
          <p:cNvSpPr/>
          <p:nvPr/>
        </p:nvSpPr>
        <p:spPr>
          <a:xfrm>
            <a:off x="1783080" y="4166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9" name=""/>
          <p:cNvSpPr/>
          <p:nvPr/>
        </p:nvSpPr>
        <p:spPr>
          <a:xfrm>
            <a:off x="1802160" y="4166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0" name=""/>
          <p:cNvSpPr/>
          <p:nvPr/>
        </p:nvSpPr>
        <p:spPr>
          <a:xfrm flipV="1">
            <a:off x="1821240" y="41616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1" name=""/>
          <p:cNvSpPr/>
          <p:nvPr/>
        </p:nvSpPr>
        <p:spPr>
          <a:xfrm>
            <a:off x="1840320" y="41616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2" name=""/>
          <p:cNvSpPr/>
          <p:nvPr/>
        </p:nvSpPr>
        <p:spPr>
          <a:xfrm>
            <a:off x="1854720" y="41616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3" name=""/>
          <p:cNvSpPr/>
          <p:nvPr/>
        </p:nvSpPr>
        <p:spPr>
          <a:xfrm flipV="1">
            <a:off x="1878480" y="41569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4" name=""/>
          <p:cNvSpPr/>
          <p:nvPr/>
        </p:nvSpPr>
        <p:spPr>
          <a:xfrm flipV="1">
            <a:off x="1902240" y="41522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5" name=""/>
          <p:cNvSpPr/>
          <p:nvPr/>
        </p:nvSpPr>
        <p:spPr>
          <a:xfrm>
            <a:off x="1930680" y="4152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6" name=""/>
          <p:cNvSpPr/>
          <p:nvPr/>
        </p:nvSpPr>
        <p:spPr>
          <a:xfrm flipV="1">
            <a:off x="1945080" y="4147200"/>
            <a:ext cx="288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7" name=""/>
          <p:cNvSpPr/>
          <p:nvPr/>
        </p:nvSpPr>
        <p:spPr>
          <a:xfrm>
            <a:off x="1973880" y="4147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8" name=""/>
          <p:cNvSpPr/>
          <p:nvPr/>
        </p:nvSpPr>
        <p:spPr>
          <a:xfrm>
            <a:off x="1983240" y="414720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9" name=""/>
          <p:cNvSpPr/>
          <p:nvPr/>
        </p:nvSpPr>
        <p:spPr>
          <a:xfrm flipV="1">
            <a:off x="2012040" y="4142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0" name=""/>
          <p:cNvSpPr/>
          <p:nvPr/>
        </p:nvSpPr>
        <p:spPr>
          <a:xfrm>
            <a:off x="2035800" y="41425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1" name=""/>
          <p:cNvSpPr/>
          <p:nvPr/>
        </p:nvSpPr>
        <p:spPr>
          <a:xfrm>
            <a:off x="2049840" y="414252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2" name=""/>
          <p:cNvSpPr/>
          <p:nvPr/>
        </p:nvSpPr>
        <p:spPr>
          <a:xfrm>
            <a:off x="2073960" y="4142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3" name=""/>
          <p:cNvSpPr/>
          <p:nvPr/>
        </p:nvSpPr>
        <p:spPr>
          <a:xfrm>
            <a:off x="2083320" y="4142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4" name=""/>
          <p:cNvSpPr/>
          <p:nvPr/>
        </p:nvSpPr>
        <p:spPr>
          <a:xfrm>
            <a:off x="2102400" y="4142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5" name=""/>
          <p:cNvSpPr/>
          <p:nvPr/>
        </p:nvSpPr>
        <p:spPr>
          <a:xfrm>
            <a:off x="2121480" y="41425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6" name=""/>
          <p:cNvSpPr/>
          <p:nvPr/>
        </p:nvSpPr>
        <p:spPr>
          <a:xfrm flipV="1">
            <a:off x="2140560" y="41378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7" name=""/>
          <p:cNvSpPr/>
          <p:nvPr/>
        </p:nvSpPr>
        <p:spPr>
          <a:xfrm>
            <a:off x="2150280" y="41378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8" name=""/>
          <p:cNvSpPr/>
          <p:nvPr/>
        </p:nvSpPr>
        <p:spPr>
          <a:xfrm flipV="1">
            <a:off x="2174040" y="413316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9" name=""/>
          <p:cNvSpPr/>
          <p:nvPr/>
        </p:nvSpPr>
        <p:spPr>
          <a:xfrm flipV="1">
            <a:off x="2202480" y="412812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0" name=""/>
          <p:cNvSpPr/>
          <p:nvPr/>
        </p:nvSpPr>
        <p:spPr>
          <a:xfrm flipV="1">
            <a:off x="2221560" y="412344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1" name=""/>
          <p:cNvSpPr/>
          <p:nvPr/>
        </p:nvSpPr>
        <p:spPr>
          <a:xfrm flipV="1">
            <a:off x="2255040" y="411876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2" name=""/>
          <p:cNvSpPr/>
          <p:nvPr/>
        </p:nvSpPr>
        <p:spPr>
          <a:xfrm flipV="1">
            <a:off x="2288520" y="41140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3" name=""/>
          <p:cNvSpPr/>
          <p:nvPr/>
        </p:nvSpPr>
        <p:spPr>
          <a:xfrm>
            <a:off x="2302560" y="41140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4" name=""/>
          <p:cNvSpPr/>
          <p:nvPr/>
        </p:nvSpPr>
        <p:spPr>
          <a:xfrm flipV="1">
            <a:off x="2331360" y="410940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5" name=""/>
          <p:cNvSpPr/>
          <p:nvPr/>
        </p:nvSpPr>
        <p:spPr>
          <a:xfrm>
            <a:off x="2359800" y="4109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6" name=""/>
          <p:cNvSpPr/>
          <p:nvPr/>
        </p:nvSpPr>
        <p:spPr>
          <a:xfrm>
            <a:off x="2378880" y="4109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7" name=""/>
          <p:cNvSpPr/>
          <p:nvPr/>
        </p:nvSpPr>
        <p:spPr>
          <a:xfrm>
            <a:off x="2393280" y="4114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8" name=""/>
          <p:cNvSpPr/>
          <p:nvPr/>
        </p:nvSpPr>
        <p:spPr>
          <a:xfrm>
            <a:off x="240264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9" name=""/>
          <p:cNvSpPr/>
          <p:nvPr/>
        </p:nvSpPr>
        <p:spPr>
          <a:xfrm>
            <a:off x="2421720" y="411408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0" name=""/>
          <p:cNvSpPr/>
          <p:nvPr/>
        </p:nvSpPr>
        <p:spPr>
          <a:xfrm>
            <a:off x="2445840" y="41187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1" name=""/>
          <p:cNvSpPr/>
          <p:nvPr/>
        </p:nvSpPr>
        <p:spPr>
          <a:xfrm>
            <a:off x="2469600" y="411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2" name=""/>
          <p:cNvSpPr/>
          <p:nvPr/>
        </p:nvSpPr>
        <p:spPr>
          <a:xfrm>
            <a:off x="2478960" y="411876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3" name=""/>
          <p:cNvSpPr/>
          <p:nvPr/>
        </p:nvSpPr>
        <p:spPr>
          <a:xfrm>
            <a:off x="2507760" y="4118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4" name=""/>
          <p:cNvSpPr/>
          <p:nvPr/>
        </p:nvSpPr>
        <p:spPr>
          <a:xfrm>
            <a:off x="2517120" y="411876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5" name=""/>
          <p:cNvSpPr/>
          <p:nvPr/>
        </p:nvSpPr>
        <p:spPr>
          <a:xfrm>
            <a:off x="2545920" y="41187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6" name=""/>
          <p:cNvSpPr/>
          <p:nvPr/>
        </p:nvSpPr>
        <p:spPr>
          <a:xfrm flipV="1">
            <a:off x="2569680" y="41140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7" name=""/>
          <p:cNvSpPr/>
          <p:nvPr/>
        </p:nvSpPr>
        <p:spPr>
          <a:xfrm>
            <a:off x="2588760" y="4114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8" name=""/>
          <p:cNvSpPr/>
          <p:nvPr/>
        </p:nvSpPr>
        <p:spPr>
          <a:xfrm>
            <a:off x="259812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9" name=""/>
          <p:cNvSpPr/>
          <p:nvPr/>
        </p:nvSpPr>
        <p:spPr>
          <a:xfrm>
            <a:off x="2617200" y="4114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0" name=""/>
          <p:cNvSpPr/>
          <p:nvPr/>
        </p:nvSpPr>
        <p:spPr>
          <a:xfrm flipV="1">
            <a:off x="2626920" y="4109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1" name=""/>
          <p:cNvSpPr/>
          <p:nvPr/>
        </p:nvSpPr>
        <p:spPr>
          <a:xfrm>
            <a:off x="2641320" y="41094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2" name=""/>
          <p:cNvSpPr/>
          <p:nvPr/>
        </p:nvSpPr>
        <p:spPr>
          <a:xfrm>
            <a:off x="2655360" y="4114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3" name=""/>
          <p:cNvSpPr/>
          <p:nvPr/>
        </p:nvSpPr>
        <p:spPr>
          <a:xfrm>
            <a:off x="266040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4" name=""/>
          <p:cNvSpPr/>
          <p:nvPr/>
        </p:nvSpPr>
        <p:spPr>
          <a:xfrm>
            <a:off x="2679480" y="41140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5" name=""/>
          <p:cNvSpPr/>
          <p:nvPr/>
        </p:nvSpPr>
        <p:spPr>
          <a:xfrm>
            <a:off x="2693520" y="4114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6" name=""/>
          <p:cNvSpPr/>
          <p:nvPr/>
        </p:nvSpPr>
        <p:spPr>
          <a:xfrm>
            <a:off x="2703240" y="41140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7" name=""/>
          <p:cNvSpPr/>
          <p:nvPr/>
        </p:nvSpPr>
        <p:spPr>
          <a:xfrm>
            <a:off x="272700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8" name=""/>
          <p:cNvSpPr/>
          <p:nvPr/>
        </p:nvSpPr>
        <p:spPr>
          <a:xfrm>
            <a:off x="2746080" y="41140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9" name=""/>
          <p:cNvSpPr/>
          <p:nvPr/>
        </p:nvSpPr>
        <p:spPr>
          <a:xfrm>
            <a:off x="2760480" y="411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0" name=""/>
          <p:cNvSpPr/>
          <p:nvPr/>
        </p:nvSpPr>
        <p:spPr>
          <a:xfrm>
            <a:off x="2779560" y="4114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1" name=""/>
          <p:cNvSpPr/>
          <p:nvPr/>
        </p:nvSpPr>
        <p:spPr>
          <a:xfrm>
            <a:off x="2788920" y="41140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2" name=""/>
          <p:cNvSpPr/>
          <p:nvPr/>
        </p:nvSpPr>
        <p:spPr>
          <a:xfrm>
            <a:off x="2808000" y="41187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3" name=""/>
          <p:cNvSpPr/>
          <p:nvPr/>
        </p:nvSpPr>
        <p:spPr>
          <a:xfrm>
            <a:off x="2822400" y="41234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4" name=""/>
          <p:cNvSpPr/>
          <p:nvPr/>
        </p:nvSpPr>
        <p:spPr>
          <a:xfrm>
            <a:off x="2841480" y="4123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5" name=""/>
          <p:cNvSpPr/>
          <p:nvPr/>
        </p:nvSpPr>
        <p:spPr>
          <a:xfrm>
            <a:off x="2850840" y="41281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6" name=""/>
          <p:cNvSpPr/>
          <p:nvPr/>
        </p:nvSpPr>
        <p:spPr>
          <a:xfrm>
            <a:off x="2865240" y="413316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7" name=""/>
          <p:cNvSpPr/>
          <p:nvPr/>
        </p:nvSpPr>
        <p:spPr>
          <a:xfrm>
            <a:off x="2884320" y="4142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8" name=""/>
          <p:cNvSpPr/>
          <p:nvPr/>
        </p:nvSpPr>
        <p:spPr>
          <a:xfrm>
            <a:off x="2908080" y="4147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9" name=""/>
          <p:cNvSpPr/>
          <p:nvPr/>
        </p:nvSpPr>
        <p:spPr>
          <a:xfrm>
            <a:off x="2922480" y="414720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0" name=""/>
          <p:cNvSpPr/>
          <p:nvPr/>
        </p:nvSpPr>
        <p:spPr>
          <a:xfrm>
            <a:off x="2946240" y="4152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1" name=""/>
          <p:cNvSpPr/>
          <p:nvPr/>
        </p:nvSpPr>
        <p:spPr>
          <a:xfrm>
            <a:off x="2955960" y="41522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2" name=""/>
          <p:cNvSpPr/>
          <p:nvPr/>
        </p:nvSpPr>
        <p:spPr>
          <a:xfrm>
            <a:off x="2979720" y="41522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3" name=""/>
          <p:cNvSpPr/>
          <p:nvPr/>
        </p:nvSpPr>
        <p:spPr>
          <a:xfrm>
            <a:off x="2998800" y="41522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4" name=""/>
          <p:cNvSpPr/>
          <p:nvPr/>
        </p:nvSpPr>
        <p:spPr>
          <a:xfrm>
            <a:off x="3017880" y="4152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5" name=""/>
          <p:cNvSpPr/>
          <p:nvPr/>
        </p:nvSpPr>
        <p:spPr>
          <a:xfrm>
            <a:off x="3027240" y="41522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6" name=""/>
          <p:cNvSpPr/>
          <p:nvPr/>
        </p:nvSpPr>
        <p:spPr>
          <a:xfrm>
            <a:off x="3046320" y="4156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7" name=""/>
          <p:cNvSpPr/>
          <p:nvPr/>
        </p:nvSpPr>
        <p:spPr>
          <a:xfrm>
            <a:off x="3060720" y="4156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8" name=""/>
          <p:cNvSpPr/>
          <p:nvPr/>
        </p:nvSpPr>
        <p:spPr>
          <a:xfrm>
            <a:off x="3070080" y="41616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9" name=""/>
          <p:cNvSpPr/>
          <p:nvPr/>
        </p:nvSpPr>
        <p:spPr>
          <a:xfrm>
            <a:off x="3089160" y="41616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0" name=""/>
          <p:cNvSpPr/>
          <p:nvPr/>
        </p:nvSpPr>
        <p:spPr>
          <a:xfrm>
            <a:off x="3108240" y="4166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1" name=""/>
          <p:cNvSpPr/>
          <p:nvPr/>
        </p:nvSpPr>
        <p:spPr>
          <a:xfrm>
            <a:off x="3127320" y="4166280"/>
            <a:ext cx="478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2" name=""/>
          <p:cNvSpPr/>
          <p:nvPr/>
        </p:nvSpPr>
        <p:spPr>
          <a:xfrm flipV="1">
            <a:off x="3175200" y="4161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3" name=""/>
          <p:cNvSpPr/>
          <p:nvPr/>
        </p:nvSpPr>
        <p:spPr>
          <a:xfrm flipV="1">
            <a:off x="3184560" y="4152240"/>
            <a:ext cx="525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4" name=""/>
          <p:cNvSpPr/>
          <p:nvPr/>
        </p:nvSpPr>
        <p:spPr>
          <a:xfrm flipV="1">
            <a:off x="3237120" y="41472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5" name=""/>
          <p:cNvSpPr/>
          <p:nvPr/>
        </p:nvSpPr>
        <p:spPr>
          <a:xfrm>
            <a:off x="3256200" y="41472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6" name=""/>
          <p:cNvSpPr/>
          <p:nvPr/>
        </p:nvSpPr>
        <p:spPr>
          <a:xfrm>
            <a:off x="3284640" y="4147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7" name=""/>
          <p:cNvSpPr/>
          <p:nvPr/>
        </p:nvSpPr>
        <p:spPr>
          <a:xfrm>
            <a:off x="3299040" y="4147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8" name=""/>
          <p:cNvSpPr/>
          <p:nvPr/>
        </p:nvSpPr>
        <p:spPr>
          <a:xfrm>
            <a:off x="3308760" y="4147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9" name=""/>
          <p:cNvSpPr/>
          <p:nvPr/>
        </p:nvSpPr>
        <p:spPr>
          <a:xfrm>
            <a:off x="3318120" y="414720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0" name=""/>
          <p:cNvSpPr/>
          <p:nvPr/>
        </p:nvSpPr>
        <p:spPr>
          <a:xfrm>
            <a:off x="3356280" y="4147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1" name=""/>
          <p:cNvSpPr/>
          <p:nvPr/>
        </p:nvSpPr>
        <p:spPr>
          <a:xfrm flipV="1">
            <a:off x="3370680" y="414252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2" name=""/>
          <p:cNvSpPr/>
          <p:nvPr/>
        </p:nvSpPr>
        <p:spPr>
          <a:xfrm>
            <a:off x="3413520" y="4142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3" name=""/>
          <p:cNvSpPr/>
          <p:nvPr/>
        </p:nvSpPr>
        <p:spPr>
          <a:xfrm flipV="1">
            <a:off x="3422880" y="4137840"/>
            <a:ext cx="432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4" name=""/>
          <p:cNvSpPr/>
          <p:nvPr/>
        </p:nvSpPr>
        <p:spPr>
          <a:xfrm>
            <a:off x="3466080" y="41378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5" name=""/>
          <p:cNvSpPr/>
          <p:nvPr/>
        </p:nvSpPr>
        <p:spPr>
          <a:xfrm>
            <a:off x="3480120" y="4137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6" name=""/>
          <p:cNvSpPr/>
          <p:nvPr/>
        </p:nvSpPr>
        <p:spPr>
          <a:xfrm>
            <a:off x="3489840" y="4137840"/>
            <a:ext cx="475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7" name=""/>
          <p:cNvSpPr/>
          <p:nvPr/>
        </p:nvSpPr>
        <p:spPr>
          <a:xfrm>
            <a:off x="3537360" y="4137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8" name=""/>
          <p:cNvSpPr/>
          <p:nvPr/>
        </p:nvSpPr>
        <p:spPr>
          <a:xfrm>
            <a:off x="3547080" y="4137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9" name=""/>
          <p:cNvSpPr/>
          <p:nvPr/>
        </p:nvSpPr>
        <p:spPr>
          <a:xfrm>
            <a:off x="3566160" y="4142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0" name=""/>
          <p:cNvSpPr/>
          <p:nvPr/>
        </p:nvSpPr>
        <p:spPr>
          <a:xfrm>
            <a:off x="3575520" y="41425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1" name=""/>
          <p:cNvSpPr/>
          <p:nvPr/>
        </p:nvSpPr>
        <p:spPr>
          <a:xfrm>
            <a:off x="3599280" y="414720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2" name=""/>
          <p:cNvSpPr/>
          <p:nvPr/>
        </p:nvSpPr>
        <p:spPr>
          <a:xfrm>
            <a:off x="3623400" y="41472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3" name=""/>
          <p:cNvSpPr/>
          <p:nvPr/>
        </p:nvSpPr>
        <p:spPr>
          <a:xfrm flipV="1">
            <a:off x="3637440" y="414252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4" name=""/>
          <p:cNvSpPr/>
          <p:nvPr/>
        </p:nvSpPr>
        <p:spPr>
          <a:xfrm>
            <a:off x="3675600" y="41425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5" name=""/>
          <p:cNvSpPr/>
          <p:nvPr/>
        </p:nvSpPr>
        <p:spPr>
          <a:xfrm flipV="1">
            <a:off x="3690000" y="4133160"/>
            <a:ext cx="381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6" name=""/>
          <p:cNvSpPr/>
          <p:nvPr/>
        </p:nvSpPr>
        <p:spPr>
          <a:xfrm>
            <a:off x="3728160" y="41331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7" name=""/>
          <p:cNvSpPr/>
          <p:nvPr/>
        </p:nvSpPr>
        <p:spPr>
          <a:xfrm>
            <a:off x="3742560" y="4133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8" name=""/>
          <p:cNvSpPr/>
          <p:nvPr/>
        </p:nvSpPr>
        <p:spPr>
          <a:xfrm>
            <a:off x="3751920" y="41331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9" name=""/>
          <p:cNvSpPr/>
          <p:nvPr/>
        </p:nvSpPr>
        <p:spPr>
          <a:xfrm>
            <a:off x="3790080" y="4133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0" name=""/>
          <p:cNvSpPr/>
          <p:nvPr/>
        </p:nvSpPr>
        <p:spPr>
          <a:xfrm>
            <a:off x="3799800" y="4133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1" name=""/>
          <p:cNvSpPr/>
          <p:nvPr/>
        </p:nvSpPr>
        <p:spPr>
          <a:xfrm>
            <a:off x="3809160" y="413784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2" name=""/>
          <p:cNvSpPr/>
          <p:nvPr/>
        </p:nvSpPr>
        <p:spPr>
          <a:xfrm>
            <a:off x="3842640" y="4142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3" name=""/>
          <p:cNvSpPr/>
          <p:nvPr/>
        </p:nvSpPr>
        <p:spPr>
          <a:xfrm>
            <a:off x="3852000" y="4142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4" name=""/>
          <p:cNvSpPr/>
          <p:nvPr/>
        </p:nvSpPr>
        <p:spPr>
          <a:xfrm>
            <a:off x="3861720" y="41425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5" name=""/>
          <p:cNvSpPr/>
          <p:nvPr/>
        </p:nvSpPr>
        <p:spPr>
          <a:xfrm>
            <a:off x="3876120" y="4142520"/>
            <a:ext cx="428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6" name=""/>
          <p:cNvSpPr/>
          <p:nvPr/>
        </p:nvSpPr>
        <p:spPr>
          <a:xfrm flipV="1">
            <a:off x="3918960" y="4137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7" name=""/>
          <p:cNvSpPr/>
          <p:nvPr/>
        </p:nvSpPr>
        <p:spPr>
          <a:xfrm>
            <a:off x="3928320" y="4137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8" name=""/>
          <p:cNvSpPr/>
          <p:nvPr/>
        </p:nvSpPr>
        <p:spPr>
          <a:xfrm flipV="1">
            <a:off x="3942720" y="4133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9" name=""/>
          <p:cNvSpPr/>
          <p:nvPr/>
        </p:nvSpPr>
        <p:spPr>
          <a:xfrm>
            <a:off x="3957120" y="413316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0" name=""/>
          <p:cNvSpPr/>
          <p:nvPr/>
        </p:nvSpPr>
        <p:spPr>
          <a:xfrm flipV="1">
            <a:off x="3990240" y="41281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1" name=""/>
          <p:cNvSpPr/>
          <p:nvPr/>
        </p:nvSpPr>
        <p:spPr>
          <a:xfrm>
            <a:off x="3999960" y="4128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2" name=""/>
          <p:cNvSpPr/>
          <p:nvPr/>
        </p:nvSpPr>
        <p:spPr>
          <a:xfrm>
            <a:off x="4009320" y="41281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3" name=""/>
          <p:cNvSpPr/>
          <p:nvPr/>
        </p:nvSpPr>
        <p:spPr>
          <a:xfrm>
            <a:off x="4038120" y="4128120"/>
            <a:ext cx="33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4" name=""/>
          <p:cNvSpPr/>
          <p:nvPr/>
        </p:nvSpPr>
        <p:spPr>
          <a:xfrm>
            <a:off x="4071240" y="4133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5" name=""/>
          <p:cNvSpPr/>
          <p:nvPr/>
        </p:nvSpPr>
        <p:spPr>
          <a:xfrm>
            <a:off x="4076280" y="41331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6" name=""/>
          <p:cNvSpPr/>
          <p:nvPr/>
        </p:nvSpPr>
        <p:spPr>
          <a:xfrm>
            <a:off x="410004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7" name=""/>
          <p:cNvSpPr/>
          <p:nvPr/>
        </p:nvSpPr>
        <p:spPr>
          <a:xfrm>
            <a:off x="4104720" y="4137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8" name=""/>
          <p:cNvSpPr/>
          <p:nvPr/>
        </p:nvSpPr>
        <p:spPr>
          <a:xfrm>
            <a:off x="411444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9" name=""/>
          <p:cNvSpPr/>
          <p:nvPr/>
        </p:nvSpPr>
        <p:spPr>
          <a:xfrm>
            <a:off x="4119120" y="4137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0" name=""/>
          <p:cNvSpPr/>
          <p:nvPr/>
        </p:nvSpPr>
        <p:spPr>
          <a:xfrm>
            <a:off x="413352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1" name=""/>
          <p:cNvSpPr/>
          <p:nvPr/>
        </p:nvSpPr>
        <p:spPr>
          <a:xfrm>
            <a:off x="4138200" y="4137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2" name=""/>
          <p:cNvSpPr/>
          <p:nvPr/>
        </p:nvSpPr>
        <p:spPr>
          <a:xfrm>
            <a:off x="4152600" y="4142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3" name=""/>
          <p:cNvSpPr/>
          <p:nvPr/>
        </p:nvSpPr>
        <p:spPr>
          <a:xfrm>
            <a:off x="4157280" y="4142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4" name=""/>
          <p:cNvSpPr/>
          <p:nvPr/>
        </p:nvSpPr>
        <p:spPr>
          <a:xfrm>
            <a:off x="4161960" y="4142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5" name=""/>
          <p:cNvSpPr/>
          <p:nvPr/>
        </p:nvSpPr>
        <p:spPr>
          <a:xfrm>
            <a:off x="4166640" y="4142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6" name=""/>
          <p:cNvSpPr/>
          <p:nvPr/>
        </p:nvSpPr>
        <p:spPr>
          <a:xfrm>
            <a:off x="417168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7" name=""/>
          <p:cNvSpPr/>
          <p:nvPr/>
        </p:nvSpPr>
        <p:spPr>
          <a:xfrm>
            <a:off x="417636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8" name=""/>
          <p:cNvSpPr/>
          <p:nvPr/>
        </p:nvSpPr>
        <p:spPr>
          <a:xfrm>
            <a:off x="418104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9" name=""/>
          <p:cNvSpPr/>
          <p:nvPr/>
        </p:nvSpPr>
        <p:spPr>
          <a:xfrm>
            <a:off x="4185720" y="4147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0" name=""/>
          <p:cNvSpPr/>
          <p:nvPr/>
        </p:nvSpPr>
        <p:spPr>
          <a:xfrm>
            <a:off x="419544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1" name=""/>
          <p:cNvSpPr/>
          <p:nvPr/>
        </p:nvSpPr>
        <p:spPr>
          <a:xfrm>
            <a:off x="4200120" y="4147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2" name=""/>
          <p:cNvSpPr/>
          <p:nvPr/>
        </p:nvSpPr>
        <p:spPr>
          <a:xfrm flipV="1">
            <a:off x="4204800" y="4142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3" name=""/>
          <p:cNvSpPr/>
          <p:nvPr/>
        </p:nvSpPr>
        <p:spPr>
          <a:xfrm>
            <a:off x="4209840" y="41425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4" name=""/>
          <p:cNvSpPr/>
          <p:nvPr/>
        </p:nvSpPr>
        <p:spPr>
          <a:xfrm flipV="1">
            <a:off x="4223880" y="41378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5" name=""/>
          <p:cNvSpPr/>
          <p:nvPr/>
        </p:nvSpPr>
        <p:spPr>
          <a:xfrm>
            <a:off x="423360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6" name=""/>
          <p:cNvSpPr/>
          <p:nvPr/>
        </p:nvSpPr>
        <p:spPr>
          <a:xfrm flipV="1">
            <a:off x="4238280" y="4133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7" name=""/>
          <p:cNvSpPr/>
          <p:nvPr/>
        </p:nvSpPr>
        <p:spPr>
          <a:xfrm>
            <a:off x="4247640" y="4133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8" name=""/>
          <p:cNvSpPr/>
          <p:nvPr/>
        </p:nvSpPr>
        <p:spPr>
          <a:xfrm>
            <a:off x="4257360" y="413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9" name=""/>
          <p:cNvSpPr/>
          <p:nvPr/>
        </p:nvSpPr>
        <p:spPr>
          <a:xfrm>
            <a:off x="4262040" y="4137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0" name=""/>
          <p:cNvSpPr/>
          <p:nvPr/>
        </p:nvSpPr>
        <p:spPr>
          <a:xfrm>
            <a:off x="4266720" y="4142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1" name=""/>
          <p:cNvSpPr/>
          <p:nvPr/>
        </p:nvSpPr>
        <p:spPr>
          <a:xfrm>
            <a:off x="4276440" y="41472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2" name=""/>
          <p:cNvSpPr/>
          <p:nvPr/>
        </p:nvSpPr>
        <p:spPr>
          <a:xfrm>
            <a:off x="4281120" y="415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3" name=""/>
          <p:cNvSpPr/>
          <p:nvPr/>
        </p:nvSpPr>
        <p:spPr>
          <a:xfrm>
            <a:off x="4285800" y="4156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4" name=""/>
          <p:cNvSpPr/>
          <p:nvPr/>
        </p:nvSpPr>
        <p:spPr>
          <a:xfrm>
            <a:off x="4295520" y="4161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5" name=""/>
          <p:cNvSpPr/>
          <p:nvPr/>
        </p:nvSpPr>
        <p:spPr>
          <a:xfrm>
            <a:off x="4304880" y="4166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6" name=""/>
          <p:cNvSpPr/>
          <p:nvPr/>
        </p:nvSpPr>
        <p:spPr>
          <a:xfrm>
            <a:off x="4309920" y="41662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7" name=""/>
          <p:cNvSpPr/>
          <p:nvPr/>
        </p:nvSpPr>
        <p:spPr>
          <a:xfrm>
            <a:off x="4323960" y="4166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8" name=""/>
          <p:cNvSpPr/>
          <p:nvPr/>
        </p:nvSpPr>
        <p:spPr>
          <a:xfrm>
            <a:off x="4333680" y="4166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9" name=""/>
          <p:cNvSpPr/>
          <p:nvPr/>
        </p:nvSpPr>
        <p:spPr>
          <a:xfrm>
            <a:off x="4343040" y="41662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0" name=""/>
          <p:cNvSpPr/>
          <p:nvPr/>
        </p:nvSpPr>
        <p:spPr>
          <a:xfrm>
            <a:off x="4352760" y="41662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1" name=""/>
          <p:cNvSpPr/>
          <p:nvPr/>
        </p:nvSpPr>
        <p:spPr>
          <a:xfrm>
            <a:off x="4362120" y="4171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2" name=""/>
          <p:cNvSpPr/>
          <p:nvPr/>
        </p:nvSpPr>
        <p:spPr>
          <a:xfrm>
            <a:off x="4376520" y="4176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3" name=""/>
          <p:cNvSpPr/>
          <p:nvPr/>
        </p:nvSpPr>
        <p:spPr>
          <a:xfrm>
            <a:off x="4381200" y="41760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4" name=""/>
          <p:cNvSpPr/>
          <p:nvPr/>
        </p:nvSpPr>
        <p:spPr>
          <a:xfrm>
            <a:off x="4395600" y="41853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5" name=""/>
          <p:cNvSpPr/>
          <p:nvPr/>
        </p:nvSpPr>
        <p:spPr>
          <a:xfrm>
            <a:off x="4404960" y="4190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6" name=""/>
          <p:cNvSpPr/>
          <p:nvPr/>
        </p:nvSpPr>
        <p:spPr>
          <a:xfrm>
            <a:off x="441000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7" name=""/>
          <p:cNvSpPr/>
          <p:nvPr/>
        </p:nvSpPr>
        <p:spPr>
          <a:xfrm>
            <a:off x="441468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8" name=""/>
          <p:cNvSpPr/>
          <p:nvPr/>
        </p:nvSpPr>
        <p:spPr>
          <a:xfrm flipV="1">
            <a:off x="441936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9" name=""/>
          <p:cNvSpPr/>
          <p:nvPr/>
        </p:nvSpPr>
        <p:spPr>
          <a:xfrm flipV="1">
            <a:off x="442404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0" name=""/>
          <p:cNvSpPr/>
          <p:nvPr/>
        </p:nvSpPr>
        <p:spPr>
          <a:xfrm flipV="1">
            <a:off x="4424040" y="4185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1" name=""/>
          <p:cNvSpPr/>
          <p:nvPr/>
        </p:nvSpPr>
        <p:spPr>
          <a:xfrm flipV="1">
            <a:off x="4429080" y="41713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2" name=""/>
          <p:cNvSpPr/>
          <p:nvPr/>
        </p:nvSpPr>
        <p:spPr>
          <a:xfrm flipV="1">
            <a:off x="4433760" y="41522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3" name=""/>
          <p:cNvSpPr/>
          <p:nvPr/>
        </p:nvSpPr>
        <p:spPr>
          <a:xfrm flipV="1">
            <a:off x="4433760" y="4137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4" name=""/>
          <p:cNvSpPr/>
          <p:nvPr/>
        </p:nvSpPr>
        <p:spPr>
          <a:xfrm flipV="1">
            <a:off x="4438440" y="4128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5" name=""/>
          <p:cNvSpPr/>
          <p:nvPr/>
        </p:nvSpPr>
        <p:spPr>
          <a:xfrm flipV="1">
            <a:off x="4438440" y="4123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6" name=""/>
          <p:cNvSpPr/>
          <p:nvPr/>
        </p:nvSpPr>
        <p:spPr>
          <a:xfrm flipV="1">
            <a:off x="4443120" y="41094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7" name=""/>
          <p:cNvSpPr/>
          <p:nvPr/>
        </p:nvSpPr>
        <p:spPr>
          <a:xfrm flipV="1">
            <a:off x="4443120" y="4104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8" name=""/>
          <p:cNvSpPr/>
          <p:nvPr/>
        </p:nvSpPr>
        <p:spPr>
          <a:xfrm flipV="1">
            <a:off x="4448160" y="4095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9" name=""/>
          <p:cNvSpPr/>
          <p:nvPr/>
        </p:nvSpPr>
        <p:spPr>
          <a:xfrm flipV="1">
            <a:off x="4452840" y="4085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0" name="PlaceHolder 1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Стандартное нормальное распределение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31" name="PlaceHolder 2"/>
          <p:cNvSpPr>
            <a:spLocks noGrp="1"/>
          </p:cNvSpPr>
          <p:nvPr>
            <p:ph type="sldNum" idx="3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6E4C6C9-A7AC-48F6-B3E6-A20BC53DF29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032" name="Google Shape;389;p56" descr=""/>
          <p:cNvPicPr/>
          <p:nvPr/>
        </p:nvPicPr>
        <p:blipFill>
          <a:blip r:embed="rId1"/>
          <a:stretch/>
        </p:blipFill>
        <p:spPr>
          <a:xfrm>
            <a:off x="4844520" y="1458000"/>
            <a:ext cx="3767760" cy="2354760"/>
          </a:xfrm>
          <a:prstGeom prst="rect">
            <a:avLst/>
          </a:prstGeom>
          <a:ln w="0">
            <a:noFill/>
          </a:ln>
        </p:spPr>
      </p:pic>
      <p:pic>
        <p:nvPicPr>
          <p:cNvPr id="23033" name="Google Shape;390;p56" descr="{\displaystyle \ f (x)={\frac {1}{\sqrt {2\pi }}}e^{-{\frac {1}{2}}x^{2}}.}"/>
          <p:cNvPicPr/>
          <p:nvPr/>
        </p:nvPicPr>
        <p:blipFill>
          <a:blip r:embed="rId2"/>
          <a:srcRect l="0" t="0" r="4431" b="0"/>
          <a:stretch/>
        </p:blipFill>
        <p:spPr>
          <a:xfrm>
            <a:off x="2787120" y="1991160"/>
            <a:ext cx="1719000" cy="534960"/>
          </a:xfrm>
          <a:prstGeom prst="rect">
            <a:avLst/>
          </a:prstGeom>
          <a:ln w="0">
            <a:noFill/>
          </a:ln>
        </p:spPr>
      </p:pic>
      <p:sp>
        <p:nvSpPr>
          <p:cNvPr id="23034" name="PlaceHolder 3"/>
          <p:cNvSpPr>
            <a:spLocks noGrp="1"/>
          </p:cNvSpPr>
          <p:nvPr>
            <p:ph/>
          </p:nvPr>
        </p:nvSpPr>
        <p:spPr>
          <a:xfrm>
            <a:off x="729360" y="1513440"/>
            <a:ext cx="1719000" cy="1414080"/>
          </a:xfrm>
          <a:prstGeom prst="rect">
            <a:avLst/>
          </a:prstGeom>
          <a:noFill/>
          <a:ln w="38160">
            <a:solidFill>
              <a:srgbClr val="fff2cc"/>
            </a:solidFill>
            <a:round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222222"/>
                </a:solidFill>
                <a:uFillTx/>
                <a:latin typeface="Lato"/>
                <a:ea typeface="Lato"/>
              </a:rPr>
              <a:t>Параметры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μ = 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σ = 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35" name="Google Shape;392;p56" descr="z = \frac{x - \overline{x}}{\sigma}"/>
          <p:cNvPicPr/>
          <p:nvPr/>
        </p:nvPicPr>
        <p:blipFill>
          <a:blip r:embed="rId3"/>
          <a:stretch/>
        </p:blipFill>
        <p:spPr>
          <a:xfrm>
            <a:off x="729360" y="3716280"/>
            <a:ext cx="1508040" cy="672840"/>
          </a:xfrm>
          <a:prstGeom prst="rect">
            <a:avLst/>
          </a:prstGeom>
          <a:ln w="38100">
            <a:solidFill>
              <a:srgbClr val="cccccc"/>
            </a:solidFill>
            <a:round/>
          </a:ln>
        </p:spPr>
      </p:pic>
      <p:sp>
        <p:nvSpPr>
          <p:cNvPr id="23036" name="Google Shape;393;p56"/>
          <p:cNvSpPr/>
          <p:nvPr/>
        </p:nvSpPr>
        <p:spPr>
          <a:xfrm>
            <a:off x="2237760" y="4605840"/>
            <a:ext cx="1719000" cy="305280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ff0000"/>
                </a:solidFill>
                <a:latin typeface="Lato"/>
                <a:ea typeface="Lato"/>
              </a:rPr>
              <a:t>Стандартизация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037" name="Google Shape;394;p56"/>
          <p:cNvSpPr/>
          <p:nvPr/>
        </p:nvSpPr>
        <p:spPr>
          <a:xfrm>
            <a:off x="2367000" y="3890880"/>
            <a:ext cx="821520" cy="794880"/>
          </a:xfrm>
          <a:custGeom>
            <a:avLst/>
            <a:gdLst/>
            <a:ahLst/>
            <a:rect l="l" t="t" r="r" b="b"/>
            <a:pathLst>
              <a:path w="32874" h="31814">
                <a:moveTo>
                  <a:pt x="26320" y="31814"/>
                </a:moveTo>
                <a:cubicBezTo>
                  <a:pt x="27054" y="28877"/>
                  <a:pt x="29780" y="26819"/>
                  <a:pt x="31134" y="24111"/>
                </a:cubicBezTo>
                <a:cubicBezTo>
                  <a:pt x="33770" y="18840"/>
                  <a:pt x="33205" y="11510"/>
                  <a:pt x="30171" y="6457"/>
                </a:cubicBezTo>
                <a:cubicBezTo>
                  <a:pt x="24952" y="-2235"/>
                  <a:pt x="9618" y="-600"/>
                  <a:pt x="0" y="2606"/>
                </a:cubicBezTo>
              </a:path>
            </a:pathLst>
          </a:custGeom>
          <a:noFill/>
          <a:ln w="28575">
            <a:solidFill>
              <a:srgbClr val="d9d9d9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38" name=""/>
          <p:cNvSpPr/>
          <p:nvPr/>
        </p:nvSpPr>
        <p:spPr>
          <a:xfrm>
            <a:off x="4567320" y="1920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39" name=""/>
          <p:cNvSpPr/>
          <p:nvPr/>
        </p:nvSpPr>
        <p:spPr>
          <a:xfrm>
            <a:off x="4567320" y="192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0" name=""/>
          <p:cNvSpPr/>
          <p:nvPr/>
        </p:nvSpPr>
        <p:spPr>
          <a:xfrm>
            <a:off x="4567320" y="193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1" name=""/>
          <p:cNvSpPr/>
          <p:nvPr/>
        </p:nvSpPr>
        <p:spPr>
          <a:xfrm>
            <a:off x="4567320" y="1935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2" name=""/>
          <p:cNvSpPr/>
          <p:nvPr/>
        </p:nvSpPr>
        <p:spPr>
          <a:xfrm flipH="1">
            <a:off x="4562640" y="1940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3" name=""/>
          <p:cNvSpPr/>
          <p:nvPr/>
        </p:nvSpPr>
        <p:spPr>
          <a:xfrm>
            <a:off x="4562640" y="194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4" name=""/>
          <p:cNvSpPr/>
          <p:nvPr/>
        </p:nvSpPr>
        <p:spPr>
          <a:xfrm>
            <a:off x="4562640" y="194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5" name=""/>
          <p:cNvSpPr/>
          <p:nvPr/>
        </p:nvSpPr>
        <p:spPr>
          <a:xfrm>
            <a:off x="4562640" y="19544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6" name=""/>
          <p:cNvSpPr/>
          <p:nvPr/>
        </p:nvSpPr>
        <p:spPr>
          <a:xfrm>
            <a:off x="4562640" y="1978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7" name=""/>
          <p:cNvSpPr/>
          <p:nvPr/>
        </p:nvSpPr>
        <p:spPr>
          <a:xfrm>
            <a:off x="4562640" y="1983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8" name=""/>
          <p:cNvSpPr/>
          <p:nvPr/>
        </p:nvSpPr>
        <p:spPr>
          <a:xfrm>
            <a:off x="4567320" y="19926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9" name=""/>
          <p:cNvSpPr/>
          <p:nvPr/>
        </p:nvSpPr>
        <p:spPr>
          <a:xfrm>
            <a:off x="4567320" y="2011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0" name=""/>
          <p:cNvSpPr/>
          <p:nvPr/>
        </p:nvSpPr>
        <p:spPr>
          <a:xfrm>
            <a:off x="4567320" y="20214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1" name=""/>
          <p:cNvSpPr/>
          <p:nvPr/>
        </p:nvSpPr>
        <p:spPr>
          <a:xfrm>
            <a:off x="4567320" y="204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2" name=""/>
          <p:cNvSpPr/>
          <p:nvPr/>
        </p:nvSpPr>
        <p:spPr>
          <a:xfrm>
            <a:off x="4567320" y="2049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3" name=""/>
          <p:cNvSpPr/>
          <p:nvPr/>
        </p:nvSpPr>
        <p:spPr>
          <a:xfrm>
            <a:off x="4567320" y="205920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4" name=""/>
          <p:cNvSpPr/>
          <p:nvPr/>
        </p:nvSpPr>
        <p:spPr>
          <a:xfrm>
            <a:off x="4567320" y="2083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5" name=""/>
          <p:cNvSpPr/>
          <p:nvPr/>
        </p:nvSpPr>
        <p:spPr>
          <a:xfrm>
            <a:off x="4567320" y="2092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6" name=""/>
          <p:cNvSpPr/>
          <p:nvPr/>
        </p:nvSpPr>
        <p:spPr>
          <a:xfrm>
            <a:off x="4567320" y="210240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7" name=""/>
          <p:cNvSpPr/>
          <p:nvPr/>
        </p:nvSpPr>
        <p:spPr>
          <a:xfrm>
            <a:off x="4567320" y="2130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8" name=""/>
          <p:cNvSpPr/>
          <p:nvPr/>
        </p:nvSpPr>
        <p:spPr>
          <a:xfrm>
            <a:off x="4567320" y="2154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9" name=""/>
          <p:cNvSpPr/>
          <p:nvPr/>
        </p:nvSpPr>
        <p:spPr>
          <a:xfrm flipH="1">
            <a:off x="4562640" y="216900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0" name=""/>
          <p:cNvSpPr/>
          <p:nvPr/>
        </p:nvSpPr>
        <p:spPr>
          <a:xfrm>
            <a:off x="4562640" y="2207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1" name=""/>
          <p:cNvSpPr/>
          <p:nvPr/>
        </p:nvSpPr>
        <p:spPr>
          <a:xfrm>
            <a:off x="4562640" y="2216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2" name=""/>
          <p:cNvSpPr/>
          <p:nvPr/>
        </p:nvSpPr>
        <p:spPr>
          <a:xfrm flipH="1">
            <a:off x="4557600" y="223092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3" name=""/>
          <p:cNvSpPr/>
          <p:nvPr/>
        </p:nvSpPr>
        <p:spPr>
          <a:xfrm>
            <a:off x="4557600" y="22597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4" name=""/>
          <p:cNvSpPr/>
          <p:nvPr/>
        </p:nvSpPr>
        <p:spPr>
          <a:xfrm>
            <a:off x="4557600" y="2283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5" name=""/>
          <p:cNvSpPr/>
          <p:nvPr/>
        </p:nvSpPr>
        <p:spPr>
          <a:xfrm>
            <a:off x="4557600" y="2297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6" name=""/>
          <p:cNvSpPr/>
          <p:nvPr/>
        </p:nvSpPr>
        <p:spPr>
          <a:xfrm>
            <a:off x="4557600" y="231192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7" name=""/>
          <p:cNvSpPr/>
          <p:nvPr/>
        </p:nvSpPr>
        <p:spPr>
          <a:xfrm>
            <a:off x="4562640" y="23360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8" name=""/>
          <p:cNvSpPr/>
          <p:nvPr/>
        </p:nvSpPr>
        <p:spPr>
          <a:xfrm>
            <a:off x="4562640" y="2350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9" name=""/>
          <p:cNvSpPr/>
          <p:nvPr/>
        </p:nvSpPr>
        <p:spPr>
          <a:xfrm>
            <a:off x="4562640" y="2364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0" name=""/>
          <p:cNvSpPr/>
          <p:nvPr/>
        </p:nvSpPr>
        <p:spPr>
          <a:xfrm>
            <a:off x="4567320" y="2373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1" name=""/>
          <p:cNvSpPr/>
          <p:nvPr/>
        </p:nvSpPr>
        <p:spPr>
          <a:xfrm>
            <a:off x="4567320" y="23882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2" name=""/>
          <p:cNvSpPr/>
          <p:nvPr/>
        </p:nvSpPr>
        <p:spPr>
          <a:xfrm>
            <a:off x="4572000" y="24170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3" name=""/>
          <p:cNvSpPr/>
          <p:nvPr/>
        </p:nvSpPr>
        <p:spPr>
          <a:xfrm>
            <a:off x="4572000" y="24408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4" name=""/>
          <p:cNvSpPr/>
          <p:nvPr/>
        </p:nvSpPr>
        <p:spPr>
          <a:xfrm>
            <a:off x="4572000" y="2464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5" name=""/>
          <p:cNvSpPr/>
          <p:nvPr/>
        </p:nvSpPr>
        <p:spPr>
          <a:xfrm>
            <a:off x="4572000" y="2478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6" name=""/>
          <p:cNvSpPr/>
          <p:nvPr/>
        </p:nvSpPr>
        <p:spPr>
          <a:xfrm flipH="1">
            <a:off x="4567320" y="2498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7" name=""/>
          <p:cNvSpPr/>
          <p:nvPr/>
        </p:nvSpPr>
        <p:spPr>
          <a:xfrm flipH="1">
            <a:off x="4562640" y="2507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8" name=""/>
          <p:cNvSpPr/>
          <p:nvPr/>
        </p:nvSpPr>
        <p:spPr>
          <a:xfrm flipH="1">
            <a:off x="4557600" y="25218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9" name=""/>
          <p:cNvSpPr/>
          <p:nvPr/>
        </p:nvSpPr>
        <p:spPr>
          <a:xfrm flipH="1">
            <a:off x="4552920" y="2536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0" name=""/>
          <p:cNvSpPr/>
          <p:nvPr/>
        </p:nvSpPr>
        <p:spPr>
          <a:xfrm flipH="1">
            <a:off x="4548240" y="2545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1" name=""/>
          <p:cNvSpPr/>
          <p:nvPr/>
        </p:nvSpPr>
        <p:spPr>
          <a:xfrm flipH="1">
            <a:off x="4538520" y="25502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2" name=""/>
          <p:cNvSpPr/>
          <p:nvPr/>
        </p:nvSpPr>
        <p:spPr>
          <a:xfrm flipH="1">
            <a:off x="4529160" y="2559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3" name=""/>
          <p:cNvSpPr/>
          <p:nvPr/>
        </p:nvSpPr>
        <p:spPr>
          <a:xfrm flipH="1">
            <a:off x="4519440" y="2564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4" name=""/>
          <p:cNvSpPr/>
          <p:nvPr/>
        </p:nvSpPr>
        <p:spPr>
          <a:xfrm flipH="1">
            <a:off x="4505400" y="256932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5" name=""/>
          <p:cNvSpPr/>
          <p:nvPr/>
        </p:nvSpPr>
        <p:spPr>
          <a:xfrm flipH="1">
            <a:off x="4495680" y="2574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6" name=""/>
          <p:cNvSpPr/>
          <p:nvPr/>
        </p:nvSpPr>
        <p:spPr>
          <a:xfrm flipH="1">
            <a:off x="4476600" y="2579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7" name=""/>
          <p:cNvSpPr/>
          <p:nvPr/>
        </p:nvSpPr>
        <p:spPr>
          <a:xfrm flipH="1">
            <a:off x="4457520" y="25837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8" name=""/>
          <p:cNvSpPr/>
          <p:nvPr/>
        </p:nvSpPr>
        <p:spPr>
          <a:xfrm flipH="1">
            <a:off x="4433760" y="25884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9" name=""/>
          <p:cNvSpPr/>
          <p:nvPr/>
        </p:nvSpPr>
        <p:spPr>
          <a:xfrm flipH="1">
            <a:off x="4424040" y="25884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0" name=""/>
          <p:cNvSpPr/>
          <p:nvPr/>
        </p:nvSpPr>
        <p:spPr>
          <a:xfrm flipH="1">
            <a:off x="4395600" y="259344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1" name=""/>
          <p:cNvSpPr/>
          <p:nvPr/>
        </p:nvSpPr>
        <p:spPr>
          <a:xfrm flipH="1">
            <a:off x="4381200" y="2593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2" name=""/>
          <p:cNvSpPr/>
          <p:nvPr/>
        </p:nvSpPr>
        <p:spPr>
          <a:xfrm flipH="1">
            <a:off x="4352760" y="259344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3" name=""/>
          <p:cNvSpPr/>
          <p:nvPr/>
        </p:nvSpPr>
        <p:spPr>
          <a:xfrm flipH="1" flipV="1">
            <a:off x="4319280" y="2588400"/>
            <a:ext cx="334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4" name=""/>
          <p:cNvSpPr/>
          <p:nvPr/>
        </p:nvSpPr>
        <p:spPr>
          <a:xfrm flipH="1">
            <a:off x="4300200" y="2588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5" name=""/>
          <p:cNvSpPr/>
          <p:nvPr/>
        </p:nvSpPr>
        <p:spPr>
          <a:xfrm flipH="1">
            <a:off x="4266720" y="258840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6" name=""/>
          <p:cNvSpPr/>
          <p:nvPr/>
        </p:nvSpPr>
        <p:spPr>
          <a:xfrm flipH="1" flipV="1">
            <a:off x="4233600" y="258372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7" name=""/>
          <p:cNvSpPr/>
          <p:nvPr/>
        </p:nvSpPr>
        <p:spPr>
          <a:xfrm flipH="1">
            <a:off x="4214520" y="2583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8" name=""/>
          <p:cNvSpPr/>
          <p:nvPr/>
        </p:nvSpPr>
        <p:spPr>
          <a:xfrm flipH="1">
            <a:off x="4176360" y="258372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9" name=""/>
          <p:cNvSpPr/>
          <p:nvPr/>
        </p:nvSpPr>
        <p:spPr>
          <a:xfrm flipH="1">
            <a:off x="4142880" y="25837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0" name=""/>
          <p:cNvSpPr/>
          <p:nvPr/>
        </p:nvSpPr>
        <p:spPr>
          <a:xfrm flipH="1">
            <a:off x="4123800" y="2588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1" name=""/>
          <p:cNvSpPr/>
          <p:nvPr/>
        </p:nvSpPr>
        <p:spPr>
          <a:xfrm flipH="1">
            <a:off x="4085640" y="258840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2" name=""/>
          <p:cNvSpPr/>
          <p:nvPr/>
        </p:nvSpPr>
        <p:spPr>
          <a:xfrm flipH="1">
            <a:off x="4052520" y="259344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3" name=""/>
          <p:cNvSpPr/>
          <p:nvPr/>
        </p:nvSpPr>
        <p:spPr>
          <a:xfrm flipH="1">
            <a:off x="4033440" y="2593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4" name=""/>
          <p:cNvSpPr/>
          <p:nvPr/>
        </p:nvSpPr>
        <p:spPr>
          <a:xfrm flipH="1">
            <a:off x="3999960" y="259812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5" name=""/>
          <p:cNvSpPr/>
          <p:nvPr/>
        </p:nvSpPr>
        <p:spPr>
          <a:xfrm flipH="1">
            <a:off x="3966480" y="25981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6" name=""/>
          <p:cNvSpPr/>
          <p:nvPr/>
        </p:nvSpPr>
        <p:spPr>
          <a:xfrm flipH="1">
            <a:off x="3952080" y="2602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7" name=""/>
          <p:cNvSpPr/>
          <p:nvPr/>
        </p:nvSpPr>
        <p:spPr>
          <a:xfrm flipH="1">
            <a:off x="3918960" y="260280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8" name=""/>
          <p:cNvSpPr/>
          <p:nvPr/>
        </p:nvSpPr>
        <p:spPr>
          <a:xfrm flipH="1" flipV="1">
            <a:off x="3904560" y="2598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9" name=""/>
          <p:cNvSpPr/>
          <p:nvPr/>
        </p:nvSpPr>
        <p:spPr>
          <a:xfrm flipH="1">
            <a:off x="3871080" y="25981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0" name=""/>
          <p:cNvSpPr/>
          <p:nvPr/>
        </p:nvSpPr>
        <p:spPr>
          <a:xfrm flipH="1">
            <a:off x="3842640" y="26028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1" name=""/>
          <p:cNvSpPr/>
          <p:nvPr/>
        </p:nvSpPr>
        <p:spPr>
          <a:xfrm flipH="1">
            <a:off x="3809160" y="260280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2" name=""/>
          <p:cNvSpPr/>
          <p:nvPr/>
        </p:nvSpPr>
        <p:spPr>
          <a:xfrm flipH="1">
            <a:off x="3794760" y="2602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3" name=""/>
          <p:cNvSpPr/>
          <p:nvPr/>
        </p:nvSpPr>
        <p:spPr>
          <a:xfrm flipH="1">
            <a:off x="3761640" y="260280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4" name=""/>
          <p:cNvSpPr/>
          <p:nvPr/>
        </p:nvSpPr>
        <p:spPr>
          <a:xfrm flipH="1">
            <a:off x="3747240" y="2607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5" name=""/>
          <p:cNvSpPr/>
          <p:nvPr/>
        </p:nvSpPr>
        <p:spPr>
          <a:xfrm flipH="1">
            <a:off x="3713760" y="2607480"/>
            <a:ext cx="334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6" name=""/>
          <p:cNvSpPr/>
          <p:nvPr/>
        </p:nvSpPr>
        <p:spPr>
          <a:xfrm flipH="1">
            <a:off x="3685320" y="26125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7" name=""/>
          <p:cNvSpPr/>
          <p:nvPr/>
        </p:nvSpPr>
        <p:spPr>
          <a:xfrm flipH="1">
            <a:off x="3656520" y="26125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8" name=""/>
          <p:cNvSpPr/>
          <p:nvPr/>
        </p:nvSpPr>
        <p:spPr>
          <a:xfrm flipH="1">
            <a:off x="3642480" y="26125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9" name=""/>
          <p:cNvSpPr/>
          <p:nvPr/>
        </p:nvSpPr>
        <p:spPr>
          <a:xfrm flipH="1">
            <a:off x="3613680" y="26125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0" name=""/>
          <p:cNvSpPr/>
          <p:nvPr/>
        </p:nvSpPr>
        <p:spPr>
          <a:xfrm flipH="1" flipV="1">
            <a:off x="3599280" y="26074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1" name=""/>
          <p:cNvSpPr/>
          <p:nvPr/>
        </p:nvSpPr>
        <p:spPr>
          <a:xfrm flipH="1">
            <a:off x="3566160" y="260748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2" name=""/>
          <p:cNvSpPr/>
          <p:nvPr/>
        </p:nvSpPr>
        <p:spPr>
          <a:xfrm flipH="1">
            <a:off x="3537360" y="26074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3" name=""/>
          <p:cNvSpPr/>
          <p:nvPr/>
        </p:nvSpPr>
        <p:spPr>
          <a:xfrm flipH="1">
            <a:off x="3523320" y="26074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4" name=""/>
          <p:cNvSpPr/>
          <p:nvPr/>
        </p:nvSpPr>
        <p:spPr>
          <a:xfrm flipH="1">
            <a:off x="3494520" y="2607480"/>
            <a:ext cx="288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5" name=""/>
          <p:cNvSpPr/>
          <p:nvPr/>
        </p:nvSpPr>
        <p:spPr>
          <a:xfrm flipH="1">
            <a:off x="3470760" y="261252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6" name=""/>
          <p:cNvSpPr/>
          <p:nvPr/>
        </p:nvSpPr>
        <p:spPr>
          <a:xfrm flipH="1">
            <a:off x="3441960" y="2621880"/>
            <a:ext cx="288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7" name=""/>
          <p:cNvSpPr/>
          <p:nvPr/>
        </p:nvSpPr>
        <p:spPr>
          <a:xfrm flipH="1">
            <a:off x="3432600" y="2631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8" name=""/>
          <p:cNvSpPr/>
          <p:nvPr/>
        </p:nvSpPr>
        <p:spPr>
          <a:xfrm flipH="1">
            <a:off x="3408840" y="26362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9" name=""/>
          <p:cNvSpPr/>
          <p:nvPr/>
        </p:nvSpPr>
        <p:spPr>
          <a:xfrm flipH="1">
            <a:off x="3399120" y="26409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0" name=""/>
          <p:cNvSpPr/>
          <p:nvPr/>
        </p:nvSpPr>
        <p:spPr>
          <a:xfrm flipH="1">
            <a:off x="3380040" y="26456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1" name=""/>
          <p:cNvSpPr/>
          <p:nvPr/>
        </p:nvSpPr>
        <p:spPr>
          <a:xfrm flipH="1">
            <a:off x="3366000" y="26456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2" name=""/>
          <p:cNvSpPr/>
          <p:nvPr/>
        </p:nvSpPr>
        <p:spPr>
          <a:xfrm flipH="1" flipV="1">
            <a:off x="3351600" y="26409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3" name=""/>
          <p:cNvSpPr/>
          <p:nvPr/>
        </p:nvSpPr>
        <p:spPr>
          <a:xfrm flipH="1" flipV="1">
            <a:off x="3341880" y="2636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4" name=""/>
          <p:cNvSpPr/>
          <p:nvPr/>
        </p:nvSpPr>
        <p:spPr>
          <a:xfrm flipH="1" flipV="1">
            <a:off x="3327840" y="26316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5" name=""/>
          <p:cNvSpPr/>
          <p:nvPr/>
        </p:nvSpPr>
        <p:spPr>
          <a:xfrm flipH="1" flipV="1">
            <a:off x="3322800" y="26265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6" name=""/>
          <p:cNvSpPr/>
          <p:nvPr/>
        </p:nvSpPr>
        <p:spPr>
          <a:xfrm flipH="1" flipV="1">
            <a:off x="3303720" y="26218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7" name=""/>
          <p:cNvSpPr/>
          <p:nvPr/>
        </p:nvSpPr>
        <p:spPr>
          <a:xfrm flipH="1" flipV="1">
            <a:off x="3289680" y="26172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8" name=""/>
          <p:cNvSpPr/>
          <p:nvPr/>
        </p:nvSpPr>
        <p:spPr>
          <a:xfrm flipH="1">
            <a:off x="3279960" y="2617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9" name=""/>
          <p:cNvSpPr/>
          <p:nvPr/>
        </p:nvSpPr>
        <p:spPr>
          <a:xfrm flipH="1">
            <a:off x="3260880" y="2617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0" name=""/>
          <p:cNvSpPr/>
          <p:nvPr/>
        </p:nvSpPr>
        <p:spPr>
          <a:xfrm flipH="1">
            <a:off x="3241800" y="2617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1" name=""/>
          <p:cNvSpPr/>
          <p:nvPr/>
        </p:nvSpPr>
        <p:spPr>
          <a:xfrm flipH="1">
            <a:off x="3232440" y="2617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2" name=""/>
          <p:cNvSpPr/>
          <p:nvPr/>
        </p:nvSpPr>
        <p:spPr>
          <a:xfrm flipH="1">
            <a:off x="3213360" y="26172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3" name=""/>
          <p:cNvSpPr/>
          <p:nvPr/>
        </p:nvSpPr>
        <p:spPr>
          <a:xfrm flipH="1">
            <a:off x="3194280" y="2621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4" name=""/>
          <p:cNvSpPr/>
          <p:nvPr/>
        </p:nvSpPr>
        <p:spPr>
          <a:xfrm flipH="1">
            <a:off x="3184560" y="2621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5" name=""/>
          <p:cNvSpPr/>
          <p:nvPr/>
        </p:nvSpPr>
        <p:spPr>
          <a:xfrm flipH="1">
            <a:off x="3165480" y="2621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6" name=""/>
          <p:cNvSpPr/>
          <p:nvPr/>
        </p:nvSpPr>
        <p:spPr>
          <a:xfrm flipH="1">
            <a:off x="3156120" y="2621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7" name=""/>
          <p:cNvSpPr/>
          <p:nvPr/>
        </p:nvSpPr>
        <p:spPr>
          <a:xfrm flipH="1" flipV="1">
            <a:off x="3137040" y="26172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8" name=""/>
          <p:cNvSpPr/>
          <p:nvPr/>
        </p:nvSpPr>
        <p:spPr>
          <a:xfrm flipH="1">
            <a:off x="3117960" y="2617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9" name=""/>
          <p:cNvSpPr/>
          <p:nvPr/>
        </p:nvSpPr>
        <p:spPr>
          <a:xfrm flipH="1" flipV="1">
            <a:off x="3098880" y="2612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0" name=""/>
          <p:cNvSpPr/>
          <p:nvPr/>
        </p:nvSpPr>
        <p:spPr>
          <a:xfrm flipH="1">
            <a:off x="3089160" y="2612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1" name=""/>
          <p:cNvSpPr/>
          <p:nvPr/>
        </p:nvSpPr>
        <p:spPr>
          <a:xfrm flipH="1">
            <a:off x="3075120" y="26125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2" name=""/>
          <p:cNvSpPr/>
          <p:nvPr/>
        </p:nvSpPr>
        <p:spPr>
          <a:xfrm flipH="1">
            <a:off x="3065400" y="2612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3" name=""/>
          <p:cNvSpPr/>
          <p:nvPr/>
        </p:nvSpPr>
        <p:spPr>
          <a:xfrm flipH="1" flipV="1">
            <a:off x="3051000" y="26074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4" name=""/>
          <p:cNvSpPr/>
          <p:nvPr/>
        </p:nvSpPr>
        <p:spPr>
          <a:xfrm flipH="1">
            <a:off x="3036960" y="26074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5" name=""/>
          <p:cNvSpPr/>
          <p:nvPr/>
        </p:nvSpPr>
        <p:spPr>
          <a:xfrm flipH="1">
            <a:off x="3032280" y="2607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6" name=""/>
          <p:cNvSpPr/>
          <p:nvPr/>
        </p:nvSpPr>
        <p:spPr>
          <a:xfrm flipH="1">
            <a:off x="3013200" y="26074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7" name=""/>
          <p:cNvSpPr/>
          <p:nvPr/>
        </p:nvSpPr>
        <p:spPr>
          <a:xfrm flipH="1" flipV="1">
            <a:off x="2998800" y="26028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8" name=""/>
          <p:cNvSpPr/>
          <p:nvPr/>
        </p:nvSpPr>
        <p:spPr>
          <a:xfrm flipH="1" flipV="1">
            <a:off x="2984400" y="2598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9" name=""/>
          <p:cNvSpPr/>
          <p:nvPr/>
        </p:nvSpPr>
        <p:spPr>
          <a:xfrm flipH="1">
            <a:off x="2975040" y="2598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0" name=""/>
          <p:cNvSpPr/>
          <p:nvPr/>
        </p:nvSpPr>
        <p:spPr>
          <a:xfrm flipH="1" flipV="1">
            <a:off x="2960640" y="2593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1" name=""/>
          <p:cNvSpPr/>
          <p:nvPr/>
        </p:nvSpPr>
        <p:spPr>
          <a:xfrm flipH="1">
            <a:off x="2955960" y="2593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2" name=""/>
          <p:cNvSpPr/>
          <p:nvPr/>
        </p:nvSpPr>
        <p:spPr>
          <a:xfrm flipH="1" flipV="1">
            <a:off x="2946240" y="25884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3" name=""/>
          <p:cNvSpPr/>
          <p:nvPr/>
        </p:nvSpPr>
        <p:spPr>
          <a:xfrm flipH="1" flipV="1">
            <a:off x="2941560" y="2583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4" name=""/>
          <p:cNvSpPr/>
          <p:nvPr/>
        </p:nvSpPr>
        <p:spPr>
          <a:xfrm flipH="1" flipV="1">
            <a:off x="2936880" y="2579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5" name=""/>
          <p:cNvSpPr/>
          <p:nvPr/>
        </p:nvSpPr>
        <p:spPr>
          <a:xfrm flipH="1" flipV="1">
            <a:off x="2931840" y="2574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6" name=""/>
          <p:cNvSpPr/>
          <p:nvPr/>
        </p:nvSpPr>
        <p:spPr>
          <a:xfrm flipV="1">
            <a:off x="2931840" y="2569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7" name=""/>
          <p:cNvSpPr/>
          <p:nvPr/>
        </p:nvSpPr>
        <p:spPr>
          <a:xfrm flipH="1" flipV="1">
            <a:off x="2927160" y="256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8" name=""/>
          <p:cNvSpPr/>
          <p:nvPr/>
        </p:nvSpPr>
        <p:spPr>
          <a:xfrm flipH="1" flipV="1">
            <a:off x="2922480" y="2555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9" name=""/>
          <p:cNvSpPr/>
          <p:nvPr/>
        </p:nvSpPr>
        <p:spPr>
          <a:xfrm flipV="1">
            <a:off x="2922480" y="2550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0" name=""/>
          <p:cNvSpPr/>
          <p:nvPr/>
        </p:nvSpPr>
        <p:spPr>
          <a:xfrm flipH="1" flipV="1">
            <a:off x="2917800" y="2540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1" name=""/>
          <p:cNvSpPr/>
          <p:nvPr/>
        </p:nvSpPr>
        <p:spPr>
          <a:xfrm flipH="1" flipV="1">
            <a:off x="2912760" y="2531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2" name=""/>
          <p:cNvSpPr/>
          <p:nvPr/>
        </p:nvSpPr>
        <p:spPr>
          <a:xfrm flipH="1">
            <a:off x="2908080" y="2531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3" name=""/>
          <p:cNvSpPr/>
          <p:nvPr/>
        </p:nvSpPr>
        <p:spPr>
          <a:xfrm flipV="1">
            <a:off x="2908080" y="252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4" name=""/>
          <p:cNvSpPr/>
          <p:nvPr/>
        </p:nvSpPr>
        <p:spPr>
          <a:xfrm flipH="1" flipV="1">
            <a:off x="2903400" y="2517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5" name=""/>
          <p:cNvSpPr/>
          <p:nvPr/>
        </p:nvSpPr>
        <p:spPr>
          <a:xfrm flipH="1" flipV="1">
            <a:off x="2898720" y="2512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6" name=""/>
          <p:cNvSpPr/>
          <p:nvPr/>
        </p:nvSpPr>
        <p:spPr>
          <a:xfrm flipH="1" flipV="1">
            <a:off x="2893680" y="2507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7" name=""/>
          <p:cNvSpPr/>
          <p:nvPr/>
        </p:nvSpPr>
        <p:spPr>
          <a:xfrm flipH="1" flipV="1">
            <a:off x="2889000" y="2498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8" name=""/>
          <p:cNvSpPr/>
          <p:nvPr/>
        </p:nvSpPr>
        <p:spPr>
          <a:xfrm flipH="1" flipV="1">
            <a:off x="2884320" y="2488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9" name=""/>
          <p:cNvSpPr/>
          <p:nvPr/>
        </p:nvSpPr>
        <p:spPr>
          <a:xfrm flipH="1" flipV="1">
            <a:off x="2879640" y="2478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0" name=""/>
          <p:cNvSpPr/>
          <p:nvPr/>
        </p:nvSpPr>
        <p:spPr>
          <a:xfrm flipH="1" flipV="1">
            <a:off x="2874960" y="2469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1" name=""/>
          <p:cNvSpPr/>
          <p:nvPr/>
        </p:nvSpPr>
        <p:spPr>
          <a:xfrm flipH="1" flipV="1">
            <a:off x="2869920" y="2464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2" name=""/>
          <p:cNvSpPr/>
          <p:nvPr/>
        </p:nvSpPr>
        <p:spPr>
          <a:xfrm flipH="1" flipV="1">
            <a:off x="2865240" y="2459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3" name=""/>
          <p:cNvSpPr/>
          <p:nvPr/>
        </p:nvSpPr>
        <p:spPr>
          <a:xfrm flipH="1" flipV="1">
            <a:off x="2860560" y="2450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4" name=""/>
          <p:cNvSpPr/>
          <p:nvPr/>
        </p:nvSpPr>
        <p:spPr>
          <a:xfrm flipH="1" flipV="1">
            <a:off x="2855880" y="2440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5" name=""/>
          <p:cNvSpPr/>
          <p:nvPr/>
        </p:nvSpPr>
        <p:spPr>
          <a:xfrm flipV="1">
            <a:off x="285588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6" name=""/>
          <p:cNvSpPr/>
          <p:nvPr/>
        </p:nvSpPr>
        <p:spPr>
          <a:xfrm flipH="1" flipV="1">
            <a:off x="2850840" y="24264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7" name=""/>
          <p:cNvSpPr/>
          <p:nvPr/>
        </p:nvSpPr>
        <p:spPr>
          <a:xfrm flipH="1" flipV="1">
            <a:off x="2846160" y="2417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8" name=""/>
          <p:cNvSpPr/>
          <p:nvPr/>
        </p:nvSpPr>
        <p:spPr>
          <a:xfrm flipV="1">
            <a:off x="2846160" y="2407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9" name=""/>
          <p:cNvSpPr/>
          <p:nvPr/>
        </p:nvSpPr>
        <p:spPr>
          <a:xfrm flipH="1" flipV="1">
            <a:off x="2841480" y="2397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0" name=""/>
          <p:cNvSpPr/>
          <p:nvPr/>
        </p:nvSpPr>
        <p:spPr>
          <a:xfrm flipV="1">
            <a:off x="2841480" y="2383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1" name=""/>
          <p:cNvSpPr/>
          <p:nvPr/>
        </p:nvSpPr>
        <p:spPr>
          <a:xfrm flipV="1">
            <a:off x="2841480" y="237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2" name=""/>
          <p:cNvSpPr/>
          <p:nvPr/>
        </p:nvSpPr>
        <p:spPr>
          <a:xfrm flipH="1" flipV="1">
            <a:off x="2836800" y="2369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3" name=""/>
          <p:cNvSpPr/>
          <p:nvPr/>
        </p:nvSpPr>
        <p:spPr>
          <a:xfrm flipV="1">
            <a:off x="2836800" y="236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4" name=""/>
          <p:cNvSpPr/>
          <p:nvPr/>
        </p:nvSpPr>
        <p:spPr>
          <a:xfrm flipV="1">
            <a:off x="2836800" y="235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5" name=""/>
          <p:cNvSpPr/>
          <p:nvPr/>
        </p:nvSpPr>
        <p:spPr>
          <a:xfrm flipH="1" flipV="1">
            <a:off x="2831760" y="2354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6" name=""/>
          <p:cNvSpPr/>
          <p:nvPr/>
        </p:nvSpPr>
        <p:spPr>
          <a:xfrm flipV="1">
            <a:off x="2831760" y="235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7" name=""/>
          <p:cNvSpPr/>
          <p:nvPr/>
        </p:nvSpPr>
        <p:spPr>
          <a:xfrm flipH="1" flipV="1">
            <a:off x="282708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8" name=""/>
          <p:cNvSpPr/>
          <p:nvPr/>
        </p:nvSpPr>
        <p:spPr>
          <a:xfrm flipV="1">
            <a:off x="2827080" y="233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9" name=""/>
          <p:cNvSpPr/>
          <p:nvPr/>
        </p:nvSpPr>
        <p:spPr>
          <a:xfrm flipV="1">
            <a:off x="2827080" y="2331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0" name=""/>
          <p:cNvSpPr/>
          <p:nvPr/>
        </p:nvSpPr>
        <p:spPr>
          <a:xfrm flipH="1" flipV="1">
            <a:off x="2822400" y="232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1" name=""/>
          <p:cNvSpPr/>
          <p:nvPr/>
        </p:nvSpPr>
        <p:spPr>
          <a:xfrm flipV="1">
            <a:off x="2822400" y="2316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2" name=""/>
          <p:cNvSpPr/>
          <p:nvPr/>
        </p:nvSpPr>
        <p:spPr>
          <a:xfrm flipV="1">
            <a:off x="282240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3" name=""/>
          <p:cNvSpPr/>
          <p:nvPr/>
        </p:nvSpPr>
        <p:spPr>
          <a:xfrm flipV="1">
            <a:off x="2822400" y="2297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4" name=""/>
          <p:cNvSpPr/>
          <p:nvPr/>
        </p:nvSpPr>
        <p:spPr>
          <a:xfrm flipV="1">
            <a:off x="282240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5" name=""/>
          <p:cNvSpPr/>
          <p:nvPr/>
        </p:nvSpPr>
        <p:spPr>
          <a:xfrm flipH="1" flipV="1">
            <a:off x="2817720" y="2283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6" name=""/>
          <p:cNvSpPr/>
          <p:nvPr/>
        </p:nvSpPr>
        <p:spPr>
          <a:xfrm flipV="1">
            <a:off x="281772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7" name=""/>
          <p:cNvSpPr/>
          <p:nvPr/>
        </p:nvSpPr>
        <p:spPr>
          <a:xfrm flipV="1">
            <a:off x="2817720" y="2269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8" name=""/>
          <p:cNvSpPr/>
          <p:nvPr/>
        </p:nvSpPr>
        <p:spPr>
          <a:xfrm flipV="1">
            <a:off x="2822400" y="22500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9" name=""/>
          <p:cNvSpPr/>
          <p:nvPr/>
        </p:nvSpPr>
        <p:spPr>
          <a:xfrm flipV="1">
            <a:off x="282240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0" name=""/>
          <p:cNvSpPr/>
          <p:nvPr/>
        </p:nvSpPr>
        <p:spPr>
          <a:xfrm flipV="1">
            <a:off x="2822400" y="2235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1" name=""/>
          <p:cNvSpPr/>
          <p:nvPr/>
        </p:nvSpPr>
        <p:spPr>
          <a:xfrm flipV="1">
            <a:off x="2827080" y="2216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2" name=""/>
          <p:cNvSpPr/>
          <p:nvPr/>
        </p:nvSpPr>
        <p:spPr>
          <a:xfrm flipV="1">
            <a:off x="2827080" y="219780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3" name=""/>
          <p:cNvSpPr/>
          <p:nvPr/>
        </p:nvSpPr>
        <p:spPr>
          <a:xfrm flipV="1">
            <a:off x="2831760" y="21880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4" name=""/>
          <p:cNvSpPr/>
          <p:nvPr/>
        </p:nvSpPr>
        <p:spPr>
          <a:xfrm flipV="1">
            <a:off x="2836800" y="21546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5" name=""/>
          <p:cNvSpPr/>
          <p:nvPr/>
        </p:nvSpPr>
        <p:spPr>
          <a:xfrm flipV="1">
            <a:off x="2841480" y="21405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6" name=""/>
          <p:cNvSpPr/>
          <p:nvPr/>
        </p:nvSpPr>
        <p:spPr>
          <a:xfrm flipV="1">
            <a:off x="2841480" y="2130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7" name=""/>
          <p:cNvSpPr/>
          <p:nvPr/>
        </p:nvSpPr>
        <p:spPr>
          <a:xfrm flipV="1">
            <a:off x="2841480" y="21070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8" name=""/>
          <p:cNvSpPr/>
          <p:nvPr/>
        </p:nvSpPr>
        <p:spPr>
          <a:xfrm flipV="1">
            <a:off x="2841480" y="2097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9" name=""/>
          <p:cNvSpPr/>
          <p:nvPr/>
        </p:nvSpPr>
        <p:spPr>
          <a:xfrm flipV="1">
            <a:off x="2841480" y="2088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0" name=""/>
          <p:cNvSpPr/>
          <p:nvPr/>
        </p:nvSpPr>
        <p:spPr>
          <a:xfrm flipV="1">
            <a:off x="2841480" y="2078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1" name=""/>
          <p:cNvSpPr/>
          <p:nvPr/>
        </p:nvSpPr>
        <p:spPr>
          <a:xfrm flipV="1">
            <a:off x="2846160" y="20642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2" name=""/>
          <p:cNvSpPr/>
          <p:nvPr/>
        </p:nvSpPr>
        <p:spPr>
          <a:xfrm flipV="1">
            <a:off x="2846160" y="2049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3" name=""/>
          <p:cNvSpPr/>
          <p:nvPr/>
        </p:nvSpPr>
        <p:spPr>
          <a:xfrm flipV="1">
            <a:off x="2850840" y="204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4" name=""/>
          <p:cNvSpPr/>
          <p:nvPr/>
        </p:nvSpPr>
        <p:spPr>
          <a:xfrm flipV="1">
            <a:off x="2850840" y="20307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5" name=""/>
          <p:cNvSpPr/>
          <p:nvPr/>
        </p:nvSpPr>
        <p:spPr>
          <a:xfrm flipV="1">
            <a:off x="2855880" y="20163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6" name=""/>
          <p:cNvSpPr/>
          <p:nvPr/>
        </p:nvSpPr>
        <p:spPr>
          <a:xfrm flipV="1">
            <a:off x="2860560" y="2007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7" name=""/>
          <p:cNvSpPr/>
          <p:nvPr/>
        </p:nvSpPr>
        <p:spPr>
          <a:xfrm flipV="1">
            <a:off x="2860560" y="1992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8" name=""/>
          <p:cNvSpPr/>
          <p:nvPr/>
        </p:nvSpPr>
        <p:spPr>
          <a:xfrm flipV="1">
            <a:off x="2865240" y="19782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9" name=""/>
          <p:cNvSpPr/>
          <p:nvPr/>
        </p:nvSpPr>
        <p:spPr>
          <a:xfrm flipV="1">
            <a:off x="2874960" y="1973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0" name=""/>
          <p:cNvSpPr/>
          <p:nvPr/>
        </p:nvSpPr>
        <p:spPr>
          <a:xfrm flipV="1">
            <a:off x="2874960" y="19641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1" name=""/>
          <p:cNvSpPr/>
          <p:nvPr/>
        </p:nvSpPr>
        <p:spPr>
          <a:xfrm flipV="1">
            <a:off x="2884320" y="1959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2" name=""/>
          <p:cNvSpPr/>
          <p:nvPr/>
        </p:nvSpPr>
        <p:spPr>
          <a:xfrm flipV="1">
            <a:off x="2884320" y="1954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3" name=""/>
          <p:cNvSpPr/>
          <p:nvPr/>
        </p:nvSpPr>
        <p:spPr>
          <a:xfrm flipV="1">
            <a:off x="2889000" y="1949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4" name=""/>
          <p:cNvSpPr/>
          <p:nvPr/>
        </p:nvSpPr>
        <p:spPr>
          <a:xfrm flipV="1">
            <a:off x="2898720" y="1945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5" name=""/>
          <p:cNvSpPr/>
          <p:nvPr/>
        </p:nvSpPr>
        <p:spPr>
          <a:xfrm>
            <a:off x="2908080" y="194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6" name=""/>
          <p:cNvSpPr/>
          <p:nvPr/>
        </p:nvSpPr>
        <p:spPr>
          <a:xfrm flipV="1">
            <a:off x="2912760" y="19400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7" name=""/>
          <p:cNvSpPr/>
          <p:nvPr/>
        </p:nvSpPr>
        <p:spPr>
          <a:xfrm>
            <a:off x="2922480" y="1940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8" name=""/>
          <p:cNvSpPr/>
          <p:nvPr/>
        </p:nvSpPr>
        <p:spPr>
          <a:xfrm flipV="1">
            <a:off x="2931840" y="19353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9" name=""/>
          <p:cNvSpPr/>
          <p:nvPr/>
        </p:nvSpPr>
        <p:spPr>
          <a:xfrm flipV="1">
            <a:off x="2946240" y="19306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0" name=""/>
          <p:cNvSpPr/>
          <p:nvPr/>
        </p:nvSpPr>
        <p:spPr>
          <a:xfrm flipV="1">
            <a:off x="2965320" y="19209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1" name=""/>
          <p:cNvSpPr/>
          <p:nvPr/>
        </p:nvSpPr>
        <p:spPr>
          <a:xfrm>
            <a:off x="2984400" y="1920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2" name=""/>
          <p:cNvSpPr/>
          <p:nvPr/>
        </p:nvSpPr>
        <p:spPr>
          <a:xfrm flipV="1">
            <a:off x="2994120" y="191160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3" name=""/>
          <p:cNvSpPr/>
          <p:nvPr/>
        </p:nvSpPr>
        <p:spPr>
          <a:xfrm>
            <a:off x="3013200" y="19116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4" name=""/>
          <p:cNvSpPr/>
          <p:nvPr/>
        </p:nvSpPr>
        <p:spPr>
          <a:xfrm flipV="1">
            <a:off x="3027240" y="19069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5" name=""/>
          <p:cNvSpPr/>
          <p:nvPr/>
        </p:nvSpPr>
        <p:spPr>
          <a:xfrm flipV="1">
            <a:off x="3046320" y="19022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6" name=""/>
          <p:cNvSpPr/>
          <p:nvPr/>
        </p:nvSpPr>
        <p:spPr>
          <a:xfrm>
            <a:off x="3065400" y="1902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7" name=""/>
          <p:cNvSpPr/>
          <p:nvPr/>
        </p:nvSpPr>
        <p:spPr>
          <a:xfrm>
            <a:off x="3075120" y="190224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8" name=""/>
          <p:cNvSpPr/>
          <p:nvPr/>
        </p:nvSpPr>
        <p:spPr>
          <a:xfrm flipV="1">
            <a:off x="3108240" y="18972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9" name=""/>
          <p:cNvSpPr/>
          <p:nvPr/>
        </p:nvSpPr>
        <p:spPr>
          <a:xfrm>
            <a:off x="3122640" y="1897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0" name=""/>
          <p:cNvSpPr/>
          <p:nvPr/>
        </p:nvSpPr>
        <p:spPr>
          <a:xfrm flipV="1">
            <a:off x="3137040" y="18925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1" name=""/>
          <p:cNvSpPr/>
          <p:nvPr/>
        </p:nvSpPr>
        <p:spPr>
          <a:xfrm flipV="1">
            <a:off x="3170520" y="188784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2" name=""/>
          <p:cNvSpPr/>
          <p:nvPr/>
        </p:nvSpPr>
        <p:spPr>
          <a:xfrm flipV="1">
            <a:off x="3203640" y="1883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3" name=""/>
          <p:cNvSpPr/>
          <p:nvPr/>
        </p:nvSpPr>
        <p:spPr>
          <a:xfrm flipV="1">
            <a:off x="3222720" y="1878120"/>
            <a:ext cx="428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4" name=""/>
          <p:cNvSpPr/>
          <p:nvPr/>
        </p:nvSpPr>
        <p:spPr>
          <a:xfrm flipV="1">
            <a:off x="3265560" y="1868760"/>
            <a:ext cx="381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5" name=""/>
          <p:cNvSpPr/>
          <p:nvPr/>
        </p:nvSpPr>
        <p:spPr>
          <a:xfrm>
            <a:off x="3303720" y="186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6" name=""/>
          <p:cNvSpPr/>
          <p:nvPr/>
        </p:nvSpPr>
        <p:spPr>
          <a:xfrm flipV="1">
            <a:off x="3322800" y="186408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7" name=""/>
          <p:cNvSpPr/>
          <p:nvPr/>
        </p:nvSpPr>
        <p:spPr>
          <a:xfrm>
            <a:off x="3360960" y="186408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8" name=""/>
          <p:cNvSpPr/>
          <p:nvPr/>
        </p:nvSpPr>
        <p:spPr>
          <a:xfrm>
            <a:off x="3394440" y="186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9" name=""/>
          <p:cNvSpPr/>
          <p:nvPr/>
        </p:nvSpPr>
        <p:spPr>
          <a:xfrm>
            <a:off x="3413520" y="186408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0" name=""/>
          <p:cNvSpPr/>
          <p:nvPr/>
        </p:nvSpPr>
        <p:spPr>
          <a:xfrm>
            <a:off x="3447000" y="186876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1" name=""/>
          <p:cNvSpPr/>
          <p:nvPr/>
        </p:nvSpPr>
        <p:spPr>
          <a:xfrm>
            <a:off x="3480120" y="187344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2" name=""/>
          <p:cNvSpPr/>
          <p:nvPr/>
        </p:nvSpPr>
        <p:spPr>
          <a:xfrm>
            <a:off x="3518280" y="1878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3" name=""/>
          <p:cNvSpPr/>
          <p:nvPr/>
        </p:nvSpPr>
        <p:spPr>
          <a:xfrm>
            <a:off x="3537360" y="1878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4" name=""/>
          <p:cNvSpPr/>
          <p:nvPr/>
        </p:nvSpPr>
        <p:spPr>
          <a:xfrm>
            <a:off x="3556440" y="187812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5" name=""/>
          <p:cNvSpPr/>
          <p:nvPr/>
        </p:nvSpPr>
        <p:spPr>
          <a:xfrm flipV="1">
            <a:off x="3594600" y="187344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6" name=""/>
          <p:cNvSpPr/>
          <p:nvPr/>
        </p:nvSpPr>
        <p:spPr>
          <a:xfrm flipV="1">
            <a:off x="3637440" y="1864080"/>
            <a:ext cx="478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7" name=""/>
          <p:cNvSpPr/>
          <p:nvPr/>
        </p:nvSpPr>
        <p:spPr>
          <a:xfrm>
            <a:off x="3685320" y="18640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8" name=""/>
          <p:cNvSpPr/>
          <p:nvPr/>
        </p:nvSpPr>
        <p:spPr>
          <a:xfrm flipV="1">
            <a:off x="3709080" y="1854360"/>
            <a:ext cx="428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9" name=""/>
          <p:cNvSpPr/>
          <p:nvPr/>
        </p:nvSpPr>
        <p:spPr>
          <a:xfrm flipV="1">
            <a:off x="3751920" y="18496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0" name=""/>
          <p:cNvSpPr/>
          <p:nvPr/>
        </p:nvSpPr>
        <p:spPr>
          <a:xfrm flipV="1">
            <a:off x="3771000" y="184500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1" name=""/>
          <p:cNvSpPr/>
          <p:nvPr/>
        </p:nvSpPr>
        <p:spPr>
          <a:xfrm>
            <a:off x="3809160" y="184500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2" name=""/>
          <p:cNvSpPr/>
          <p:nvPr/>
        </p:nvSpPr>
        <p:spPr>
          <a:xfrm>
            <a:off x="3837960" y="18450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3" name=""/>
          <p:cNvSpPr/>
          <p:nvPr/>
        </p:nvSpPr>
        <p:spPr>
          <a:xfrm>
            <a:off x="3866400" y="1845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4" name=""/>
          <p:cNvSpPr/>
          <p:nvPr/>
        </p:nvSpPr>
        <p:spPr>
          <a:xfrm>
            <a:off x="3876120" y="18450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5" name=""/>
          <p:cNvSpPr/>
          <p:nvPr/>
        </p:nvSpPr>
        <p:spPr>
          <a:xfrm>
            <a:off x="3899880" y="18450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6" name=""/>
          <p:cNvSpPr/>
          <p:nvPr/>
        </p:nvSpPr>
        <p:spPr>
          <a:xfrm>
            <a:off x="3913920" y="184500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7" name=""/>
          <p:cNvSpPr/>
          <p:nvPr/>
        </p:nvSpPr>
        <p:spPr>
          <a:xfrm>
            <a:off x="3938040" y="18496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8" name=""/>
          <p:cNvSpPr/>
          <p:nvPr/>
        </p:nvSpPr>
        <p:spPr>
          <a:xfrm>
            <a:off x="3961800" y="184968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9" name=""/>
          <p:cNvSpPr/>
          <p:nvPr/>
        </p:nvSpPr>
        <p:spPr>
          <a:xfrm>
            <a:off x="3990240" y="1849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0" name=""/>
          <p:cNvSpPr/>
          <p:nvPr/>
        </p:nvSpPr>
        <p:spPr>
          <a:xfrm flipV="1">
            <a:off x="4004640" y="18450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1" name=""/>
          <p:cNvSpPr/>
          <p:nvPr/>
        </p:nvSpPr>
        <p:spPr>
          <a:xfrm>
            <a:off x="4028400" y="18450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2" name=""/>
          <p:cNvSpPr/>
          <p:nvPr/>
        </p:nvSpPr>
        <p:spPr>
          <a:xfrm>
            <a:off x="4042800" y="18450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3" name=""/>
          <p:cNvSpPr/>
          <p:nvPr/>
        </p:nvSpPr>
        <p:spPr>
          <a:xfrm flipV="1">
            <a:off x="4066560" y="18399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4" name=""/>
          <p:cNvSpPr/>
          <p:nvPr/>
        </p:nvSpPr>
        <p:spPr>
          <a:xfrm>
            <a:off x="4085640" y="1839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5" name=""/>
          <p:cNvSpPr/>
          <p:nvPr/>
        </p:nvSpPr>
        <p:spPr>
          <a:xfrm flipV="1">
            <a:off x="4095360" y="18352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6" name=""/>
          <p:cNvSpPr/>
          <p:nvPr/>
        </p:nvSpPr>
        <p:spPr>
          <a:xfrm flipV="1">
            <a:off x="4123800" y="1830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7" name=""/>
          <p:cNvSpPr/>
          <p:nvPr/>
        </p:nvSpPr>
        <p:spPr>
          <a:xfrm>
            <a:off x="4133520" y="18306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8" name=""/>
          <p:cNvSpPr/>
          <p:nvPr/>
        </p:nvSpPr>
        <p:spPr>
          <a:xfrm flipV="1">
            <a:off x="4142880" y="18259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9" name=""/>
          <p:cNvSpPr/>
          <p:nvPr/>
        </p:nvSpPr>
        <p:spPr>
          <a:xfrm flipV="1">
            <a:off x="4157280" y="18208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0" name=""/>
          <p:cNvSpPr/>
          <p:nvPr/>
        </p:nvSpPr>
        <p:spPr>
          <a:xfrm flipV="1">
            <a:off x="4176360" y="1816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1" name=""/>
          <p:cNvSpPr/>
          <p:nvPr/>
        </p:nvSpPr>
        <p:spPr>
          <a:xfrm flipV="1">
            <a:off x="4185720" y="1811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2" name=""/>
          <p:cNvSpPr/>
          <p:nvPr/>
        </p:nvSpPr>
        <p:spPr>
          <a:xfrm flipV="1">
            <a:off x="4204800" y="1806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3" name=""/>
          <p:cNvSpPr/>
          <p:nvPr/>
        </p:nvSpPr>
        <p:spPr>
          <a:xfrm flipV="1">
            <a:off x="4223880" y="18018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4" name=""/>
          <p:cNvSpPr/>
          <p:nvPr/>
        </p:nvSpPr>
        <p:spPr>
          <a:xfrm flipV="1">
            <a:off x="4238280" y="17971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5" name=""/>
          <p:cNvSpPr/>
          <p:nvPr/>
        </p:nvSpPr>
        <p:spPr>
          <a:xfrm flipV="1">
            <a:off x="4257360" y="1792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6" name=""/>
          <p:cNvSpPr/>
          <p:nvPr/>
        </p:nvSpPr>
        <p:spPr>
          <a:xfrm flipV="1">
            <a:off x="4276440" y="1787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7" name=""/>
          <p:cNvSpPr/>
          <p:nvPr/>
        </p:nvSpPr>
        <p:spPr>
          <a:xfrm>
            <a:off x="4285800" y="1787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8" name=""/>
          <p:cNvSpPr/>
          <p:nvPr/>
        </p:nvSpPr>
        <p:spPr>
          <a:xfrm>
            <a:off x="4300200" y="1787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9" name=""/>
          <p:cNvSpPr/>
          <p:nvPr/>
        </p:nvSpPr>
        <p:spPr>
          <a:xfrm>
            <a:off x="4319280" y="1787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0" name=""/>
          <p:cNvSpPr/>
          <p:nvPr/>
        </p:nvSpPr>
        <p:spPr>
          <a:xfrm>
            <a:off x="4333680" y="178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1" name=""/>
          <p:cNvSpPr/>
          <p:nvPr/>
        </p:nvSpPr>
        <p:spPr>
          <a:xfrm>
            <a:off x="4338360" y="1787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2" name=""/>
          <p:cNvSpPr/>
          <p:nvPr/>
        </p:nvSpPr>
        <p:spPr>
          <a:xfrm>
            <a:off x="4348080" y="1787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3" name=""/>
          <p:cNvSpPr/>
          <p:nvPr/>
        </p:nvSpPr>
        <p:spPr>
          <a:xfrm>
            <a:off x="4367160" y="17877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4" name=""/>
          <p:cNvSpPr/>
          <p:nvPr/>
        </p:nvSpPr>
        <p:spPr>
          <a:xfrm>
            <a:off x="4381200" y="1792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5" name=""/>
          <p:cNvSpPr/>
          <p:nvPr/>
        </p:nvSpPr>
        <p:spPr>
          <a:xfrm>
            <a:off x="4395600" y="1797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6" name=""/>
          <p:cNvSpPr/>
          <p:nvPr/>
        </p:nvSpPr>
        <p:spPr>
          <a:xfrm>
            <a:off x="4404960" y="18018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7" name=""/>
          <p:cNvSpPr/>
          <p:nvPr/>
        </p:nvSpPr>
        <p:spPr>
          <a:xfrm>
            <a:off x="4419360" y="1806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8" name=""/>
          <p:cNvSpPr/>
          <p:nvPr/>
        </p:nvSpPr>
        <p:spPr>
          <a:xfrm>
            <a:off x="4424040" y="18068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9" name=""/>
          <p:cNvSpPr/>
          <p:nvPr/>
        </p:nvSpPr>
        <p:spPr>
          <a:xfrm>
            <a:off x="4433760" y="1816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0" name=""/>
          <p:cNvSpPr/>
          <p:nvPr/>
        </p:nvSpPr>
        <p:spPr>
          <a:xfrm>
            <a:off x="4443120" y="18208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1" name=""/>
          <p:cNvSpPr/>
          <p:nvPr/>
        </p:nvSpPr>
        <p:spPr>
          <a:xfrm>
            <a:off x="4448160" y="1825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2" name=""/>
          <p:cNvSpPr/>
          <p:nvPr/>
        </p:nvSpPr>
        <p:spPr>
          <a:xfrm>
            <a:off x="4452840" y="1825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3" name=""/>
          <p:cNvSpPr/>
          <p:nvPr/>
        </p:nvSpPr>
        <p:spPr>
          <a:xfrm>
            <a:off x="4457520" y="1830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4" name=""/>
          <p:cNvSpPr/>
          <p:nvPr/>
        </p:nvSpPr>
        <p:spPr>
          <a:xfrm>
            <a:off x="4462200" y="1835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5" name=""/>
          <p:cNvSpPr/>
          <p:nvPr/>
        </p:nvSpPr>
        <p:spPr>
          <a:xfrm>
            <a:off x="4467240" y="1839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6" name=""/>
          <p:cNvSpPr/>
          <p:nvPr/>
        </p:nvSpPr>
        <p:spPr>
          <a:xfrm>
            <a:off x="4471920" y="1839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7" name=""/>
          <p:cNvSpPr/>
          <p:nvPr/>
        </p:nvSpPr>
        <p:spPr>
          <a:xfrm>
            <a:off x="4476600" y="1839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8" name=""/>
          <p:cNvSpPr/>
          <p:nvPr/>
        </p:nvSpPr>
        <p:spPr>
          <a:xfrm>
            <a:off x="4486320" y="1839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9" name=""/>
          <p:cNvSpPr/>
          <p:nvPr/>
        </p:nvSpPr>
        <p:spPr>
          <a:xfrm>
            <a:off x="4495680" y="1839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0" name=""/>
          <p:cNvSpPr/>
          <p:nvPr/>
        </p:nvSpPr>
        <p:spPr>
          <a:xfrm>
            <a:off x="4500360" y="1839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1" name=""/>
          <p:cNvSpPr/>
          <p:nvPr/>
        </p:nvSpPr>
        <p:spPr>
          <a:xfrm>
            <a:off x="4514760" y="1839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2" name=""/>
          <p:cNvSpPr/>
          <p:nvPr/>
        </p:nvSpPr>
        <p:spPr>
          <a:xfrm>
            <a:off x="4524480" y="18399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3" name=""/>
          <p:cNvSpPr/>
          <p:nvPr/>
        </p:nvSpPr>
        <p:spPr>
          <a:xfrm>
            <a:off x="4533840" y="1845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4" name=""/>
          <p:cNvSpPr/>
          <p:nvPr/>
        </p:nvSpPr>
        <p:spPr>
          <a:xfrm>
            <a:off x="4538520" y="1845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5" name=""/>
          <p:cNvSpPr/>
          <p:nvPr/>
        </p:nvSpPr>
        <p:spPr>
          <a:xfrm>
            <a:off x="4543560" y="1849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6" name=""/>
          <p:cNvSpPr/>
          <p:nvPr/>
        </p:nvSpPr>
        <p:spPr>
          <a:xfrm>
            <a:off x="4548240" y="186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7" name=""/>
          <p:cNvSpPr/>
          <p:nvPr/>
        </p:nvSpPr>
        <p:spPr>
          <a:xfrm>
            <a:off x="4548240" y="186876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8" name=""/>
          <p:cNvSpPr/>
          <p:nvPr/>
        </p:nvSpPr>
        <p:spPr>
          <a:xfrm>
            <a:off x="4557600" y="1892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9" name=""/>
          <p:cNvSpPr/>
          <p:nvPr/>
        </p:nvSpPr>
        <p:spPr>
          <a:xfrm>
            <a:off x="4557600" y="19022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0" name=""/>
          <p:cNvSpPr/>
          <p:nvPr/>
        </p:nvSpPr>
        <p:spPr>
          <a:xfrm>
            <a:off x="4562640" y="1911600"/>
            <a:ext cx="14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1" name=""/>
          <p:cNvSpPr/>
          <p:nvPr/>
        </p:nvSpPr>
        <p:spPr>
          <a:xfrm>
            <a:off x="4576680" y="1940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2" name=""/>
          <p:cNvSpPr/>
          <p:nvPr/>
        </p:nvSpPr>
        <p:spPr>
          <a:xfrm>
            <a:off x="4581360" y="1949760"/>
            <a:ext cx="241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3" name=""/>
          <p:cNvSpPr/>
          <p:nvPr/>
        </p:nvSpPr>
        <p:spPr>
          <a:xfrm>
            <a:off x="4567320" y="1920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4" name=""/>
          <p:cNvSpPr/>
          <p:nvPr/>
        </p:nvSpPr>
        <p:spPr>
          <a:xfrm>
            <a:off x="4567320" y="192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5" name=""/>
          <p:cNvSpPr/>
          <p:nvPr/>
        </p:nvSpPr>
        <p:spPr>
          <a:xfrm>
            <a:off x="4567320" y="193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6" name=""/>
          <p:cNvSpPr/>
          <p:nvPr/>
        </p:nvSpPr>
        <p:spPr>
          <a:xfrm>
            <a:off x="4567320" y="1935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7" name=""/>
          <p:cNvSpPr/>
          <p:nvPr/>
        </p:nvSpPr>
        <p:spPr>
          <a:xfrm flipH="1">
            <a:off x="4562640" y="1940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8" name=""/>
          <p:cNvSpPr/>
          <p:nvPr/>
        </p:nvSpPr>
        <p:spPr>
          <a:xfrm>
            <a:off x="4562640" y="194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9" name=""/>
          <p:cNvSpPr/>
          <p:nvPr/>
        </p:nvSpPr>
        <p:spPr>
          <a:xfrm>
            <a:off x="4562640" y="1949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0" name=""/>
          <p:cNvSpPr/>
          <p:nvPr/>
        </p:nvSpPr>
        <p:spPr>
          <a:xfrm>
            <a:off x="4562640" y="19544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1" name=""/>
          <p:cNvSpPr/>
          <p:nvPr/>
        </p:nvSpPr>
        <p:spPr>
          <a:xfrm>
            <a:off x="4562640" y="1978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2" name=""/>
          <p:cNvSpPr/>
          <p:nvPr/>
        </p:nvSpPr>
        <p:spPr>
          <a:xfrm>
            <a:off x="4562640" y="1983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3" name=""/>
          <p:cNvSpPr/>
          <p:nvPr/>
        </p:nvSpPr>
        <p:spPr>
          <a:xfrm>
            <a:off x="4567320" y="19926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4" name=""/>
          <p:cNvSpPr/>
          <p:nvPr/>
        </p:nvSpPr>
        <p:spPr>
          <a:xfrm>
            <a:off x="4567320" y="2011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5" name=""/>
          <p:cNvSpPr/>
          <p:nvPr/>
        </p:nvSpPr>
        <p:spPr>
          <a:xfrm>
            <a:off x="4567320" y="20214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6" name=""/>
          <p:cNvSpPr/>
          <p:nvPr/>
        </p:nvSpPr>
        <p:spPr>
          <a:xfrm>
            <a:off x="4567320" y="204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7" name=""/>
          <p:cNvSpPr/>
          <p:nvPr/>
        </p:nvSpPr>
        <p:spPr>
          <a:xfrm>
            <a:off x="4567320" y="2049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8" name=""/>
          <p:cNvSpPr/>
          <p:nvPr/>
        </p:nvSpPr>
        <p:spPr>
          <a:xfrm>
            <a:off x="4567320" y="205920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9" name=""/>
          <p:cNvSpPr/>
          <p:nvPr/>
        </p:nvSpPr>
        <p:spPr>
          <a:xfrm>
            <a:off x="4567320" y="2083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0" name=""/>
          <p:cNvSpPr/>
          <p:nvPr/>
        </p:nvSpPr>
        <p:spPr>
          <a:xfrm>
            <a:off x="4567320" y="2092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1" name=""/>
          <p:cNvSpPr/>
          <p:nvPr/>
        </p:nvSpPr>
        <p:spPr>
          <a:xfrm>
            <a:off x="4567320" y="210240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2" name=""/>
          <p:cNvSpPr/>
          <p:nvPr/>
        </p:nvSpPr>
        <p:spPr>
          <a:xfrm>
            <a:off x="4567320" y="2130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3" name=""/>
          <p:cNvSpPr/>
          <p:nvPr/>
        </p:nvSpPr>
        <p:spPr>
          <a:xfrm>
            <a:off x="4567320" y="2154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4" name=""/>
          <p:cNvSpPr/>
          <p:nvPr/>
        </p:nvSpPr>
        <p:spPr>
          <a:xfrm flipH="1">
            <a:off x="4562640" y="216900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5" name=""/>
          <p:cNvSpPr/>
          <p:nvPr/>
        </p:nvSpPr>
        <p:spPr>
          <a:xfrm>
            <a:off x="4562640" y="2207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6" name=""/>
          <p:cNvSpPr/>
          <p:nvPr/>
        </p:nvSpPr>
        <p:spPr>
          <a:xfrm>
            <a:off x="4562640" y="2216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7" name=""/>
          <p:cNvSpPr/>
          <p:nvPr/>
        </p:nvSpPr>
        <p:spPr>
          <a:xfrm flipH="1">
            <a:off x="4557600" y="223092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8" name=""/>
          <p:cNvSpPr/>
          <p:nvPr/>
        </p:nvSpPr>
        <p:spPr>
          <a:xfrm>
            <a:off x="4557600" y="22597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9" name=""/>
          <p:cNvSpPr/>
          <p:nvPr/>
        </p:nvSpPr>
        <p:spPr>
          <a:xfrm>
            <a:off x="4557600" y="2283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0" name=""/>
          <p:cNvSpPr/>
          <p:nvPr/>
        </p:nvSpPr>
        <p:spPr>
          <a:xfrm>
            <a:off x="4557600" y="2297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1" name=""/>
          <p:cNvSpPr/>
          <p:nvPr/>
        </p:nvSpPr>
        <p:spPr>
          <a:xfrm>
            <a:off x="4557600" y="231192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2" name=""/>
          <p:cNvSpPr/>
          <p:nvPr/>
        </p:nvSpPr>
        <p:spPr>
          <a:xfrm>
            <a:off x="4562640" y="23360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3" name=""/>
          <p:cNvSpPr/>
          <p:nvPr/>
        </p:nvSpPr>
        <p:spPr>
          <a:xfrm>
            <a:off x="4562640" y="2350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4" name=""/>
          <p:cNvSpPr/>
          <p:nvPr/>
        </p:nvSpPr>
        <p:spPr>
          <a:xfrm>
            <a:off x="4562640" y="2364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5" name=""/>
          <p:cNvSpPr/>
          <p:nvPr/>
        </p:nvSpPr>
        <p:spPr>
          <a:xfrm>
            <a:off x="4567320" y="2373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6" name=""/>
          <p:cNvSpPr/>
          <p:nvPr/>
        </p:nvSpPr>
        <p:spPr>
          <a:xfrm>
            <a:off x="4567320" y="23882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7" name=""/>
          <p:cNvSpPr/>
          <p:nvPr/>
        </p:nvSpPr>
        <p:spPr>
          <a:xfrm>
            <a:off x="4572000" y="24170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8" name=""/>
          <p:cNvSpPr/>
          <p:nvPr/>
        </p:nvSpPr>
        <p:spPr>
          <a:xfrm>
            <a:off x="4572000" y="24408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9" name=""/>
          <p:cNvSpPr/>
          <p:nvPr/>
        </p:nvSpPr>
        <p:spPr>
          <a:xfrm>
            <a:off x="4572000" y="2464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0" name=""/>
          <p:cNvSpPr/>
          <p:nvPr/>
        </p:nvSpPr>
        <p:spPr>
          <a:xfrm>
            <a:off x="4572000" y="2478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1" name=""/>
          <p:cNvSpPr/>
          <p:nvPr/>
        </p:nvSpPr>
        <p:spPr>
          <a:xfrm flipH="1">
            <a:off x="4567320" y="2498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2" name=""/>
          <p:cNvSpPr/>
          <p:nvPr/>
        </p:nvSpPr>
        <p:spPr>
          <a:xfrm flipH="1">
            <a:off x="4562640" y="2507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3" name=""/>
          <p:cNvSpPr/>
          <p:nvPr/>
        </p:nvSpPr>
        <p:spPr>
          <a:xfrm flipH="1">
            <a:off x="4557600" y="25218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4" name=""/>
          <p:cNvSpPr/>
          <p:nvPr/>
        </p:nvSpPr>
        <p:spPr>
          <a:xfrm flipH="1">
            <a:off x="4552920" y="2536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5" name=""/>
          <p:cNvSpPr/>
          <p:nvPr/>
        </p:nvSpPr>
        <p:spPr>
          <a:xfrm flipH="1">
            <a:off x="4548240" y="2545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6" name=""/>
          <p:cNvSpPr/>
          <p:nvPr/>
        </p:nvSpPr>
        <p:spPr>
          <a:xfrm flipH="1">
            <a:off x="4538520" y="25502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7" name=""/>
          <p:cNvSpPr/>
          <p:nvPr/>
        </p:nvSpPr>
        <p:spPr>
          <a:xfrm flipH="1">
            <a:off x="4529160" y="2559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8" name=""/>
          <p:cNvSpPr/>
          <p:nvPr/>
        </p:nvSpPr>
        <p:spPr>
          <a:xfrm flipH="1">
            <a:off x="4519440" y="2564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9" name=""/>
          <p:cNvSpPr/>
          <p:nvPr/>
        </p:nvSpPr>
        <p:spPr>
          <a:xfrm flipH="1">
            <a:off x="4505400" y="256932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0" name=""/>
          <p:cNvSpPr/>
          <p:nvPr/>
        </p:nvSpPr>
        <p:spPr>
          <a:xfrm flipH="1">
            <a:off x="4495680" y="2574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1" name=""/>
          <p:cNvSpPr/>
          <p:nvPr/>
        </p:nvSpPr>
        <p:spPr>
          <a:xfrm flipH="1">
            <a:off x="4476600" y="2579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2" name=""/>
          <p:cNvSpPr/>
          <p:nvPr/>
        </p:nvSpPr>
        <p:spPr>
          <a:xfrm flipH="1">
            <a:off x="4457520" y="25837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3" name=""/>
          <p:cNvSpPr/>
          <p:nvPr/>
        </p:nvSpPr>
        <p:spPr>
          <a:xfrm flipH="1">
            <a:off x="4433760" y="25884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4" name=""/>
          <p:cNvSpPr/>
          <p:nvPr/>
        </p:nvSpPr>
        <p:spPr>
          <a:xfrm flipH="1">
            <a:off x="4424040" y="25884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5" name=""/>
          <p:cNvSpPr/>
          <p:nvPr/>
        </p:nvSpPr>
        <p:spPr>
          <a:xfrm flipH="1">
            <a:off x="4395600" y="259344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6" name=""/>
          <p:cNvSpPr/>
          <p:nvPr/>
        </p:nvSpPr>
        <p:spPr>
          <a:xfrm flipH="1">
            <a:off x="4381200" y="2593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7" name=""/>
          <p:cNvSpPr/>
          <p:nvPr/>
        </p:nvSpPr>
        <p:spPr>
          <a:xfrm flipH="1">
            <a:off x="4352760" y="259344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8" name=""/>
          <p:cNvSpPr/>
          <p:nvPr/>
        </p:nvSpPr>
        <p:spPr>
          <a:xfrm flipH="1" flipV="1">
            <a:off x="4319280" y="2588400"/>
            <a:ext cx="334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9" name=""/>
          <p:cNvSpPr/>
          <p:nvPr/>
        </p:nvSpPr>
        <p:spPr>
          <a:xfrm flipH="1">
            <a:off x="4300200" y="2588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0" name=""/>
          <p:cNvSpPr/>
          <p:nvPr/>
        </p:nvSpPr>
        <p:spPr>
          <a:xfrm flipH="1">
            <a:off x="4266720" y="258840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1" name=""/>
          <p:cNvSpPr/>
          <p:nvPr/>
        </p:nvSpPr>
        <p:spPr>
          <a:xfrm flipH="1" flipV="1">
            <a:off x="4233600" y="258372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2" name=""/>
          <p:cNvSpPr/>
          <p:nvPr/>
        </p:nvSpPr>
        <p:spPr>
          <a:xfrm flipH="1">
            <a:off x="4214520" y="2583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3" name=""/>
          <p:cNvSpPr/>
          <p:nvPr/>
        </p:nvSpPr>
        <p:spPr>
          <a:xfrm flipH="1">
            <a:off x="4176360" y="258372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4" name=""/>
          <p:cNvSpPr/>
          <p:nvPr/>
        </p:nvSpPr>
        <p:spPr>
          <a:xfrm flipH="1">
            <a:off x="4142880" y="25837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5" name=""/>
          <p:cNvSpPr/>
          <p:nvPr/>
        </p:nvSpPr>
        <p:spPr>
          <a:xfrm flipH="1">
            <a:off x="4123800" y="2588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6" name=""/>
          <p:cNvSpPr/>
          <p:nvPr/>
        </p:nvSpPr>
        <p:spPr>
          <a:xfrm flipH="1">
            <a:off x="4085640" y="2588400"/>
            <a:ext cx="381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7" name=""/>
          <p:cNvSpPr/>
          <p:nvPr/>
        </p:nvSpPr>
        <p:spPr>
          <a:xfrm flipH="1">
            <a:off x="4052520" y="259344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8" name=""/>
          <p:cNvSpPr/>
          <p:nvPr/>
        </p:nvSpPr>
        <p:spPr>
          <a:xfrm flipH="1">
            <a:off x="4033440" y="2593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9" name=""/>
          <p:cNvSpPr/>
          <p:nvPr/>
        </p:nvSpPr>
        <p:spPr>
          <a:xfrm flipH="1">
            <a:off x="3999960" y="259812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0" name=""/>
          <p:cNvSpPr/>
          <p:nvPr/>
        </p:nvSpPr>
        <p:spPr>
          <a:xfrm flipH="1">
            <a:off x="3966480" y="25981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1" name=""/>
          <p:cNvSpPr/>
          <p:nvPr/>
        </p:nvSpPr>
        <p:spPr>
          <a:xfrm flipH="1">
            <a:off x="3952080" y="2602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2" name=""/>
          <p:cNvSpPr/>
          <p:nvPr/>
        </p:nvSpPr>
        <p:spPr>
          <a:xfrm flipH="1">
            <a:off x="3918960" y="260280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3" name=""/>
          <p:cNvSpPr/>
          <p:nvPr/>
        </p:nvSpPr>
        <p:spPr>
          <a:xfrm flipH="1" flipV="1">
            <a:off x="3904560" y="2598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4" name=""/>
          <p:cNvSpPr/>
          <p:nvPr/>
        </p:nvSpPr>
        <p:spPr>
          <a:xfrm flipH="1">
            <a:off x="3871080" y="25981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5" name=""/>
          <p:cNvSpPr/>
          <p:nvPr/>
        </p:nvSpPr>
        <p:spPr>
          <a:xfrm flipH="1">
            <a:off x="3842640" y="26028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6" name=""/>
          <p:cNvSpPr/>
          <p:nvPr/>
        </p:nvSpPr>
        <p:spPr>
          <a:xfrm flipH="1">
            <a:off x="3809160" y="260280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7" name=""/>
          <p:cNvSpPr/>
          <p:nvPr/>
        </p:nvSpPr>
        <p:spPr>
          <a:xfrm flipH="1">
            <a:off x="3794760" y="2602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8" name=""/>
          <p:cNvSpPr/>
          <p:nvPr/>
        </p:nvSpPr>
        <p:spPr>
          <a:xfrm flipH="1">
            <a:off x="3761640" y="260280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9" name=""/>
          <p:cNvSpPr/>
          <p:nvPr/>
        </p:nvSpPr>
        <p:spPr>
          <a:xfrm flipH="1">
            <a:off x="3747240" y="2607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0" name=""/>
          <p:cNvSpPr/>
          <p:nvPr/>
        </p:nvSpPr>
        <p:spPr>
          <a:xfrm flipH="1">
            <a:off x="3713760" y="2607480"/>
            <a:ext cx="334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1" name=""/>
          <p:cNvSpPr/>
          <p:nvPr/>
        </p:nvSpPr>
        <p:spPr>
          <a:xfrm flipH="1">
            <a:off x="3685320" y="26125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2" name=""/>
          <p:cNvSpPr/>
          <p:nvPr/>
        </p:nvSpPr>
        <p:spPr>
          <a:xfrm flipH="1">
            <a:off x="3656520" y="26125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3" name=""/>
          <p:cNvSpPr/>
          <p:nvPr/>
        </p:nvSpPr>
        <p:spPr>
          <a:xfrm flipH="1">
            <a:off x="3642480" y="26125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4" name=""/>
          <p:cNvSpPr/>
          <p:nvPr/>
        </p:nvSpPr>
        <p:spPr>
          <a:xfrm flipH="1">
            <a:off x="3613680" y="26125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5" name=""/>
          <p:cNvSpPr/>
          <p:nvPr/>
        </p:nvSpPr>
        <p:spPr>
          <a:xfrm flipH="1" flipV="1">
            <a:off x="3599280" y="26074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6" name=""/>
          <p:cNvSpPr/>
          <p:nvPr/>
        </p:nvSpPr>
        <p:spPr>
          <a:xfrm flipH="1">
            <a:off x="3566160" y="260748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7" name=""/>
          <p:cNvSpPr/>
          <p:nvPr/>
        </p:nvSpPr>
        <p:spPr>
          <a:xfrm flipH="1">
            <a:off x="3537360" y="26074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8" name=""/>
          <p:cNvSpPr/>
          <p:nvPr/>
        </p:nvSpPr>
        <p:spPr>
          <a:xfrm flipH="1">
            <a:off x="3523320" y="26074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9" name=""/>
          <p:cNvSpPr/>
          <p:nvPr/>
        </p:nvSpPr>
        <p:spPr>
          <a:xfrm flipH="1">
            <a:off x="3494520" y="2607480"/>
            <a:ext cx="288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0" name=""/>
          <p:cNvSpPr/>
          <p:nvPr/>
        </p:nvSpPr>
        <p:spPr>
          <a:xfrm flipH="1">
            <a:off x="3470760" y="261252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1" name=""/>
          <p:cNvSpPr/>
          <p:nvPr/>
        </p:nvSpPr>
        <p:spPr>
          <a:xfrm flipH="1">
            <a:off x="3441960" y="2621880"/>
            <a:ext cx="288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2" name=""/>
          <p:cNvSpPr/>
          <p:nvPr/>
        </p:nvSpPr>
        <p:spPr>
          <a:xfrm flipH="1">
            <a:off x="3432600" y="2631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3" name=""/>
          <p:cNvSpPr/>
          <p:nvPr/>
        </p:nvSpPr>
        <p:spPr>
          <a:xfrm flipH="1">
            <a:off x="3408840" y="26362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4" name=""/>
          <p:cNvSpPr/>
          <p:nvPr/>
        </p:nvSpPr>
        <p:spPr>
          <a:xfrm flipH="1">
            <a:off x="3399120" y="26409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5" name=""/>
          <p:cNvSpPr/>
          <p:nvPr/>
        </p:nvSpPr>
        <p:spPr>
          <a:xfrm flipH="1">
            <a:off x="3380040" y="26456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6" name=""/>
          <p:cNvSpPr/>
          <p:nvPr/>
        </p:nvSpPr>
        <p:spPr>
          <a:xfrm flipH="1">
            <a:off x="3366000" y="26456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7" name=""/>
          <p:cNvSpPr/>
          <p:nvPr/>
        </p:nvSpPr>
        <p:spPr>
          <a:xfrm flipH="1" flipV="1">
            <a:off x="3351600" y="26409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8" name=""/>
          <p:cNvSpPr/>
          <p:nvPr/>
        </p:nvSpPr>
        <p:spPr>
          <a:xfrm flipH="1" flipV="1">
            <a:off x="3341880" y="2636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9" name=""/>
          <p:cNvSpPr/>
          <p:nvPr/>
        </p:nvSpPr>
        <p:spPr>
          <a:xfrm flipH="1" flipV="1">
            <a:off x="3327840" y="26316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0" name=""/>
          <p:cNvSpPr/>
          <p:nvPr/>
        </p:nvSpPr>
        <p:spPr>
          <a:xfrm flipH="1" flipV="1">
            <a:off x="3322800" y="26265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1" name=""/>
          <p:cNvSpPr/>
          <p:nvPr/>
        </p:nvSpPr>
        <p:spPr>
          <a:xfrm flipH="1" flipV="1">
            <a:off x="3303720" y="26218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2" name=""/>
          <p:cNvSpPr/>
          <p:nvPr/>
        </p:nvSpPr>
        <p:spPr>
          <a:xfrm flipH="1" flipV="1">
            <a:off x="3289680" y="26172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3" name=""/>
          <p:cNvSpPr/>
          <p:nvPr/>
        </p:nvSpPr>
        <p:spPr>
          <a:xfrm flipH="1">
            <a:off x="3279960" y="2617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4" name=""/>
          <p:cNvSpPr/>
          <p:nvPr/>
        </p:nvSpPr>
        <p:spPr>
          <a:xfrm flipH="1">
            <a:off x="3260880" y="2617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5" name=""/>
          <p:cNvSpPr/>
          <p:nvPr/>
        </p:nvSpPr>
        <p:spPr>
          <a:xfrm flipH="1">
            <a:off x="3241800" y="2617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6" name=""/>
          <p:cNvSpPr/>
          <p:nvPr/>
        </p:nvSpPr>
        <p:spPr>
          <a:xfrm flipH="1">
            <a:off x="3232440" y="2617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7" name=""/>
          <p:cNvSpPr/>
          <p:nvPr/>
        </p:nvSpPr>
        <p:spPr>
          <a:xfrm flipH="1">
            <a:off x="3213360" y="26172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8" name=""/>
          <p:cNvSpPr/>
          <p:nvPr/>
        </p:nvSpPr>
        <p:spPr>
          <a:xfrm flipH="1">
            <a:off x="3194280" y="2621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9" name=""/>
          <p:cNvSpPr/>
          <p:nvPr/>
        </p:nvSpPr>
        <p:spPr>
          <a:xfrm flipH="1">
            <a:off x="3184560" y="2621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0" name=""/>
          <p:cNvSpPr/>
          <p:nvPr/>
        </p:nvSpPr>
        <p:spPr>
          <a:xfrm flipH="1">
            <a:off x="3165480" y="26218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1" name=""/>
          <p:cNvSpPr/>
          <p:nvPr/>
        </p:nvSpPr>
        <p:spPr>
          <a:xfrm flipH="1">
            <a:off x="3156120" y="2621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2" name=""/>
          <p:cNvSpPr/>
          <p:nvPr/>
        </p:nvSpPr>
        <p:spPr>
          <a:xfrm flipH="1" flipV="1">
            <a:off x="3137040" y="26172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3" name=""/>
          <p:cNvSpPr/>
          <p:nvPr/>
        </p:nvSpPr>
        <p:spPr>
          <a:xfrm flipH="1">
            <a:off x="3117960" y="26172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4" name=""/>
          <p:cNvSpPr/>
          <p:nvPr/>
        </p:nvSpPr>
        <p:spPr>
          <a:xfrm flipH="1" flipV="1">
            <a:off x="3098880" y="2612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5" name=""/>
          <p:cNvSpPr/>
          <p:nvPr/>
        </p:nvSpPr>
        <p:spPr>
          <a:xfrm flipH="1">
            <a:off x="3089160" y="2612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6" name=""/>
          <p:cNvSpPr/>
          <p:nvPr/>
        </p:nvSpPr>
        <p:spPr>
          <a:xfrm flipH="1">
            <a:off x="3075120" y="26125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7" name=""/>
          <p:cNvSpPr/>
          <p:nvPr/>
        </p:nvSpPr>
        <p:spPr>
          <a:xfrm flipH="1">
            <a:off x="3065400" y="26125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8" name=""/>
          <p:cNvSpPr/>
          <p:nvPr/>
        </p:nvSpPr>
        <p:spPr>
          <a:xfrm flipH="1" flipV="1">
            <a:off x="3051000" y="26074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9" name=""/>
          <p:cNvSpPr/>
          <p:nvPr/>
        </p:nvSpPr>
        <p:spPr>
          <a:xfrm flipH="1">
            <a:off x="3036960" y="26074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0" name=""/>
          <p:cNvSpPr/>
          <p:nvPr/>
        </p:nvSpPr>
        <p:spPr>
          <a:xfrm flipH="1">
            <a:off x="3032280" y="2607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1" name=""/>
          <p:cNvSpPr/>
          <p:nvPr/>
        </p:nvSpPr>
        <p:spPr>
          <a:xfrm flipH="1">
            <a:off x="3013200" y="26074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2" name=""/>
          <p:cNvSpPr/>
          <p:nvPr/>
        </p:nvSpPr>
        <p:spPr>
          <a:xfrm flipH="1" flipV="1">
            <a:off x="2998800" y="26028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3" name=""/>
          <p:cNvSpPr/>
          <p:nvPr/>
        </p:nvSpPr>
        <p:spPr>
          <a:xfrm flipH="1" flipV="1">
            <a:off x="2984400" y="2598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4" name=""/>
          <p:cNvSpPr/>
          <p:nvPr/>
        </p:nvSpPr>
        <p:spPr>
          <a:xfrm flipH="1">
            <a:off x="2975040" y="2598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5" name=""/>
          <p:cNvSpPr/>
          <p:nvPr/>
        </p:nvSpPr>
        <p:spPr>
          <a:xfrm flipH="1" flipV="1">
            <a:off x="2960640" y="2593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6" name=""/>
          <p:cNvSpPr/>
          <p:nvPr/>
        </p:nvSpPr>
        <p:spPr>
          <a:xfrm flipH="1">
            <a:off x="2955960" y="2593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7" name=""/>
          <p:cNvSpPr/>
          <p:nvPr/>
        </p:nvSpPr>
        <p:spPr>
          <a:xfrm flipH="1" flipV="1">
            <a:off x="2946240" y="25884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8" name=""/>
          <p:cNvSpPr/>
          <p:nvPr/>
        </p:nvSpPr>
        <p:spPr>
          <a:xfrm flipH="1" flipV="1">
            <a:off x="2941560" y="2583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9" name=""/>
          <p:cNvSpPr/>
          <p:nvPr/>
        </p:nvSpPr>
        <p:spPr>
          <a:xfrm flipH="1" flipV="1">
            <a:off x="2936880" y="2579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0" name=""/>
          <p:cNvSpPr/>
          <p:nvPr/>
        </p:nvSpPr>
        <p:spPr>
          <a:xfrm flipH="1" flipV="1">
            <a:off x="2931840" y="2574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1" name=""/>
          <p:cNvSpPr/>
          <p:nvPr/>
        </p:nvSpPr>
        <p:spPr>
          <a:xfrm flipV="1">
            <a:off x="2931840" y="2569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2" name=""/>
          <p:cNvSpPr/>
          <p:nvPr/>
        </p:nvSpPr>
        <p:spPr>
          <a:xfrm flipH="1" flipV="1">
            <a:off x="2927160" y="256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3" name=""/>
          <p:cNvSpPr/>
          <p:nvPr/>
        </p:nvSpPr>
        <p:spPr>
          <a:xfrm flipH="1" flipV="1">
            <a:off x="2922480" y="2555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4" name=""/>
          <p:cNvSpPr/>
          <p:nvPr/>
        </p:nvSpPr>
        <p:spPr>
          <a:xfrm flipV="1">
            <a:off x="2922480" y="2550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5" name=""/>
          <p:cNvSpPr/>
          <p:nvPr/>
        </p:nvSpPr>
        <p:spPr>
          <a:xfrm flipH="1" flipV="1">
            <a:off x="2917800" y="2540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6" name=""/>
          <p:cNvSpPr/>
          <p:nvPr/>
        </p:nvSpPr>
        <p:spPr>
          <a:xfrm flipH="1" flipV="1">
            <a:off x="2912760" y="2531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7" name=""/>
          <p:cNvSpPr/>
          <p:nvPr/>
        </p:nvSpPr>
        <p:spPr>
          <a:xfrm flipH="1">
            <a:off x="2908080" y="2531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8" name=""/>
          <p:cNvSpPr/>
          <p:nvPr/>
        </p:nvSpPr>
        <p:spPr>
          <a:xfrm flipV="1">
            <a:off x="2908080" y="252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9" name=""/>
          <p:cNvSpPr/>
          <p:nvPr/>
        </p:nvSpPr>
        <p:spPr>
          <a:xfrm flipH="1" flipV="1">
            <a:off x="2903400" y="2517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0" name=""/>
          <p:cNvSpPr/>
          <p:nvPr/>
        </p:nvSpPr>
        <p:spPr>
          <a:xfrm flipH="1" flipV="1">
            <a:off x="2898720" y="2512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1" name=""/>
          <p:cNvSpPr/>
          <p:nvPr/>
        </p:nvSpPr>
        <p:spPr>
          <a:xfrm flipH="1" flipV="1">
            <a:off x="2893680" y="2507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2" name=""/>
          <p:cNvSpPr/>
          <p:nvPr/>
        </p:nvSpPr>
        <p:spPr>
          <a:xfrm flipH="1" flipV="1">
            <a:off x="2889000" y="2498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3" name=""/>
          <p:cNvSpPr/>
          <p:nvPr/>
        </p:nvSpPr>
        <p:spPr>
          <a:xfrm flipH="1" flipV="1">
            <a:off x="2884320" y="2488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4" name=""/>
          <p:cNvSpPr/>
          <p:nvPr/>
        </p:nvSpPr>
        <p:spPr>
          <a:xfrm flipH="1" flipV="1">
            <a:off x="2879640" y="2478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5" name=""/>
          <p:cNvSpPr/>
          <p:nvPr/>
        </p:nvSpPr>
        <p:spPr>
          <a:xfrm flipH="1" flipV="1">
            <a:off x="2874960" y="2469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6" name=""/>
          <p:cNvSpPr/>
          <p:nvPr/>
        </p:nvSpPr>
        <p:spPr>
          <a:xfrm flipH="1" flipV="1">
            <a:off x="2869920" y="2464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7" name=""/>
          <p:cNvSpPr/>
          <p:nvPr/>
        </p:nvSpPr>
        <p:spPr>
          <a:xfrm flipH="1" flipV="1">
            <a:off x="2865240" y="2459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8" name=""/>
          <p:cNvSpPr/>
          <p:nvPr/>
        </p:nvSpPr>
        <p:spPr>
          <a:xfrm flipH="1" flipV="1">
            <a:off x="2860560" y="2450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9" name=""/>
          <p:cNvSpPr/>
          <p:nvPr/>
        </p:nvSpPr>
        <p:spPr>
          <a:xfrm flipH="1" flipV="1">
            <a:off x="2855880" y="2440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0" name=""/>
          <p:cNvSpPr/>
          <p:nvPr/>
        </p:nvSpPr>
        <p:spPr>
          <a:xfrm flipV="1">
            <a:off x="2855880" y="2436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1" name=""/>
          <p:cNvSpPr/>
          <p:nvPr/>
        </p:nvSpPr>
        <p:spPr>
          <a:xfrm flipH="1" flipV="1">
            <a:off x="2850840" y="24264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2" name=""/>
          <p:cNvSpPr/>
          <p:nvPr/>
        </p:nvSpPr>
        <p:spPr>
          <a:xfrm flipH="1" flipV="1">
            <a:off x="2846160" y="2417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3" name=""/>
          <p:cNvSpPr/>
          <p:nvPr/>
        </p:nvSpPr>
        <p:spPr>
          <a:xfrm flipV="1">
            <a:off x="2846160" y="2407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4" name=""/>
          <p:cNvSpPr/>
          <p:nvPr/>
        </p:nvSpPr>
        <p:spPr>
          <a:xfrm flipH="1" flipV="1">
            <a:off x="2841480" y="2397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5" name=""/>
          <p:cNvSpPr/>
          <p:nvPr/>
        </p:nvSpPr>
        <p:spPr>
          <a:xfrm flipV="1">
            <a:off x="2841480" y="2383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6" name=""/>
          <p:cNvSpPr/>
          <p:nvPr/>
        </p:nvSpPr>
        <p:spPr>
          <a:xfrm flipV="1">
            <a:off x="2841480" y="237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7" name=""/>
          <p:cNvSpPr/>
          <p:nvPr/>
        </p:nvSpPr>
        <p:spPr>
          <a:xfrm flipH="1" flipV="1">
            <a:off x="2836800" y="2369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8" name=""/>
          <p:cNvSpPr/>
          <p:nvPr/>
        </p:nvSpPr>
        <p:spPr>
          <a:xfrm flipV="1">
            <a:off x="2836800" y="236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9" name=""/>
          <p:cNvSpPr/>
          <p:nvPr/>
        </p:nvSpPr>
        <p:spPr>
          <a:xfrm flipV="1">
            <a:off x="2836800" y="235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0" name=""/>
          <p:cNvSpPr/>
          <p:nvPr/>
        </p:nvSpPr>
        <p:spPr>
          <a:xfrm flipH="1" flipV="1">
            <a:off x="2831760" y="2354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1" name=""/>
          <p:cNvSpPr/>
          <p:nvPr/>
        </p:nvSpPr>
        <p:spPr>
          <a:xfrm flipV="1">
            <a:off x="2831760" y="235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2" name=""/>
          <p:cNvSpPr/>
          <p:nvPr/>
        </p:nvSpPr>
        <p:spPr>
          <a:xfrm flipH="1" flipV="1">
            <a:off x="282708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3" name=""/>
          <p:cNvSpPr/>
          <p:nvPr/>
        </p:nvSpPr>
        <p:spPr>
          <a:xfrm flipV="1">
            <a:off x="2827080" y="2336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4" name=""/>
          <p:cNvSpPr/>
          <p:nvPr/>
        </p:nvSpPr>
        <p:spPr>
          <a:xfrm flipV="1">
            <a:off x="2827080" y="2331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5" name=""/>
          <p:cNvSpPr/>
          <p:nvPr/>
        </p:nvSpPr>
        <p:spPr>
          <a:xfrm flipH="1" flipV="1">
            <a:off x="2822400" y="232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6" name=""/>
          <p:cNvSpPr/>
          <p:nvPr/>
        </p:nvSpPr>
        <p:spPr>
          <a:xfrm flipV="1">
            <a:off x="2822400" y="2316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7" name=""/>
          <p:cNvSpPr/>
          <p:nvPr/>
        </p:nvSpPr>
        <p:spPr>
          <a:xfrm flipV="1">
            <a:off x="282240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8" name=""/>
          <p:cNvSpPr/>
          <p:nvPr/>
        </p:nvSpPr>
        <p:spPr>
          <a:xfrm flipV="1">
            <a:off x="2822400" y="2297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9" name=""/>
          <p:cNvSpPr/>
          <p:nvPr/>
        </p:nvSpPr>
        <p:spPr>
          <a:xfrm flipV="1">
            <a:off x="282240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0" name=""/>
          <p:cNvSpPr/>
          <p:nvPr/>
        </p:nvSpPr>
        <p:spPr>
          <a:xfrm flipH="1" flipV="1">
            <a:off x="2817720" y="2283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1" name=""/>
          <p:cNvSpPr/>
          <p:nvPr/>
        </p:nvSpPr>
        <p:spPr>
          <a:xfrm flipV="1">
            <a:off x="281772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2" name=""/>
          <p:cNvSpPr/>
          <p:nvPr/>
        </p:nvSpPr>
        <p:spPr>
          <a:xfrm flipV="1">
            <a:off x="2817720" y="2269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3" name=""/>
          <p:cNvSpPr/>
          <p:nvPr/>
        </p:nvSpPr>
        <p:spPr>
          <a:xfrm flipV="1">
            <a:off x="2822400" y="22500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4" name=""/>
          <p:cNvSpPr/>
          <p:nvPr/>
        </p:nvSpPr>
        <p:spPr>
          <a:xfrm flipV="1">
            <a:off x="282240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5" name=""/>
          <p:cNvSpPr/>
          <p:nvPr/>
        </p:nvSpPr>
        <p:spPr>
          <a:xfrm flipV="1">
            <a:off x="2822400" y="2235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6" name=""/>
          <p:cNvSpPr/>
          <p:nvPr/>
        </p:nvSpPr>
        <p:spPr>
          <a:xfrm flipV="1">
            <a:off x="2827080" y="2216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7" name=""/>
          <p:cNvSpPr/>
          <p:nvPr/>
        </p:nvSpPr>
        <p:spPr>
          <a:xfrm flipV="1">
            <a:off x="2827080" y="219780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8" name=""/>
          <p:cNvSpPr/>
          <p:nvPr/>
        </p:nvSpPr>
        <p:spPr>
          <a:xfrm flipV="1">
            <a:off x="2831760" y="21880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9" name=""/>
          <p:cNvSpPr/>
          <p:nvPr/>
        </p:nvSpPr>
        <p:spPr>
          <a:xfrm flipV="1">
            <a:off x="2836800" y="21546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0" name=""/>
          <p:cNvSpPr/>
          <p:nvPr/>
        </p:nvSpPr>
        <p:spPr>
          <a:xfrm flipV="1">
            <a:off x="2841480" y="21405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1" name=""/>
          <p:cNvSpPr/>
          <p:nvPr/>
        </p:nvSpPr>
        <p:spPr>
          <a:xfrm flipV="1">
            <a:off x="2841480" y="2130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2" name=""/>
          <p:cNvSpPr/>
          <p:nvPr/>
        </p:nvSpPr>
        <p:spPr>
          <a:xfrm flipV="1">
            <a:off x="2841480" y="21070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3" name=""/>
          <p:cNvSpPr/>
          <p:nvPr/>
        </p:nvSpPr>
        <p:spPr>
          <a:xfrm flipV="1">
            <a:off x="2841480" y="2097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4" name=""/>
          <p:cNvSpPr/>
          <p:nvPr/>
        </p:nvSpPr>
        <p:spPr>
          <a:xfrm flipV="1">
            <a:off x="2841480" y="2088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5" name=""/>
          <p:cNvSpPr/>
          <p:nvPr/>
        </p:nvSpPr>
        <p:spPr>
          <a:xfrm flipV="1">
            <a:off x="2841480" y="2078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6" name=""/>
          <p:cNvSpPr/>
          <p:nvPr/>
        </p:nvSpPr>
        <p:spPr>
          <a:xfrm flipV="1">
            <a:off x="2846160" y="20642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7" name=""/>
          <p:cNvSpPr/>
          <p:nvPr/>
        </p:nvSpPr>
        <p:spPr>
          <a:xfrm flipV="1">
            <a:off x="2846160" y="2049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8" name=""/>
          <p:cNvSpPr/>
          <p:nvPr/>
        </p:nvSpPr>
        <p:spPr>
          <a:xfrm flipV="1">
            <a:off x="2850840" y="2045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9" name=""/>
          <p:cNvSpPr/>
          <p:nvPr/>
        </p:nvSpPr>
        <p:spPr>
          <a:xfrm flipV="1">
            <a:off x="2850840" y="20307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0" name=""/>
          <p:cNvSpPr/>
          <p:nvPr/>
        </p:nvSpPr>
        <p:spPr>
          <a:xfrm flipV="1">
            <a:off x="2855880" y="20163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1" name=""/>
          <p:cNvSpPr/>
          <p:nvPr/>
        </p:nvSpPr>
        <p:spPr>
          <a:xfrm flipV="1">
            <a:off x="2860560" y="2007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2" name=""/>
          <p:cNvSpPr/>
          <p:nvPr/>
        </p:nvSpPr>
        <p:spPr>
          <a:xfrm flipV="1">
            <a:off x="2860560" y="1992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3" name=""/>
          <p:cNvSpPr/>
          <p:nvPr/>
        </p:nvSpPr>
        <p:spPr>
          <a:xfrm flipV="1">
            <a:off x="2865240" y="19782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4" name=""/>
          <p:cNvSpPr/>
          <p:nvPr/>
        </p:nvSpPr>
        <p:spPr>
          <a:xfrm flipV="1">
            <a:off x="2874960" y="1973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5" name=""/>
          <p:cNvSpPr/>
          <p:nvPr/>
        </p:nvSpPr>
        <p:spPr>
          <a:xfrm flipV="1">
            <a:off x="2874960" y="19641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6" name=""/>
          <p:cNvSpPr/>
          <p:nvPr/>
        </p:nvSpPr>
        <p:spPr>
          <a:xfrm flipV="1">
            <a:off x="2884320" y="1959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7" name=""/>
          <p:cNvSpPr/>
          <p:nvPr/>
        </p:nvSpPr>
        <p:spPr>
          <a:xfrm flipV="1">
            <a:off x="2884320" y="1954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8" name=""/>
          <p:cNvSpPr/>
          <p:nvPr/>
        </p:nvSpPr>
        <p:spPr>
          <a:xfrm flipV="1">
            <a:off x="2889000" y="1949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9" name=""/>
          <p:cNvSpPr/>
          <p:nvPr/>
        </p:nvSpPr>
        <p:spPr>
          <a:xfrm flipV="1">
            <a:off x="2898720" y="1945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0" name=""/>
          <p:cNvSpPr/>
          <p:nvPr/>
        </p:nvSpPr>
        <p:spPr>
          <a:xfrm>
            <a:off x="2908080" y="194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1" name=""/>
          <p:cNvSpPr/>
          <p:nvPr/>
        </p:nvSpPr>
        <p:spPr>
          <a:xfrm flipV="1">
            <a:off x="2912760" y="19400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2" name=""/>
          <p:cNvSpPr/>
          <p:nvPr/>
        </p:nvSpPr>
        <p:spPr>
          <a:xfrm>
            <a:off x="2922480" y="1940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3" name=""/>
          <p:cNvSpPr/>
          <p:nvPr/>
        </p:nvSpPr>
        <p:spPr>
          <a:xfrm flipV="1">
            <a:off x="2931840" y="19353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4" name=""/>
          <p:cNvSpPr/>
          <p:nvPr/>
        </p:nvSpPr>
        <p:spPr>
          <a:xfrm flipV="1">
            <a:off x="2946240" y="19306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5" name=""/>
          <p:cNvSpPr/>
          <p:nvPr/>
        </p:nvSpPr>
        <p:spPr>
          <a:xfrm flipV="1">
            <a:off x="2965320" y="19209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6" name=""/>
          <p:cNvSpPr/>
          <p:nvPr/>
        </p:nvSpPr>
        <p:spPr>
          <a:xfrm>
            <a:off x="2984400" y="1920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7" name=""/>
          <p:cNvSpPr/>
          <p:nvPr/>
        </p:nvSpPr>
        <p:spPr>
          <a:xfrm flipV="1">
            <a:off x="2994120" y="191160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8" name=""/>
          <p:cNvSpPr/>
          <p:nvPr/>
        </p:nvSpPr>
        <p:spPr>
          <a:xfrm>
            <a:off x="3013200" y="19116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9" name=""/>
          <p:cNvSpPr/>
          <p:nvPr/>
        </p:nvSpPr>
        <p:spPr>
          <a:xfrm flipV="1">
            <a:off x="3027240" y="19069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0" name=""/>
          <p:cNvSpPr/>
          <p:nvPr/>
        </p:nvSpPr>
        <p:spPr>
          <a:xfrm flipV="1">
            <a:off x="3046320" y="19022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1" name=""/>
          <p:cNvSpPr/>
          <p:nvPr/>
        </p:nvSpPr>
        <p:spPr>
          <a:xfrm>
            <a:off x="3065400" y="1902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2" name=""/>
          <p:cNvSpPr/>
          <p:nvPr/>
        </p:nvSpPr>
        <p:spPr>
          <a:xfrm>
            <a:off x="3075120" y="1902240"/>
            <a:ext cx="33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3" name=""/>
          <p:cNvSpPr/>
          <p:nvPr/>
        </p:nvSpPr>
        <p:spPr>
          <a:xfrm flipV="1">
            <a:off x="3108240" y="18972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4" name=""/>
          <p:cNvSpPr/>
          <p:nvPr/>
        </p:nvSpPr>
        <p:spPr>
          <a:xfrm>
            <a:off x="3122640" y="18972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5" name=""/>
          <p:cNvSpPr/>
          <p:nvPr/>
        </p:nvSpPr>
        <p:spPr>
          <a:xfrm flipV="1">
            <a:off x="3137040" y="18925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6" name=""/>
          <p:cNvSpPr/>
          <p:nvPr/>
        </p:nvSpPr>
        <p:spPr>
          <a:xfrm flipV="1">
            <a:off x="3170520" y="188784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7" name=""/>
          <p:cNvSpPr/>
          <p:nvPr/>
        </p:nvSpPr>
        <p:spPr>
          <a:xfrm flipV="1">
            <a:off x="3203640" y="1883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8" name=""/>
          <p:cNvSpPr/>
          <p:nvPr/>
        </p:nvSpPr>
        <p:spPr>
          <a:xfrm flipV="1">
            <a:off x="3222720" y="1878120"/>
            <a:ext cx="428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9" name=""/>
          <p:cNvSpPr/>
          <p:nvPr/>
        </p:nvSpPr>
        <p:spPr>
          <a:xfrm flipV="1">
            <a:off x="3265560" y="1868760"/>
            <a:ext cx="381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0" name=""/>
          <p:cNvSpPr/>
          <p:nvPr/>
        </p:nvSpPr>
        <p:spPr>
          <a:xfrm>
            <a:off x="3303720" y="1868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1" name=""/>
          <p:cNvSpPr/>
          <p:nvPr/>
        </p:nvSpPr>
        <p:spPr>
          <a:xfrm flipV="1">
            <a:off x="3322800" y="186408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2" name=""/>
          <p:cNvSpPr/>
          <p:nvPr/>
        </p:nvSpPr>
        <p:spPr>
          <a:xfrm>
            <a:off x="3360960" y="186408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3" name=""/>
          <p:cNvSpPr/>
          <p:nvPr/>
        </p:nvSpPr>
        <p:spPr>
          <a:xfrm>
            <a:off x="3394440" y="1864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4" name=""/>
          <p:cNvSpPr/>
          <p:nvPr/>
        </p:nvSpPr>
        <p:spPr>
          <a:xfrm>
            <a:off x="3413520" y="186408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5" name=""/>
          <p:cNvSpPr/>
          <p:nvPr/>
        </p:nvSpPr>
        <p:spPr>
          <a:xfrm>
            <a:off x="3447000" y="186876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6" name=""/>
          <p:cNvSpPr/>
          <p:nvPr/>
        </p:nvSpPr>
        <p:spPr>
          <a:xfrm>
            <a:off x="3480120" y="187344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7" name=""/>
          <p:cNvSpPr/>
          <p:nvPr/>
        </p:nvSpPr>
        <p:spPr>
          <a:xfrm>
            <a:off x="3518280" y="1878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8" name=""/>
          <p:cNvSpPr/>
          <p:nvPr/>
        </p:nvSpPr>
        <p:spPr>
          <a:xfrm>
            <a:off x="3537360" y="1878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9" name=""/>
          <p:cNvSpPr/>
          <p:nvPr/>
        </p:nvSpPr>
        <p:spPr>
          <a:xfrm>
            <a:off x="3556440" y="187812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0" name=""/>
          <p:cNvSpPr/>
          <p:nvPr/>
        </p:nvSpPr>
        <p:spPr>
          <a:xfrm flipV="1">
            <a:off x="3594600" y="1873440"/>
            <a:ext cx="428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1" name=""/>
          <p:cNvSpPr/>
          <p:nvPr/>
        </p:nvSpPr>
        <p:spPr>
          <a:xfrm flipV="1">
            <a:off x="3637440" y="1864080"/>
            <a:ext cx="478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2" name=""/>
          <p:cNvSpPr/>
          <p:nvPr/>
        </p:nvSpPr>
        <p:spPr>
          <a:xfrm>
            <a:off x="3685320" y="18640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3" name=""/>
          <p:cNvSpPr/>
          <p:nvPr/>
        </p:nvSpPr>
        <p:spPr>
          <a:xfrm flipV="1">
            <a:off x="3709080" y="1854360"/>
            <a:ext cx="428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4" name=""/>
          <p:cNvSpPr/>
          <p:nvPr/>
        </p:nvSpPr>
        <p:spPr>
          <a:xfrm flipV="1">
            <a:off x="3751920" y="18496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5" name=""/>
          <p:cNvSpPr/>
          <p:nvPr/>
        </p:nvSpPr>
        <p:spPr>
          <a:xfrm flipV="1">
            <a:off x="3771000" y="184500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6" name=""/>
          <p:cNvSpPr/>
          <p:nvPr/>
        </p:nvSpPr>
        <p:spPr>
          <a:xfrm>
            <a:off x="3809160" y="184500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7" name=""/>
          <p:cNvSpPr/>
          <p:nvPr/>
        </p:nvSpPr>
        <p:spPr>
          <a:xfrm>
            <a:off x="3837960" y="18450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8" name=""/>
          <p:cNvSpPr/>
          <p:nvPr/>
        </p:nvSpPr>
        <p:spPr>
          <a:xfrm>
            <a:off x="3866400" y="1845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9" name=""/>
          <p:cNvSpPr/>
          <p:nvPr/>
        </p:nvSpPr>
        <p:spPr>
          <a:xfrm>
            <a:off x="3876120" y="18450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0" name=""/>
          <p:cNvSpPr/>
          <p:nvPr/>
        </p:nvSpPr>
        <p:spPr>
          <a:xfrm>
            <a:off x="3899880" y="18450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1" name=""/>
          <p:cNvSpPr/>
          <p:nvPr/>
        </p:nvSpPr>
        <p:spPr>
          <a:xfrm>
            <a:off x="3913920" y="184500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2" name=""/>
          <p:cNvSpPr/>
          <p:nvPr/>
        </p:nvSpPr>
        <p:spPr>
          <a:xfrm>
            <a:off x="3938040" y="18496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3" name=""/>
          <p:cNvSpPr/>
          <p:nvPr/>
        </p:nvSpPr>
        <p:spPr>
          <a:xfrm>
            <a:off x="3961800" y="184968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4" name=""/>
          <p:cNvSpPr/>
          <p:nvPr/>
        </p:nvSpPr>
        <p:spPr>
          <a:xfrm>
            <a:off x="3990240" y="1849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5" name=""/>
          <p:cNvSpPr/>
          <p:nvPr/>
        </p:nvSpPr>
        <p:spPr>
          <a:xfrm flipV="1">
            <a:off x="4004640" y="18450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6" name=""/>
          <p:cNvSpPr/>
          <p:nvPr/>
        </p:nvSpPr>
        <p:spPr>
          <a:xfrm>
            <a:off x="4028400" y="18450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7" name=""/>
          <p:cNvSpPr/>
          <p:nvPr/>
        </p:nvSpPr>
        <p:spPr>
          <a:xfrm>
            <a:off x="4042800" y="18450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8" name=""/>
          <p:cNvSpPr/>
          <p:nvPr/>
        </p:nvSpPr>
        <p:spPr>
          <a:xfrm flipV="1">
            <a:off x="4066560" y="18399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9" name=""/>
          <p:cNvSpPr/>
          <p:nvPr/>
        </p:nvSpPr>
        <p:spPr>
          <a:xfrm>
            <a:off x="4085640" y="1839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0" name=""/>
          <p:cNvSpPr/>
          <p:nvPr/>
        </p:nvSpPr>
        <p:spPr>
          <a:xfrm flipV="1">
            <a:off x="4095360" y="18352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1" name=""/>
          <p:cNvSpPr/>
          <p:nvPr/>
        </p:nvSpPr>
        <p:spPr>
          <a:xfrm flipV="1">
            <a:off x="4123800" y="1830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2" name=""/>
          <p:cNvSpPr/>
          <p:nvPr/>
        </p:nvSpPr>
        <p:spPr>
          <a:xfrm>
            <a:off x="4133520" y="18306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3" name=""/>
          <p:cNvSpPr/>
          <p:nvPr/>
        </p:nvSpPr>
        <p:spPr>
          <a:xfrm flipV="1">
            <a:off x="4142880" y="18259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4" name=""/>
          <p:cNvSpPr/>
          <p:nvPr/>
        </p:nvSpPr>
        <p:spPr>
          <a:xfrm flipV="1">
            <a:off x="4157280" y="182088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5" name=""/>
          <p:cNvSpPr/>
          <p:nvPr/>
        </p:nvSpPr>
        <p:spPr>
          <a:xfrm flipV="1">
            <a:off x="4176360" y="1816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6" name=""/>
          <p:cNvSpPr/>
          <p:nvPr/>
        </p:nvSpPr>
        <p:spPr>
          <a:xfrm flipV="1">
            <a:off x="4185720" y="1811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7" name=""/>
          <p:cNvSpPr/>
          <p:nvPr/>
        </p:nvSpPr>
        <p:spPr>
          <a:xfrm flipV="1">
            <a:off x="4204800" y="1806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8" name=""/>
          <p:cNvSpPr/>
          <p:nvPr/>
        </p:nvSpPr>
        <p:spPr>
          <a:xfrm flipV="1">
            <a:off x="4223880" y="18018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9" name=""/>
          <p:cNvSpPr/>
          <p:nvPr/>
        </p:nvSpPr>
        <p:spPr>
          <a:xfrm flipV="1">
            <a:off x="4238280" y="17971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0" name=""/>
          <p:cNvSpPr/>
          <p:nvPr/>
        </p:nvSpPr>
        <p:spPr>
          <a:xfrm flipV="1">
            <a:off x="4257360" y="1792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1" name=""/>
          <p:cNvSpPr/>
          <p:nvPr/>
        </p:nvSpPr>
        <p:spPr>
          <a:xfrm flipV="1">
            <a:off x="4276440" y="1787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2" name=""/>
          <p:cNvSpPr/>
          <p:nvPr/>
        </p:nvSpPr>
        <p:spPr>
          <a:xfrm>
            <a:off x="4285800" y="1787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3" name=""/>
          <p:cNvSpPr/>
          <p:nvPr/>
        </p:nvSpPr>
        <p:spPr>
          <a:xfrm>
            <a:off x="4300200" y="1787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4" name=""/>
          <p:cNvSpPr/>
          <p:nvPr/>
        </p:nvSpPr>
        <p:spPr>
          <a:xfrm>
            <a:off x="4319280" y="1787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5" name=""/>
          <p:cNvSpPr/>
          <p:nvPr/>
        </p:nvSpPr>
        <p:spPr>
          <a:xfrm>
            <a:off x="4333680" y="1787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6" name=""/>
          <p:cNvSpPr/>
          <p:nvPr/>
        </p:nvSpPr>
        <p:spPr>
          <a:xfrm>
            <a:off x="4338360" y="1787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7" name=""/>
          <p:cNvSpPr/>
          <p:nvPr/>
        </p:nvSpPr>
        <p:spPr>
          <a:xfrm>
            <a:off x="4348080" y="17877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8" name=""/>
          <p:cNvSpPr/>
          <p:nvPr/>
        </p:nvSpPr>
        <p:spPr>
          <a:xfrm>
            <a:off x="4367160" y="178776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9" name=""/>
          <p:cNvSpPr/>
          <p:nvPr/>
        </p:nvSpPr>
        <p:spPr>
          <a:xfrm>
            <a:off x="4381200" y="1792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0" name=""/>
          <p:cNvSpPr/>
          <p:nvPr/>
        </p:nvSpPr>
        <p:spPr>
          <a:xfrm>
            <a:off x="4395600" y="1797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1" name=""/>
          <p:cNvSpPr/>
          <p:nvPr/>
        </p:nvSpPr>
        <p:spPr>
          <a:xfrm>
            <a:off x="4404960" y="18018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2" name=""/>
          <p:cNvSpPr/>
          <p:nvPr/>
        </p:nvSpPr>
        <p:spPr>
          <a:xfrm>
            <a:off x="4419360" y="1806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3" name=""/>
          <p:cNvSpPr/>
          <p:nvPr/>
        </p:nvSpPr>
        <p:spPr>
          <a:xfrm>
            <a:off x="4424040" y="18068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4" name=""/>
          <p:cNvSpPr/>
          <p:nvPr/>
        </p:nvSpPr>
        <p:spPr>
          <a:xfrm>
            <a:off x="4433760" y="1816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5" name=""/>
          <p:cNvSpPr/>
          <p:nvPr/>
        </p:nvSpPr>
        <p:spPr>
          <a:xfrm>
            <a:off x="4443120" y="18208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6" name=""/>
          <p:cNvSpPr/>
          <p:nvPr/>
        </p:nvSpPr>
        <p:spPr>
          <a:xfrm>
            <a:off x="4448160" y="1825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7" name=""/>
          <p:cNvSpPr/>
          <p:nvPr/>
        </p:nvSpPr>
        <p:spPr>
          <a:xfrm>
            <a:off x="4452840" y="1825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8" name=""/>
          <p:cNvSpPr/>
          <p:nvPr/>
        </p:nvSpPr>
        <p:spPr>
          <a:xfrm>
            <a:off x="4457520" y="1830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9" name=""/>
          <p:cNvSpPr/>
          <p:nvPr/>
        </p:nvSpPr>
        <p:spPr>
          <a:xfrm>
            <a:off x="4462200" y="1835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0" name=""/>
          <p:cNvSpPr/>
          <p:nvPr/>
        </p:nvSpPr>
        <p:spPr>
          <a:xfrm>
            <a:off x="4467240" y="1839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1" name=""/>
          <p:cNvSpPr/>
          <p:nvPr/>
        </p:nvSpPr>
        <p:spPr>
          <a:xfrm>
            <a:off x="4471920" y="1839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2" name=""/>
          <p:cNvSpPr/>
          <p:nvPr/>
        </p:nvSpPr>
        <p:spPr>
          <a:xfrm>
            <a:off x="4476600" y="1839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3" name=""/>
          <p:cNvSpPr/>
          <p:nvPr/>
        </p:nvSpPr>
        <p:spPr>
          <a:xfrm>
            <a:off x="4486320" y="1839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4" name=""/>
          <p:cNvSpPr/>
          <p:nvPr/>
        </p:nvSpPr>
        <p:spPr>
          <a:xfrm>
            <a:off x="4495680" y="1839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5" name=""/>
          <p:cNvSpPr/>
          <p:nvPr/>
        </p:nvSpPr>
        <p:spPr>
          <a:xfrm>
            <a:off x="4500360" y="1839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6" name=""/>
          <p:cNvSpPr/>
          <p:nvPr/>
        </p:nvSpPr>
        <p:spPr>
          <a:xfrm>
            <a:off x="4514760" y="18399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7" name=""/>
          <p:cNvSpPr/>
          <p:nvPr/>
        </p:nvSpPr>
        <p:spPr>
          <a:xfrm>
            <a:off x="4524480" y="18399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8" name=""/>
          <p:cNvSpPr/>
          <p:nvPr/>
        </p:nvSpPr>
        <p:spPr>
          <a:xfrm>
            <a:off x="4533840" y="1845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9" name=""/>
          <p:cNvSpPr/>
          <p:nvPr/>
        </p:nvSpPr>
        <p:spPr>
          <a:xfrm>
            <a:off x="4538520" y="1845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20" name=""/>
          <p:cNvSpPr/>
          <p:nvPr/>
        </p:nvSpPr>
        <p:spPr>
          <a:xfrm>
            <a:off x="4543560" y="1849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21" name=""/>
          <p:cNvSpPr/>
          <p:nvPr/>
        </p:nvSpPr>
        <p:spPr>
          <a:xfrm>
            <a:off x="4548240" y="186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22" name=""/>
          <p:cNvSpPr/>
          <p:nvPr/>
        </p:nvSpPr>
        <p:spPr>
          <a:xfrm>
            <a:off x="4548240" y="186876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23" name=""/>
          <p:cNvSpPr/>
          <p:nvPr/>
        </p:nvSpPr>
        <p:spPr>
          <a:xfrm>
            <a:off x="4557600" y="1892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24" name=""/>
          <p:cNvSpPr/>
          <p:nvPr/>
        </p:nvSpPr>
        <p:spPr>
          <a:xfrm>
            <a:off x="4557600" y="19022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25" name=""/>
          <p:cNvSpPr/>
          <p:nvPr/>
        </p:nvSpPr>
        <p:spPr>
          <a:xfrm>
            <a:off x="4562640" y="1911600"/>
            <a:ext cx="14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26" name=""/>
          <p:cNvSpPr/>
          <p:nvPr/>
        </p:nvSpPr>
        <p:spPr>
          <a:xfrm>
            <a:off x="4576680" y="1940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27" name=""/>
          <p:cNvSpPr/>
          <p:nvPr/>
        </p:nvSpPr>
        <p:spPr>
          <a:xfrm>
            <a:off x="4581360" y="1949760"/>
            <a:ext cx="241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8" name="PlaceHolder 1"/>
          <p:cNvSpPr>
            <a:spLocks noGrp="1"/>
          </p:cNvSpPr>
          <p:nvPr>
            <p:ph type="sldNum" idx="3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2495E91-5D20-4302-98A4-FF540CC7EE8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629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Нормальное распределение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30" name="Google Shape;401;p57"/>
          <p:cNvSpPr/>
          <p:nvPr/>
        </p:nvSpPr>
        <p:spPr>
          <a:xfrm>
            <a:off x="65160" y="1277280"/>
            <a:ext cx="4506480" cy="360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Унимодально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Симметрично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Отклонения подчиняются закону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Например: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В диапазоне от среднего до 1σ (одного стандартного отклонения) будет находиться примерно 34.1% всех наблюдений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В диапазоне от 1σ до 2σ – примерно 13.6%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Очень маловероятно встретить наблюдение, которое бы превосходило среднее значение больше чем на 3 стандартных отклонения (3σ)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Отклонение от среднего равновероятно как в большую, так и в меньшую стороны.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3631" name="Google Shape;402;p57" descr=""/>
          <p:cNvPicPr/>
          <p:nvPr/>
        </p:nvPicPr>
        <p:blipFill>
          <a:blip r:embed="rId1"/>
          <a:stretch/>
        </p:blipFill>
        <p:spPr>
          <a:xfrm>
            <a:off x="4383000" y="1749600"/>
            <a:ext cx="4624560" cy="2228400"/>
          </a:xfrm>
          <a:prstGeom prst="rect">
            <a:avLst/>
          </a:prstGeom>
          <a:ln w="0">
            <a:noFill/>
          </a:ln>
        </p:spPr>
      </p:pic>
      <p:sp>
        <p:nvSpPr>
          <p:cNvPr id="23632" name=""/>
          <p:cNvSpPr/>
          <p:nvPr/>
        </p:nvSpPr>
        <p:spPr>
          <a:xfrm>
            <a:off x="7294320" y="1954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33" name=""/>
          <p:cNvSpPr/>
          <p:nvPr/>
        </p:nvSpPr>
        <p:spPr>
          <a:xfrm>
            <a:off x="7294320" y="1959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34" name=""/>
          <p:cNvSpPr/>
          <p:nvPr/>
        </p:nvSpPr>
        <p:spPr>
          <a:xfrm>
            <a:off x="7294320" y="196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35" name=""/>
          <p:cNvSpPr/>
          <p:nvPr/>
        </p:nvSpPr>
        <p:spPr>
          <a:xfrm>
            <a:off x="7294320" y="196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36" name=""/>
          <p:cNvSpPr/>
          <p:nvPr/>
        </p:nvSpPr>
        <p:spPr>
          <a:xfrm flipH="1">
            <a:off x="7289280" y="1973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37" name=""/>
          <p:cNvSpPr/>
          <p:nvPr/>
        </p:nvSpPr>
        <p:spPr>
          <a:xfrm>
            <a:off x="7289280" y="1973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38" name=""/>
          <p:cNvSpPr/>
          <p:nvPr/>
        </p:nvSpPr>
        <p:spPr>
          <a:xfrm>
            <a:off x="728928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39" name=""/>
          <p:cNvSpPr/>
          <p:nvPr/>
        </p:nvSpPr>
        <p:spPr>
          <a:xfrm>
            <a:off x="7289280" y="198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0" name=""/>
          <p:cNvSpPr/>
          <p:nvPr/>
        </p:nvSpPr>
        <p:spPr>
          <a:xfrm>
            <a:off x="7289280" y="1992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1" name=""/>
          <p:cNvSpPr/>
          <p:nvPr/>
        </p:nvSpPr>
        <p:spPr>
          <a:xfrm>
            <a:off x="7289280" y="1997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2" name=""/>
          <p:cNvSpPr/>
          <p:nvPr/>
        </p:nvSpPr>
        <p:spPr>
          <a:xfrm>
            <a:off x="7289280" y="2002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3" name=""/>
          <p:cNvSpPr/>
          <p:nvPr/>
        </p:nvSpPr>
        <p:spPr>
          <a:xfrm>
            <a:off x="7289280" y="2011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4" name=""/>
          <p:cNvSpPr/>
          <p:nvPr/>
        </p:nvSpPr>
        <p:spPr>
          <a:xfrm>
            <a:off x="7294320" y="2026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5" name=""/>
          <p:cNvSpPr/>
          <p:nvPr/>
        </p:nvSpPr>
        <p:spPr>
          <a:xfrm>
            <a:off x="7294320" y="2035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6" name=""/>
          <p:cNvSpPr/>
          <p:nvPr/>
        </p:nvSpPr>
        <p:spPr>
          <a:xfrm>
            <a:off x="728460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7" name=""/>
          <p:cNvSpPr/>
          <p:nvPr/>
        </p:nvSpPr>
        <p:spPr>
          <a:xfrm>
            <a:off x="728460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8" name=""/>
          <p:cNvSpPr/>
          <p:nvPr/>
        </p:nvSpPr>
        <p:spPr>
          <a:xfrm>
            <a:off x="728460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9" name=""/>
          <p:cNvSpPr/>
          <p:nvPr/>
        </p:nvSpPr>
        <p:spPr>
          <a:xfrm>
            <a:off x="728460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0" name=""/>
          <p:cNvSpPr/>
          <p:nvPr/>
        </p:nvSpPr>
        <p:spPr>
          <a:xfrm flipH="1">
            <a:off x="727992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1" name=""/>
          <p:cNvSpPr/>
          <p:nvPr/>
        </p:nvSpPr>
        <p:spPr>
          <a:xfrm>
            <a:off x="727992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2" name=""/>
          <p:cNvSpPr/>
          <p:nvPr/>
        </p:nvSpPr>
        <p:spPr>
          <a:xfrm>
            <a:off x="7279920" y="2230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3" name=""/>
          <p:cNvSpPr/>
          <p:nvPr/>
        </p:nvSpPr>
        <p:spPr>
          <a:xfrm>
            <a:off x="727992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4" name=""/>
          <p:cNvSpPr/>
          <p:nvPr/>
        </p:nvSpPr>
        <p:spPr>
          <a:xfrm>
            <a:off x="727992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5" name=""/>
          <p:cNvSpPr/>
          <p:nvPr/>
        </p:nvSpPr>
        <p:spPr>
          <a:xfrm>
            <a:off x="7279920" y="225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6" name=""/>
          <p:cNvSpPr/>
          <p:nvPr/>
        </p:nvSpPr>
        <p:spPr>
          <a:xfrm>
            <a:off x="7279920" y="22644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7" name=""/>
          <p:cNvSpPr/>
          <p:nvPr/>
        </p:nvSpPr>
        <p:spPr>
          <a:xfrm>
            <a:off x="727992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8" name=""/>
          <p:cNvSpPr/>
          <p:nvPr/>
        </p:nvSpPr>
        <p:spPr>
          <a:xfrm>
            <a:off x="7279920" y="2283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9" name=""/>
          <p:cNvSpPr/>
          <p:nvPr/>
        </p:nvSpPr>
        <p:spPr>
          <a:xfrm>
            <a:off x="7279920" y="2417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0" name=""/>
          <p:cNvSpPr/>
          <p:nvPr/>
        </p:nvSpPr>
        <p:spPr>
          <a:xfrm>
            <a:off x="727992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1" name=""/>
          <p:cNvSpPr/>
          <p:nvPr/>
        </p:nvSpPr>
        <p:spPr>
          <a:xfrm>
            <a:off x="7279920" y="242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2" name=""/>
          <p:cNvSpPr/>
          <p:nvPr/>
        </p:nvSpPr>
        <p:spPr>
          <a:xfrm>
            <a:off x="7279920" y="2431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3" name=""/>
          <p:cNvSpPr/>
          <p:nvPr/>
        </p:nvSpPr>
        <p:spPr>
          <a:xfrm>
            <a:off x="7279920" y="2440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4" name=""/>
          <p:cNvSpPr/>
          <p:nvPr/>
        </p:nvSpPr>
        <p:spPr>
          <a:xfrm>
            <a:off x="7279920" y="2450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5" name=""/>
          <p:cNvSpPr/>
          <p:nvPr/>
        </p:nvSpPr>
        <p:spPr>
          <a:xfrm flipH="1">
            <a:off x="7275240" y="2459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6" name=""/>
          <p:cNvSpPr/>
          <p:nvPr/>
        </p:nvSpPr>
        <p:spPr>
          <a:xfrm>
            <a:off x="7275240" y="2469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7" name=""/>
          <p:cNvSpPr/>
          <p:nvPr/>
        </p:nvSpPr>
        <p:spPr>
          <a:xfrm>
            <a:off x="7275240" y="24742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8" name=""/>
          <p:cNvSpPr/>
          <p:nvPr/>
        </p:nvSpPr>
        <p:spPr>
          <a:xfrm flipH="1">
            <a:off x="7270560" y="2498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9" name=""/>
          <p:cNvSpPr/>
          <p:nvPr/>
        </p:nvSpPr>
        <p:spPr>
          <a:xfrm>
            <a:off x="7270560" y="2655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0" name=""/>
          <p:cNvSpPr/>
          <p:nvPr/>
        </p:nvSpPr>
        <p:spPr>
          <a:xfrm>
            <a:off x="7270560" y="266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1" name=""/>
          <p:cNvSpPr/>
          <p:nvPr/>
        </p:nvSpPr>
        <p:spPr>
          <a:xfrm>
            <a:off x="7270560" y="266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2" name=""/>
          <p:cNvSpPr/>
          <p:nvPr/>
        </p:nvSpPr>
        <p:spPr>
          <a:xfrm flipH="1">
            <a:off x="7265520" y="26694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3" name=""/>
          <p:cNvSpPr/>
          <p:nvPr/>
        </p:nvSpPr>
        <p:spPr>
          <a:xfrm>
            <a:off x="7265520" y="2683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4" name=""/>
          <p:cNvSpPr/>
          <p:nvPr/>
        </p:nvSpPr>
        <p:spPr>
          <a:xfrm>
            <a:off x="7265520" y="2688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5" name=""/>
          <p:cNvSpPr/>
          <p:nvPr/>
        </p:nvSpPr>
        <p:spPr>
          <a:xfrm>
            <a:off x="7265520" y="2693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6" name=""/>
          <p:cNvSpPr/>
          <p:nvPr/>
        </p:nvSpPr>
        <p:spPr>
          <a:xfrm>
            <a:off x="7265520" y="2707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7" name=""/>
          <p:cNvSpPr/>
          <p:nvPr/>
        </p:nvSpPr>
        <p:spPr>
          <a:xfrm>
            <a:off x="7265520" y="27172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8" name=""/>
          <p:cNvSpPr/>
          <p:nvPr/>
        </p:nvSpPr>
        <p:spPr>
          <a:xfrm>
            <a:off x="7294320" y="286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9" name=""/>
          <p:cNvSpPr/>
          <p:nvPr/>
        </p:nvSpPr>
        <p:spPr>
          <a:xfrm>
            <a:off x="7294320" y="2864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0" name=""/>
          <p:cNvSpPr/>
          <p:nvPr/>
        </p:nvSpPr>
        <p:spPr>
          <a:xfrm flipH="1">
            <a:off x="7289280" y="2869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1" name=""/>
          <p:cNvSpPr/>
          <p:nvPr/>
        </p:nvSpPr>
        <p:spPr>
          <a:xfrm>
            <a:off x="7289280" y="2874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2" name=""/>
          <p:cNvSpPr/>
          <p:nvPr/>
        </p:nvSpPr>
        <p:spPr>
          <a:xfrm>
            <a:off x="7284600" y="302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3" name=""/>
          <p:cNvSpPr/>
          <p:nvPr/>
        </p:nvSpPr>
        <p:spPr>
          <a:xfrm>
            <a:off x="7284600" y="3031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4" name=""/>
          <p:cNvSpPr/>
          <p:nvPr/>
        </p:nvSpPr>
        <p:spPr>
          <a:xfrm flipH="1">
            <a:off x="7284600" y="3031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5" name=""/>
          <p:cNvSpPr/>
          <p:nvPr/>
        </p:nvSpPr>
        <p:spPr>
          <a:xfrm>
            <a:off x="7284600" y="3041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6" name=""/>
          <p:cNvSpPr/>
          <p:nvPr/>
        </p:nvSpPr>
        <p:spPr>
          <a:xfrm>
            <a:off x="7284600" y="30463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7" name=""/>
          <p:cNvSpPr/>
          <p:nvPr/>
        </p:nvSpPr>
        <p:spPr>
          <a:xfrm>
            <a:off x="7284600" y="3060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8" name=""/>
          <p:cNvSpPr/>
          <p:nvPr/>
        </p:nvSpPr>
        <p:spPr>
          <a:xfrm>
            <a:off x="7284600" y="307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9" name=""/>
          <p:cNvSpPr/>
          <p:nvPr/>
        </p:nvSpPr>
        <p:spPr>
          <a:xfrm flipH="1">
            <a:off x="7279920" y="3074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0" name=""/>
          <p:cNvSpPr/>
          <p:nvPr/>
        </p:nvSpPr>
        <p:spPr>
          <a:xfrm>
            <a:off x="720828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1" name=""/>
          <p:cNvSpPr/>
          <p:nvPr/>
        </p:nvSpPr>
        <p:spPr>
          <a:xfrm flipH="1">
            <a:off x="720360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2" name=""/>
          <p:cNvSpPr/>
          <p:nvPr/>
        </p:nvSpPr>
        <p:spPr>
          <a:xfrm>
            <a:off x="7203600" y="3236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3" name=""/>
          <p:cNvSpPr/>
          <p:nvPr/>
        </p:nvSpPr>
        <p:spPr>
          <a:xfrm flipH="1">
            <a:off x="7198920" y="3246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4" name=""/>
          <p:cNvSpPr/>
          <p:nvPr/>
        </p:nvSpPr>
        <p:spPr>
          <a:xfrm>
            <a:off x="7198920" y="3251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5" name=""/>
          <p:cNvSpPr/>
          <p:nvPr/>
        </p:nvSpPr>
        <p:spPr>
          <a:xfrm flipH="1">
            <a:off x="7194240" y="3255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6" name=""/>
          <p:cNvSpPr/>
          <p:nvPr/>
        </p:nvSpPr>
        <p:spPr>
          <a:xfrm>
            <a:off x="7194240" y="3270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7" name=""/>
          <p:cNvSpPr/>
          <p:nvPr/>
        </p:nvSpPr>
        <p:spPr>
          <a:xfrm>
            <a:off x="7194240" y="3284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8" name=""/>
          <p:cNvSpPr/>
          <p:nvPr/>
        </p:nvSpPr>
        <p:spPr>
          <a:xfrm>
            <a:off x="7198920" y="3294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9" name=""/>
          <p:cNvSpPr/>
          <p:nvPr/>
        </p:nvSpPr>
        <p:spPr>
          <a:xfrm>
            <a:off x="7198920" y="3303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0" name=""/>
          <p:cNvSpPr/>
          <p:nvPr/>
        </p:nvSpPr>
        <p:spPr>
          <a:xfrm>
            <a:off x="7203600" y="3308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1" name=""/>
          <p:cNvSpPr/>
          <p:nvPr/>
        </p:nvSpPr>
        <p:spPr>
          <a:xfrm>
            <a:off x="7208280" y="3313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2" name=""/>
          <p:cNvSpPr/>
          <p:nvPr/>
        </p:nvSpPr>
        <p:spPr>
          <a:xfrm>
            <a:off x="7218000" y="3313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3" name=""/>
          <p:cNvSpPr/>
          <p:nvPr/>
        </p:nvSpPr>
        <p:spPr>
          <a:xfrm flipV="1">
            <a:off x="7227360" y="32986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4" name=""/>
          <p:cNvSpPr/>
          <p:nvPr/>
        </p:nvSpPr>
        <p:spPr>
          <a:xfrm flipV="1">
            <a:off x="7241760" y="329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5" name=""/>
          <p:cNvSpPr/>
          <p:nvPr/>
        </p:nvSpPr>
        <p:spPr>
          <a:xfrm flipV="1">
            <a:off x="7246440" y="3284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6" name=""/>
          <p:cNvSpPr/>
          <p:nvPr/>
        </p:nvSpPr>
        <p:spPr>
          <a:xfrm flipV="1">
            <a:off x="7246440" y="3265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7" name=""/>
          <p:cNvSpPr/>
          <p:nvPr/>
        </p:nvSpPr>
        <p:spPr>
          <a:xfrm flipV="1">
            <a:off x="7246440" y="3260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8" name=""/>
          <p:cNvSpPr/>
          <p:nvPr/>
        </p:nvSpPr>
        <p:spPr>
          <a:xfrm flipH="1" flipV="1">
            <a:off x="7237080" y="32511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9" name=""/>
          <p:cNvSpPr/>
          <p:nvPr/>
        </p:nvSpPr>
        <p:spPr>
          <a:xfrm flipH="1">
            <a:off x="7232400" y="3251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0" name=""/>
          <p:cNvSpPr/>
          <p:nvPr/>
        </p:nvSpPr>
        <p:spPr>
          <a:xfrm flipH="1">
            <a:off x="7213320" y="32511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1" name=""/>
          <p:cNvSpPr/>
          <p:nvPr/>
        </p:nvSpPr>
        <p:spPr>
          <a:xfrm flipV="1">
            <a:off x="727992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2" name=""/>
          <p:cNvSpPr/>
          <p:nvPr/>
        </p:nvSpPr>
        <p:spPr>
          <a:xfrm>
            <a:off x="7279920" y="329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3" name=""/>
          <p:cNvSpPr/>
          <p:nvPr/>
        </p:nvSpPr>
        <p:spPr>
          <a:xfrm>
            <a:off x="728460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4" name=""/>
          <p:cNvSpPr/>
          <p:nvPr/>
        </p:nvSpPr>
        <p:spPr>
          <a:xfrm flipH="1">
            <a:off x="7279920" y="329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5" name=""/>
          <p:cNvSpPr/>
          <p:nvPr/>
        </p:nvSpPr>
        <p:spPr>
          <a:xfrm flipH="1">
            <a:off x="7346520" y="3222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6" name=""/>
          <p:cNvSpPr/>
          <p:nvPr/>
        </p:nvSpPr>
        <p:spPr>
          <a:xfrm flipH="1">
            <a:off x="7341840" y="3222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7" name=""/>
          <p:cNvSpPr/>
          <p:nvPr/>
        </p:nvSpPr>
        <p:spPr>
          <a:xfrm flipH="1">
            <a:off x="7337160" y="3222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8" name=""/>
          <p:cNvSpPr/>
          <p:nvPr/>
        </p:nvSpPr>
        <p:spPr>
          <a:xfrm flipH="1">
            <a:off x="7327440" y="3227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9" name=""/>
          <p:cNvSpPr/>
          <p:nvPr/>
        </p:nvSpPr>
        <p:spPr>
          <a:xfrm flipH="1">
            <a:off x="732276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0" name=""/>
          <p:cNvSpPr/>
          <p:nvPr/>
        </p:nvSpPr>
        <p:spPr>
          <a:xfrm>
            <a:off x="732276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1" name=""/>
          <p:cNvSpPr/>
          <p:nvPr/>
        </p:nvSpPr>
        <p:spPr>
          <a:xfrm>
            <a:off x="7322760" y="3241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2" name=""/>
          <p:cNvSpPr/>
          <p:nvPr/>
        </p:nvSpPr>
        <p:spPr>
          <a:xfrm>
            <a:off x="7322760" y="3255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3" name=""/>
          <p:cNvSpPr/>
          <p:nvPr/>
        </p:nvSpPr>
        <p:spPr>
          <a:xfrm>
            <a:off x="7322760" y="326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4" name=""/>
          <p:cNvSpPr/>
          <p:nvPr/>
        </p:nvSpPr>
        <p:spPr>
          <a:xfrm>
            <a:off x="7322760" y="32702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5" name=""/>
          <p:cNvSpPr/>
          <p:nvPr/>
        </p:nvSpPr>
        <p:spPr>
          <a:xfrm>
            <a:off x="7332480" y="3284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6" name=""/>
          <p:cNvSpPr/>
          <p:nvPr/>
        </p:nvSpPr>
        <p:spPr>
          <a:xfrm>
            <a:off x="7332480" y="32940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7" name=""/>
          <p:cNvSpPr/>
          <p:nvPr/>
        </p:nvSpPr>
        <p:spPr>
          <a:xfrm>
            <a:off x="7346520" y="331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8" name=""/>
          <p:cNvSpPr/>
          <p:nvPr/>
        </p:nvSpPr>
        <p:spPr>
          <a:xfrm>
            <a:off x="7346520" y="3317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9" name=""/>
          <p:cNvSpPr/>
          <p:nvPr/>
        </p:nvSpPr>
        <p:spPr>
          <a:xfrm flipH="1">
            <a:off x="7346520" y="3322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0" name=""/>
          <p:cNvSpPr/>
          <p:nvPr/>
        </p:nvSpPr>
        <p:spPr>
          <a:xfrm flipH="1">
            <a:off x="7341840" y="3327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1" name=""/>
          <p:cNvSpPr/>
          <p:nvPr/>
        </p:nvSpPr>
        <p:spPr>
          <a:xfrm flipH="1">
            <a:off x="733716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2" name=""/>
          <p:cNvSpPr/>
          <p:nvPr/>
        </p:nvSpPr>
        <p:spPr>
          <a:xfrm flipH="1">
            <a:off x="7308360" y="3332160"/>
            <a:ext cx="288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3" name=""/>
          <p:cNvSpPr/>
          <p:nvPr/>
        </p:nvSpPr>
        <p:spPr>
          <a:xfrm flipH="1">
            <a:off x="7413480" y="217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4" name=""/>
          <p:cNvSpPr/>
          <p:nvPr/>
        </p:nvSpPr>
        <p:spPr>
          <a:xfrm>
            <a:off x="741348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5" name=""/>
          <p:cNvSpPr/>
          <p:nvPr/>
        </p:nvSpPr>
        <p:spPr>
          <a:xfrm>
            <a:off x="741348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6" name=""/>
          <p:cNvSpPr/>
          <p:nvPr/>
        </p:nvSpPr>
        <p:spPr>
          <a:xfrm>
            <a:off x="741348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7" name=""/>
          <p:cNvSpPr/>
          <p:nvPr/>
        </p:nvSpPr>
        <p:spPr>
          <a:xfrm flipH="1">
            <a:off x="7408800" y="219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8" name=""/>
          <p:cNvSpPr/>
          <p:nvPr/>
        </p:nvSpPr>
        <p:spPr>
          <a:xfrm flipH="1">
            <a:off x="7403760" y="2197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9" name=""/>
          <p:cNvSpPr/>
          <p:nvPr/>
        </p:nvSpPr>
        <p:spPr>
          <a:xfrm>
            <a:off x="740376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0" name=""/>
          <p:cNvSpPr/>
          <p:nvPr/>
        </p:nvSpPr>
        <p:spPr>
          <a:xfrm flipH="1">
            <a:off x="739908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1" name=""/>
          <p:cNvSpPr/>
          <p:nvPr/>
        </p:nvSpPr>
        <p:spPr>
          <a:xfrm flipH="1">
            <a:off x="7394400" y="2216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2" name=""/>
          <p:cNvSpPr/>
          <p:nvPr/>
        </p:nvSpPr>
        <p:spPr>
          <a:xfrm flipH="1">
            <a:off x="7389720" y="2230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3" name=""/>
          <p:cNvSpPr/>
          <p:nvPr/>
        </p:nvSpPr>
        <p:spPr>
          <a:xfrm flipH="1">
            <a:off x="7380000" y="22406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4" name=""/>
          <p:cNvSpPr/>
          <p:nvPr/>
        </p:nvSpPr>
        <p:spPr>
          <a:xfrm flipH="1">
            <a:off x="7375320" y="2250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5" name=""/>
          <p:cNvSpPr/>
          <p:nvPr/>
        </p:nvSpPr>
        <p:spPr>
          <a:xfrm flipH="1">
            <a:off x="7365600" y="22597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6" name=""/>
          <p:cNvSpPr/>
          <p:nvPr/>
        </p:nvSpPr>
        <p:spPr>
          <a:xfrm flipH="1">
            <a:off x="7351560" y="227880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7" name=""/>
          <p:cNvSpPr/>
          <p:nvPr/>
        </p:nvSpPr>
        <p:spPr>
          <a:xfrm flipH="1">
            <a:off x="7346520" y="23025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8" name=""/>
          <p:cNvSpPr/>
          <p:nvPr/>
        </p:nvSpPr>
        <p:spPr>
          <a:xfrm flipH="1">
            <a:off x="7332480" y="231696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9" name=""/>
          <p:cNvSpPr/>
          <p:nvPr/>
        </p:nvSpPr>
        <p:spPr>
          <a:xfrm flipH="1">
            <a:off x="7327440" y="23360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0" name=""/>
          <p:cNvSpPr/>
          <p:nvPr/>
        </p:nvSpPr>
        <p:spPr>
          <a:xfrm flipH="1">
            <a:off x="7322760" y="2345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1" name=""/>
          <p:cNvSpPr/>
          <p:nvPr/>
        </p:nvSpPr>
        <p:spPr>
          <a:xfrm flipH="1">
            <a:off x="7318080" y="2354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2" name=""/>
          <p:cNvSpPr/>
          <p:nvPr/>
        </p:nvSpPr>
        <p:spPr>
          <a:xfrm flipH="1">
            <a:off x="7313400" y="23644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3" name=""/>
          <p:cNvSpPr/>
          <p:nvPr/>
        </p:nvSpPr>
        <p:spPr>
          <a:xfrm flipH="1">
            <a:off x="7489800" y="2336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4" name=""/>
          <p:cNvSpPr/>
          <p:nvPr/>
        </p:nvSpPr>
        <p:spPr>
          <a:xfrm flipH="1">
            <a:off x="7484760" y="2336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5" name=""/>
          <p:cNvSpPr/>
          <p:nvPr/>
        </p:nvSpPr>
        <p:spPr>
          <a:xfrm flipH="1">
            <a:off x="748008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6" name=""/>
          <p:cNvSpPr/>
          <p:nvPr/>
        </p:nvSpPr>
        <p:spPr>
          <a:xfrm flipH="1">
            <a:off x="7475400" y="2350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7" name=""/>
          <p:cNvSpPr/>
          <p:nvPr/>
        </p:nvSpPr>
        <p:spPr>
          <a:xfrm flipH="1">
            <a:off x="7465680" y="23547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8" name=""/>
          <p:cNvSpPr/>
          <p:nvPr/>
        </p:nvSpPr>
        <p:spPr>
          <a:xfrm flipH="1">
            <a:off x="7456320" y="23644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9" name=""/>
          <p:cNvSpPr/>
          <p:nvPr/>
        </p:nvSpPr>
        <p:spPr>
          <a:xfrm flipH="1">
            <a:off x="7432560" y="2378880"/>
            <a:ext cx="237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0" name=""/>
          <p:cNvSpPr/>
          <p:nvPr/>
        </p:nvSpPr>
        <p:spPr>
          <a:xfrm flipH="1">
            <a:off x="7418160" y="241704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1" name=""/>
          <p:cNvSpPr/>
          <p:nvPr/>
        </p:nvSpPr>
        <p:spPr>
          <a:xfrm flipH="1">
            <a:off x="7408800" y="2431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2" name=""/>
          <p:cNvSpPr/>
          <p:nvPr/>
        </p:nvSpPr>
        <p:spPr>
          <a:xfrm flipH="1">
            <a:off x="7399080" y="24454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3" name=""/>
          <p:cNvSpPr/>
          <p:nvPr/>
        </p:nvSpPr>
        <p:spPr>
          <a:xfrm flipH="1">
            <a:off x="7375320" y="2459880"/>
            <a:ext cx="237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4" name=""/>
          <p:cNvSpPr/>
          <p:nvPr/>
        </p:nvSpPr>
        <p:spPr>
          <a:xfrm flipH="1">
            <a:off x="7365600" y="25027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5" name=""/>
          <p:cNvSpPr/>
          <p:nvPr/>
        </p:nvSpPr>
        <p:spPr>
          <a:xfrm flipH="1">
            <a:off x="7351560" y="2512080"/>
            <a:ext cx="14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6" name=""/>
          <p:cNvSpPr/>
          <p:nvPr/>
        </p:nvSpPr>
        <p:spPr>
          <a:xfrm flipH="1">
            <a:off x="7556400" y="2526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7" name=""/>
          <p:cNvSpPr/>
          <p:nvPr/>
        </p:nvSpPr>
        <p:spPr>
          <a:xfrm flipH="1">
            <a:off x="7551720" y="2531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8" name=""/>
          <p:cNvSpPr/>
          <p:nvPr/>
        </p:nvSpPr>
        <p:spPr>
          <a:xfrm flipH="1">
            <a:off x="7547040" y="2536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9" name=""/>
          <p:cNvSpPr/>
          <p:nvPr/>
        </p:nvSpPr>
        <p:spPr>
          <a:xfrm flipH="1">
            <a:off x="7542000" y="25408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0" name=""/>
          <p:cNvSpPr/>
          <p:nvPr/>
        </p:nvSpPr>
        <p:spPr>
          <a:xfrm flipH="1">
            <a:off x="7537320" y="2550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1" name=""/>
          <p:cNvSpPr/>
          <p:nvPr/>
        </p:nvSpPr>
        <p:spPr>
          <a:xfrm flipH="1">
            <a:off x="7532640" y="2559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2" name=""/>
          <p:cNvSpPr/>
          <p:nvPr/>
        </p:nvSpPr>
        <p:spPr>
          <a:xfrm flipH="1">
            <a:off x="7522920" y="25646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3" name=""/>
          <p:cNvSpPr/>
          <p:nvPr/>
        </p:nvSpPr>
        <p:spPr>
          <a:xfrm flipH="1">
            <a:off x="7503840" y="25790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4" name=""/>
          <p:cNvSpPr/>
          <p:nvPr/>
        </p:nvSpPr>
        <p:spPr>
          <a:xfrm flipH="1">
            <a:off x="7451640" y="2602800"/>
            <a:ext cx="52200" cy="85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5" name=""/>
          <p:cNvSpPr/>
          <p:nvPr/>
        </p:nvSpPr>
        <p:spPr>
          <a:xfrm flipH="1">
            <a:off x="7441920" y="26884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6" name=""/>
          <p:cNvSpPr/>
          <p:nvPr/>
        </p:nvSpPr>
        <p:spPr>
          <a:xfrm flipH="1">
            <a:off x="7408800" y="2702880"/>
            <a:ext cx="3312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7" name=""/>
          <p:cNvSpPr/>
          <p:nvPr/>
        </p:nvSpPr>
        <p:spPr>
          <a:xfrm flipH="1">
            <a:off x="7394400" y="276012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8" name=""/>
          <p:cNvSpPr/>
          <p:nvPr/>
        </p:nvSpPr>
        <p:spPr>
          <a:xfrm flipH="1">
            <a:off x="7580160" y="27219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9" name=""/>
          <p:cNvSpPr/>
          <p:nvPr/>
        </p:nvSpPr>
        <p:spPr>
          <a:xfrm flipH="1">
            <a:off x="7566120" y="27363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0" name=""/>
          <p:cNvSpPr/>
          <p:nvPr/>
        </p:nvSpPr>
        <p:spPr>
          <a:xfrm flipH="1">
            <a:off x="7556400" y="27457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1" name=""/>
          <p:cNvSpPr/>
          <p:nvPr/>
        </p:nvSpPr>
        <p:spPr>
          <a:xfrm flipH="1">
            <a:off x="7542000" y="27601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2" name=""/>
          <p:cNvSpPr/>
          <p:nvPr/>
        </p:nvSpPr>
        <p:spPr>
          <a:xfrm flipH="1">
            <a:off x="7508880" y="2779200"/>
            <a:ext cx="331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3" name=""/>
          <p:cNvSpPr/>
          <p:nvPr/>
        </p:nvSpPr>
        <p:spPr>
          <a:xfrm flipH="1">
            <a:off x="7494480" y="28220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4" name=""/>
          <p:cNvSpPr/>
          <p:nvPr/>
        </p:nvSpPr>
        <p:spPr>
          <a:xfrm flipH="1">
            <a:off x="7461000" y="2841120"/>
            <a:ext cx="334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5" name=""/>
          <p:cNvSpPr/>
          <p:nvPr/>
        </p:nvSpPr>
        <p:spPr>
          <a:xfrm flipH="1">
            <a:off x="7451640" y="28839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6" name=""/>
          <p:cNvSpPr/>
          <p:nvPr/>
        </p:nvSpPr>
        <p:spPr>
          <a:xfrm flipH="1">
            <a:off x="7432560" y="289368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7" name=""/>
          <p:cNvSpPr/>
          <p:nvPr/>
        </p:nvSpPr>
        <p:spPr>
          <a:xfrm flipH="1">
            <a:off x="7418160" y="2927160"/>
            <a:ext cx="1440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8" name=""/>
          <p:cNvSpPr/>
          <p:nvPr/>
        </p:nvSpPr>
        <p:spPr>
          <a:xfrm flipH="1">
            <a:off x="7689960" y="2812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9" name=""/>
          <p:cNvSpPr/>
          <p:nvPr/>
        </p:nvSpPr>
        <p:spPr>
          <a:xfrm>
            <a:off x="768996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0" name=""/>
          <p:cNvSpPr/>
          <p:nvPr/>
        </p:nvSpPr>
        <p:spPr>
          <a:xfrm flipH="1">
            <a:off x="7685280" y="2817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1" name=""/>
          <p:cNvSpPr/>
          <p:nvPr/>
        </p:nvSpPr>
        <p:spPr>
          <a:xfrm flipH="1">
            <a:off x="7680240" y="2822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2" name=""/>
          <p:cNvSpPr/>
          <p:nvPr/>
        </p:nvSpPr>
        <p:spPr>
          <a:xfrm flipH="1">
            <a:off x="7675560" y="2826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3" name=""/>
          <p:cNvSpPr/>
          <p:nvPr/>
        </p:nvSpPr>
        <p:spPr>
          <a:xfrm flipH="1">
            <a:off x="7666200" y="2831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4" name=""/>
          <p:cNvSpPr/>
          <p:nvPr/>
        </p:nvSpPr>
        <p:spPr>
          <a:xfrm flipH="1">
            <a:off x="7661160" y="28411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5" name=""/>
          <p:cNvSpPr/>
          <p:nvPr/>
        </p:nvSpPr>
        <p:spPr>
          <a:xfrm flipH="1">
            <a:off x="7632720" y="2850840"/>
            <a:ext cx="2844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6" name=""/>
          <p:cNvSpPr/>
          <p:nvPr/>
        </p:nvSpPr>
        <p:spPr>
          <a:xfrm flipH="1">
            <a:off x="7623000" y="28839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7" name=""/>
          <p:cNvSpPr/>
          <p:nvPr/>
        </p:nvSpPr>
        <p:spPr>
          <a:xfrm flipH="1">
            <a:off x="7613640" y="29030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8" name=""/>
          <p:cNvSpPr/>
          <p:nvPr/>
        </p:nvSpPr>
        <p:spPr>
          <a:xfrm flipH="1">
            <a:off x="7589880" y="291744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9" name=""/>
          <p:cNvSpPr/>
          <p:nvPr/>
        </p:nvSpPr>
        <p:spPr>
          <a:xfrm flipH="1">
            <a:off x="7580160" y="29509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0" name=""/>
          <p:cNvSpPr/>
          <p:nvPr/>
        </p:nvSpPr>
        <p:spPr>
          <a:xfrm flipH="1">
            <a:off x="7570800" y="29649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1" name=""/>
          <p:cNvSpPr/>
          <p:nvPr/>
        </p:nvSpPr>
        <p:spPr>
          <a:xfrm flipH="1">
            <a:off x="7561080" y="29793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2" name=""/>
          <p:cNvSpPr/>
          <p:nvPr/>
        </p:nvSpPr>
        <p:spPr>
          <a:xfrm flipH="1">
            <a:off x="7551720" y="29937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3" name=""/>
          <p:cNvSpPr/>
          <p:nvPr/>
        </p:nvSpPr>
        <p:spPr>
          <a:xfrm flipH="1">
            <a:off x="7527960" y="300816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4" name=""/>
          <p:cNvSpPr/>
          <p:nvPr/>
        </p:nvSpPr>
        <p:spPr>
          <a:xfrm>
            <a:off x="7932960" y="296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5" name=""/>
          <p:cNvSpPr/>
          <p:nvPr/>
        </p:nvSpPr>
        <p:spPr>
          <a:xfrm flipH="1">
            <a:off x="7928280" y="296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6" name=""/>
          <p:cNvSpPr/>
          <p:nvPr/>
        </p:nvSpPr>
        <p:spPr>
          <a:xfrm flipH="1">
            <a:off x="792360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7" name=""/>
          <p:cNvSpPr/>
          <p:nvPr/>
        </p:nvSpPr>
        <p:spPr>
          <a:xfrm flipH="1">
            <a:off x="7913880" y="29700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8" name=""/>
          <p:cNvSpPr/>
          <p:nvPr/>
        </p:nvSpPr>
        <p:spPr>
          <a:xfrm flipH="1">
            <a:off x="7890120" y="297936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9" name=""/>
          <p:cNvSpPr/>
          <p:nvPr/>
        </p:nvSpPr>
        <p:spPr>
          <a:xfrm flipH="1">
            <a:off x="7880760" y="30031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0" name=""/>
          <p:cNvSpPr/>
          <p:nvPr/>
        </p:nvSpPr>
        <p:spPr>
          <a:xfrm flipH="1">
            <a:off x="7875720" y="30128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1" name=""/>
          <p:cNvSpPr/>
          <p:nvPr/>
        </p:nvSpPr>
        <p:spPr>
          <a:xfrm flipH="1">
            <a:off x="7847280" y="3022200"/>
            <a:ext cx="284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2" name=""/>
          <p:cNvSpPr/>
          <p:nvPr/>
        </p:nvSpPr>
        <p:spPr>
          <a:xfrm flipH="1">
            <a:off x="7842600" y="3060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3" name=""/>
          <p:cNvSpPr/>
          <p:nvPr/>
        </p:nvSpPr>
        <p:spPr>
          <a:xfrm flipH="1">
            <a:off x="7832880" y="30654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4" name=""/>
          <p:cNvSpPr/>
          <p:nvPr/>
        </p:nvSpPr>
        <p:spPr>
          <a:xfrm flipH="1">
            <a:off x="7828200" y="3079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5" name=""/>
          <p:cNvSpPr/>
          <p:nvPr/>
        </p:nvSpPr>
        <p:spPr>
          <a:xfrm flipH="1">
            <a:off x="7923600" y="2889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6" name=""/>
          <p:cNvSpPr/>
          <p:nvPr/>
        </p:nvSpPr>
        <p:spPr>
          <a:xfrm flipH="1">
            <a:off x="7918920" y="2893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7" name=""/>
          <p:cNvSpPr/>
          <p:nvPr/>
        </p:nvSpPr>
        <p:spPr>
          <a:xfrm>
            <a:off x="791892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8" name=""/>
          <p:cNvSpPr/>
          <p:nvPr/>
        </p:nvSpPr>
        <p:spPr>
          <a:xfrm flipH="1">
            <a:off x="7913880" y="2903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9" name=""/>
          <p:cNvSpPr/>
          <p:nvPr/>
        </p:nvSpPr>
        <p:spPr>
          <a:xfrm flipH="1">
            <a:off x="7909200" y="2912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0" name=""/>
          <p:cNvSpPr/>
          <p:nvPr/>
        </p:nvSpPr>
        <p:spPr>
          <a:xfrm flipH="1">
            <a:off x="7904520" y="291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1" name=""/>
          <p:cNvSpPr/>
          <p:nvPr/>
        </p:nvSpPr>
        <p:spPr>
          <a:xfrm flipH="1">
            <a:off x="7880760" y="292212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2" name=""/>
          <p:cNvSpPr/>
          <p:nvPr/>
        </p:nvSpPr>
        <p:spPr>
          <a:xfrm flipH="1">
            <a:off x="7875720" y="2941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3" name=""/>
          <p:cNvSpPr/>
          <p:nvPr/>
        </p:nvSpPr>
        <p:spPr>
          <a:xfrm flipH="1">
            <a:off x="7856640" y="295092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4" name=""/>
          <p:cNvSpPr/>
          <p:nvPr/>
        </p:nvSpPr>
        <p:spPr>
          <a:xfrm flipH="1">
            <a:off x="7832880" y="296496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5" name=""/>
          <p:cNvSpPr/>
          <p:nvPr/>
        </p:nvSpPr>
        <p:spPr>
          <a:xfrm flipH="1">
            <a:off x="7804440" y="297936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6" name=""/>
          <p:cNvSpPr/>
          <p:nvPr/>
        </p:nvSpPr>
        <p:spPr>
          <a:xfrm flipH="1">
            <a:off x="7794720" y="2998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7" name=""/>
          <p:cNvSpPr/>
          <p:nvPr/>
        </p:nvSpPr>
        <p:spPr>
          <a:xfrm flipH="1">
            <a:off x="7775640" y="30031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8" name=""/>
          <p:cNvSpPr/>
          <p:nvPr/>
        </p:nvSpPr>
        <p:spPr>
          <a:xfrm>
            <a:off x="7809120" y="2845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9" name=""/>
          <p:cNvSpPr/>
          <p:nvPr/>
        </p:nvSpPr>
        <p:spPr>
          <a:xfrm flipH="1">
            <a:off x="7804440" y="285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0" name=""/>
          <p:cNvSpPr/>
          <p:nvPr/>
        </p:nvSpPr>
        <p:spPr>
          <a:xfrm flipH="1">
            <a:off x="7799400" y="2850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1" name=""/>
          <p:cNvSpPr/>
          <p:nvPr/>
        </p:nvSpPr>
        <p:spPr>
          <a:xfrm flipH="1">
            <a:off x="7794720" y="2855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2" name=""/>
          <p:cNvSpPr/>
          <p:nvPr/>
        </p:nvSpPr>
        <p:spPr>
          <a:xfrm flipH="1">
            <a:off x="7785360" y="2860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3" name=""/>
          <p:cNvSpPr/>
          <p:nvPr/>
        </p:nvSpPr>
        <p:spPr>
          <a:xfrm flipH="1">
            <a:off x="7761600" y="2864880"/>
            <a:ext cx="2376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4" name=""/>
          <p:cNvSpPr/>
          <p:nvPr/>
        </p:nvSpPr>
        <p:spPr>
          <a:xfrm flipH="1">
            <a:off x="7747200" y="28936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5" name=""/>
          <p:cNvSpPr/>
          <p:nvPr/>
        </p:nvSpPr>
        <p:spPr>
          <a:xfrm flipH="1">
            <a:off x="7699320" y="2903040"/>
            <a:ext cx="4788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6" name=""/>
          <p:cNvSpPr/>
          <p:nvPr/>
        </p:nvSpPr>
        <p:spPr>
          <a:xfrm>
            <a:off x="803304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7" name=""/>
          <p:cNvSpPr/>
          <p:nvPr/>
        </p:nvSpPr>
        <p:spPr>
          <a:xfrm flipH="1">
            <a:off x="8028360" y="3041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8" name=""/>
          <p:cNvSpPr/>
          <p:nvPr/>
        </p:nvSpPr>
        <p:spPr>
          <a:xfrm flipH="1">
            <a:off x="8023680" y="304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9" name=""/>
          <p:cNvSpPr/>
          <p:nvPr/>
        </p:nvSpPr>
        <p:spPr>
          <a:xfrm flipH="1">
            <a:off x="801900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0" name=""/>
          <p:cNvSpPr/>
          <p:nvPr/>
        </p:nvSpPr>
        <p:spPr>
          <a:xfrm flipH="1">
            <a:off x="8013960" y="3055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1" name=""/>
          <p:cNvSpPr/>
          <p:nvPr/>
        </p:nvSpPr>
        <p:spPr>
          <a:xfrm flipH="1">
            <a:off x="7999920" y="30603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2" name=""/>
          <p:cNvSpPr/>
          <p:nvPr/>
        </p:nvSpPr>
        <p:spPr>
          <a:xfrm flipH="1">
            <a:off x="7994880" y="3070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3" name=""/>
          <p:cNvSpPr/>
          <p:nvPr/>
        </p:nvSpPr>
        <p:spPr>
          <a:xfrm>
            <a:off x="7994880" y="307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4" name=""/>
          <p:cNvSpPr/>
          <p:nvPr/>
        </p:nvSpPr>
        <p:spPr>
          <a:xfrm flipH="1">
            <a:off x="7980840" y="30747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5" name=""/>
          <p:cNvSpPr/>
          <p:nvPr/>
        </p:nvSpPr>
        <p:spPr>
          <a:xfrm>
            <a:off x="819036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6" name=""/>
          <p:cNvSpPr/>
          <p:nvPr/>
        </p:nvSpPr>
        <p:spPr>
          <a:xfrm flipH="1">
            <a:off x="8185680" y="3012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7" name=""/>
          <p:cNvSpPr/>
          <p:nvPr/>
        </p:nvSpPr>
        <p:spPr>
          <a:xfrm flipH="1">
            <a:off x="8181000" y="3017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8" name=""/>
          <p:cNvSpPr/>
          <p:nvPr/>
        </p:nvSpPr>
        <p:spPr>
          <a:xfrm flipH="1">
            <a:off x="8176320" y="302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9" name=""/>
          <p:cNvSpPr/>
          <p:nvPr/>
        </p:nvSpPr>
        <p:spPr>
          <a:xfrm flipH="1">
            <a:off x="8166600" y="30319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0" name=""/>
          <p:cNvSpPr/>
          <p:nvPr/>
        </p:nvSpPr>
        <p:spPr>
          <a:xfrm flipH="1">
            <a:off x="816192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1" name=""/>
          <p:cNvSpPr/>
          <p:nvPr/>
        </p:nvSpPr>
        <p:spPr>
          <a:xfrm flipH="1">
            <a:off x="8152200" y="30556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2" name=""/>
          <p:cNvSpPr/>
          <p:nvPr/>
        </p:nvSpPr>
        <p:spPr>
          <a:xfrm flipH="1">
            <a:off x="8128440" y="306540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3" name=""/>
          <p:cNvSpPr/>
          <p:nvPr/>
        </p:nvSpPr>
        <p:spPr>
          <a:xfrm>
            <a:off x="7294320" y="1954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4" name=""/>
          <p:cNvSpPr/>
          <p:nvPr/>
        </p:nvSpPr>
        <p:spPr>
          <a:xfrm>
            <a:off x="7294320" y="1959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5" name=""/>
          <p:cNvSpPr/>
          <p:nvPr/>
        </p:nvSpPr>
        <p:spPr>
          <a:xfrm>
            <a:off x="7294320" y="196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6" name=""/>
          <p:cNvSpPr/>
          <p:nvPr/>
        </p:nvSpPr>
        <p:spPr>
          <a:xfrm>
            <a:off x="7294320" y="196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7" name=""/>
          <p:cNvSpPr/>
          <p:nvPr/>
        </p:nvSpPr>
        <p:spPr>
          <a:xfrm flipH="1">
            <a:off x="7289280" y="1973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8" name=""/>
          <p:cNvSpPr/>
          <p:nvPr/>
        </p:nvSpPr>
        <p:spPr>
          <a:xfrm>
            <a:off x="7289280" y="1973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9" name=""/>
          <p:cNvSpPr/>
          <p:nvPr/>
        </p:nvSpPr>
        <p:spPr>
          <a:xfrm>
            <a:off x="728928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0" name=""/>
          <p:cNvSpPr/>
          <p:nvPr/>
        </p:nvSpPr>
        <p:spPr>
          <a:xfrm>
            <a:off x="7289280" y="198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1" name=""/>
          <p:cNvSpPr/>
          <p:nvPr/>
        </p:nvSpPr>
        <p:spPr>
          <a:xfrm>
            <a:off x="7289280" y="1992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2" name=""/>
          <p:cNvSpPr/>
          <p:nvPr/>
        </p:nvSpPr>
        <p:spPr>
          <a:xfrm>
            <a:off x="7289280" y="1997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3" name=""/>
          <p:cNvSpPr/>
          <p:nvPr/>
        </p:nvSpPr>
        <p:spPr>
          <a:xfrm>
            <a:off x="7289280" y="2002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4" name=""/>
          <p:cNvSpPr/>
          <p:nvPr/>
        </p:nvSpPr>
        <p:spPr>
          <a:xfrm>
            <a:off x="7289280" y="2011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5" name=""/>
          <p:cNvSpPr/>
          <p:nvPr/>
        </p:nvSpPr>
        <p:spPr>
          <a:xfrm>
            <a:off x="7294320" y="2026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6" name=""/>
          <p:cNvSpPr/>
          <p:nvPr/>
        </p:nvSpPr>
        <p:spPr>
          <a:xfrm>
            <a:off x="7294320" y="2035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7" name=""/>
          <p:cNvSpPr/>
          <p:nvPr/>
        </p:nvSpPr>
        <p:spPr>
          <a:xfrm>
            <a:off x="728460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8" name=""/>
          <p:cNvSpPr/>
          <p:nvPr/>
        </p:nvSpPr>
        <p:spPr>
          <a:xfrm>
            <a:off x="728460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9" name=""/>
          <p:cNvSpPr/>
          <p:nvPr/>
        </p:nvSpPr>
        <p:spPr>
          <a:xfrm>
            <a:off x="728460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0" name=""/>
          <p:cNvSpPr/>
          <p:nvPr/>
        </p:nvSpPr>
        <p:spPr>
          <a:xfrm>
            <a:off x="728460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1" name=""/>
          <p:cNvSpPr/>
          <p:nvPr/>
        </p:nvSpPr>
        <p:spPr>
          <a:xfrm flipH="1">
            <a:off x="727992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2" name=""/>
          <p:cNvSpPr/>
          <p:nvPr/>
        </p:nvSpPr>
        <p:spPr>
          <a:xfrm>
            <a:off x="727992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3" name=""/>
          <p:cNvSpPr/>
          <p:nvPr/>
        </p:nvSpPr>
        <p:spPr>
          <a:xfrm>
            <a:off x="7279920" y="2230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4" name=""/>
          <p:cNvSpPr/>
          <p:nvPr/>
        </p:nvSpPr>
        <p:spPr>
          <a:xfrm>
            <a:off x="727992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5" name=""/>
          <p:cNvSpPr/>
          <p:nvPr/>
        </p:nvSpPr>
        <p:spPr>
          <a:xfrm>
            <a:off x="727992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6" name=""/>
          <p:cNvSpPr/>
          <p:nvPr/>
        </p:nvSpPr>
        <p:spPr>
          <a:xfrm>
            <a:off x="7279920" y="225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7" name=""/>
          <p:cNvSpPr/>
          <p:nvPr/>
        </p:nvSpPr>
        <p:spPr>
          <a:xfrm>
            <a:off x="7279920" y="22644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8" name=""/>
          <p:cNvSpPr/>
          <p:nvPr/>
        </p:nvSpPr>
        <p:spPr>
          <a:xfrm>
            <a:off x="727992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9" name=""/>
          <p:cNvSpPr/>
          <p:nvPr/>
        </p:nvSpPr>
        <p:spPr>
          <a:xfrm>
            <a:off x="7279920" y="2283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0" name=""/>
          <p:cNvSpPr/>
          <p:nvPr/>
        </p:nvSpPr>
        <p:spPr>
          <a:xfrm>
            <a:off x="7279920" y="2417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1" name=""/>
          <p:cNvSpPr/>
          <p:nvPr/>
        </p:nvSpPr>
        <p:spPr>
          <a:xfrm>
            <a:off x="727992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2" name=""/>
          <p:cNvSpPr/>
          <p:nvPr/>
        </p:nvSpPr>
        <p:spPr>
          <a:xfrm>
            <a:off x="7279920" y="242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3" name=""/>
          <p:cNvSpPr/>
          <p:nvPr/>
        </p:nvSpPr>
        <p:spPr>
          <a:xfrm>
            <a:off x="7279920" y="2431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4" name=""/>
          <p:cNvSpPr/>
          <p:nvPr/>
        </p:nvSpPr>
        <p:spPr>
          <a:xfrm>
            <a:off x="7279920" y="2440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5" name=""/>
          <p:cNvSpPr/>
          <p:nvPr/>
        </p:nvSpPr>
        <p:spPr>
          <a:xfrm>
            <a:off x="7279920" y="2450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6" name=""/>
          <p:cNvSpPr/>
          <p:nvPr/>
        </p:nvSpPr>
        <p:spPr>
          <a:xfrm flipH="1">
            <a:off x="7275240" y="2459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7" name=""/>
          <p:cNvSpPr/>
          <p:nvPr/>
        </p:nvSpPr>
        <p:spPr>
          <a:xfrm>
            <a:off x="7275240" y="2469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8" name=""/>
          <p:cNvSpPr/>
          <p:nvPr/>
        </p:nvSpPr>
        <p:spPr>
          <a:xfrm>
            <a:off x="7275240" y="24742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9" name=""/>
          <p:cNvSpPr/>
          <p:nvPr/>
        </p:nvSpPr>
        <p:spPr>
          <a:xfrm flipH="1">
            <a:off x="7270560" y="2498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0" name=""/>
          <p:cNvSpPr/>
          <p:nvPr/>
        </p:nvSpPr>
        <p:spPr>
          <a:xfrm>
            <a:off x="7270560" y="2655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1" name=""/>
          <p:cNvSpPr/>
          <p:nvPr/>
        </p:nvSpPr>
        <p:spPr>
          <a:xfrm>
            <a:off x="7270560" y="266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2" name=""/>
          <p:cNvSpPr/>
          <p:nvPr/>
        </p:nvSpPr>
        <p:spPr>
          <a:xfrm>
            <a:off x="7270560" y="2664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3" name=""/>
          <p:cNvSpPr/>
          <p:nvPr/>
        </p:nvSpPr>
        <p:spPr>
          <a:xfrm flipH="1">
            <a:off x="7265520" y="26694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4" name=""/>
          <p:cNvSpPr/>
          <p:nvPr/>
        </p:nvSpPr>
        <p:spPr>
          <a:xfrm>
            <a:off x="7265520" y="2683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5" name=""/>
          <p:cNvSpPr/>
          <p:nvPr/>
        </p:nvSpPr>
        <p:spPr>
          <a:xfrm>
            <a:off x="7265520" y="2688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6" name=""/>
          <p:cNvSpPr/>
          <p:nvPr/>
        </p:nvSpPr>
        <p:spPr>
          <a:xfrm>
            <a:off x="7265520" y="26935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7" name=""/>
          <p:cNvSpPr/>
          <p:nvPr/>
        </p:nvSpPr>
        <p:spPr>
          <a:xfrm>
            <a:off x="7265520" y="2707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8" name=""/>
          <p:cNvSpPr/>
          <p:nvPr/>
        </p:nvSpPr>
        <p:spPr>
          <a:xfrm>
            <a:off x="7265520" y="27172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9" name=""/>
          <p:cNvSpPr/>
          <p:nvPr/>
        </p:nvSpPr>
        <p:spPr>
          <a:xfrm>
            <a:off x="7294320" y="2860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0" name=""/>
          <p:cNvSpPr/>
          <p:nvPr/>
        </p:nvSpPr>
        <p:spPr>
          <a:xfrm>
            <a:off x="7294320" y="2864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1" name=""/>
          <p:cNvSpPr/>
          <p:nvPr/>
        </p:nvSpPr>
        <p:spPr>
          <a:xfrm flipH="1">
            <a:off x="7289280" y="2869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2" name=""/>
          <p:cNvSpPr/>
          <p:nvPr/>
        </p:nvSpPr>
        <p:spPr>
          <a:xfrm>
            <a:off x="7289280" y="2874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3" name=""/>
          <p:cNvSpPr/>
          <p:nvPr/>
        </p:nvSpPr>
        <p:spPr>
          <a:xfrm>
            <a:off x="7284600" y="302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4" name=""/>
          <p:cNvSpPr/>
          <p:nvPr/>
        </p:nvSpPr>
        <p:spPr>
          <a:xfrm>
            <a:off x="7284600" y="3031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5" name=""/>
          <p:cNvSpPr/>
          <p:nvPr/>
        </p:nvSpPr>
        <p:spPr>
          <a:xfrm flipH="1">
            <a:off x="7284600" y="3031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6" name=""/>
          <p:cNvSpPr/>
          <p:nvPr/>
        </p:nvSpPr>
        <p:spPr>
          <a:xfrm>
            <a:off x="7284600" y="3041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7" name=""/>
          <p:cNvSpPr/>
          <p:nvPr/>
        </p:nvSpPr>
        <p:spPr>
          <a:xfrm>
            <a:off x="7284600" y="30463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8" name=""/>
          <p:cNvSpPr/>
          <p:nvPr/>
        </p:nvSpPr>
        <p:spPr>
          <a:xfrm>
            <a:off x="7284600" y="3060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9" name=""/>
          <p:cNvSpPr/>
          <p:nvPr/>
        </p:nvSpPr>
        <p:spPr>
          <a:xfrm>
            <a:off x="7284600" y="307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0" name=""/>
          <p:cNvSpPr/>
          <p:nvPr/>
        </p:nvSpPr>
        <p:spPr>
          <a:xfrm flipH="1">
            <a:off x="7279920" y="3074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1" name=""/>
          <p:cNvSpPr/>
          <p:nvPr/>
        </p:nvSpPr>
        <p:spPr>
          <a:xfrm>
            <a:off x="720828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2" name=""/>
          <p:cNvSpPr/>
          <p:nvPr/>
        </p:nvSpPr>
        <p:spPr>
          <a:xfrm flipH="1">
            <a:off x="720360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3" name=""/>
          <p:cNvSpPr/>
          <p:nvPr/>
        </p:nvSpPr>
        <p:spPr>
          <a:xfrm>
            <a:off x="7203600" y="3236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4" name=""/>
          <p:cNvSpPr/>
          <p:nvPr/>
        </p:nvSpPr>
        <p:spPr>
          <a:xfrm flipH="1">
            <a:off x="7198920" y="3246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5" name=""/>
          <p:cNvSpPr/>
          <p:nvPr/>
        </p:nvSpPr>
        <p:spPr>
          <a:xfrm>
            <a:off x="7198920" y="3251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6" name=""/>
          <p:cNvSpPr/>
          <p:nvPr/>
        </p:nvSpPr>
        <p:spPr>
          <a:xfrm flipH="1">
            <a:off x="7194240" y="3255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7" name=""/>
          <p:cNvSpPr/>
          <p:nvPr/>
        </p:nvSpPr>
        <p:spPr>
          <a:xfrm>
            <a:off x="7194240" y="3270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8" name=""/>
          <p:cNvSpPr/>
          <p:nvPr/>
        </p:nvSpPr>
        <p:spPr>
          <a:xfrm>
            <a:off x="7194240" y="3284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9" name=""/>
          <p:cNvSpPr/>
          <p:nvPr/>
        </p:nvSpPr>
        <p:spPr>
          <a:xfrm>
            <a:off x="7198920" y="3294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0" name=""/>
          <p:cNvSpPr/>
          <p:nvPr/>
        </p:nvSpPr>
        <p:spPr>
          <a:xfrm>
            <a:off x="7198920" y="3303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1" name=""/>
          <p:cNvSpPr/>
          <p:nvPr/>
        </p:nvSpPr>
        <p:spPr>
          <a:xfrm>
            <a:off x="7203600" y="3308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2" name=""/>
          <p:cNvSpPr/>
          <p:nvPr/>
        </p:nvSpPr>
        <p:spPr>
          <a:xfrm>
            <a:off x="7208280" y="3313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3" name=""/>
          <p:cNvSpPr/>
          <p:nvPr/>
        </p:nvSpPr>
        <p:spPr>
          <a:xfrm>
            <a:off x="7218000" y="3313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4" name=""/>
          <p:cNvSpPr/>
          <p:nvPr/>
        </p:nvSpPr>
        <p:spPr>
          <a:xfrm flipV="1">
            <a:off x="7227360" y="32986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5" name=""/>
          <p:cNvSpPr/>
          <p:nvPr/>
        </p:nvSpPr>
        <p:spPr>
          <a:xfrm flipV="1">
            <a:off x="7241760" y="329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6" name=""/>
          <p:cNvSpPr/>
          <p:nvPr/>
        </p:nvSpPr>
        <p:spPr>
          <a:xfrm flipV="1">
            <a:off x="7246440" y="3284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7" name=""/>
          <p:cNvSpPr/>
          <p:nvPr/>
        </p:nvSpPr>
        <p:spPr>
          <a:xfrm flipV="1">
            <a:off x="7246440" y="3265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8" name=""/>
          <p:cNvSpPr/>
          <p:nvPr/>
        </p:nvSpPr>
        <p:spPr>
          <a:xfrm flipV="1">
            <a:off x="7246440" y="3260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9" name=""/>
          <p:cNvSpPr/>
          <p:nvPr/>
        </p:nvSpPr>
        <p:spPr>
          <a:xfrm flipH="1" flipV="1">
            <a:off x="7237080" y="32511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0" name=""/>
          <p:cNvSpPr/>
          <p:nvPr/>
        </p:nvSpPr>
        <p:spPr>
          <a:xfrm flipH="1">
            <a:off x="7232400" y="3251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1" name=""/>
          <p:cNvSpPr/>
          <p:nvPr/>
        </p:nvSpPr>
        <p:spPr>
          <a:xfrm flipH="1">
            <a:off x="7213320" y="32511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2" name=""/>
          <p:cNvSpPr/>
          <p:nvPr/>
        </p:nvSpPr>
        <p:spPr>
          <a:xfrm flipV="1">
            <a:off x="727992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3" name=""/>
          <p:cNvSpPr/>
          <p:nvPr/>
        </p:nvSpPr>
        <p:spPr>
          <a:xfrm>
            <a:off x="7279920" y="329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4" name=""/>
          <p:cNvSpPr/>
          <p:nvPr/>
        </p:nvSpPr>
        <p:spPr>
          <a:xfrm>
            <a:off x="7284600" y="329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5" name=""/>
          <p:cNvSpPr/>
          <p:nvPr/>
        </p:nvSpPr>
        <p:spPr>
          <a:xfrm flipH="1">
            <a:off x="7279920" y="329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6" name=""/>
          <p:cNvSpPr/>
          <p:nvPr/>
        </p:nvSpPr>
        <p:spPr>
          <a:xfrm flipH="1">
            <a:off x="7346520" y="3222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7" name=""/>
          <p:cNvSpPr/>
          <p:nvPr/>
        </p:nvSpPr>
        <p:spPr>
          <a:xfrm flipH="1">
            <a:off x="7341840" y="3222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8" name=""/>
          <p:cNvSpPr/>
          <p:nvPr/>
        </p:nvSpPr>
        <p:spPr>
          <a:xfrm flipH="1">
            <a:off x="7337160" y="3222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9" name=""/>
          <p:cNvSpPr/>
          <p:nvPr/>
        </p:nvSpPr>
        <p:spPr>
          <a:xfrm flipH="1">
            <a:off x="7327440" y="3227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0" name=""/>
          <p:cNvSpPr/>
          <p:nvPr/>
        </p:nvSpPr>
        <p:spPr>
          <a:xfrm flipH="1">
            <a:off x="732276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1" name=""/>
          <p:cNvSpPr/>
          <p:nvPr/>
        </p:nvSpPr>
        <p:spPr>
          <a:xfrm>
            <a:off x="732276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2" name=""/>
          <p:cNvSpPr/>
          <p:nvPr/>
        </p:nvSpPr>
        <p:spPr>
          <a:xfrm>
            <a:off x="7322760" y="3241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3" name=""/>
          <p:cNvSpPr/>
          <p:nvPr/>
        </p:nvSpPr>
        <p:spPr>
          <a:xfrm>
            <a:off x="7322760" y="3255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4" name=""/>
          <p:cNvSpPr/>
          <p:nvPr/>
        </p:nvSpPr>
        <p:spPr>
          <a:xfrm>
            <a:off x="7322760" y="326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5" name=""/>
          <p:cNvSpPr/>
          <p:nvPr/>
        </p:nvSpPr>
        <p:spPr>
          <a:xfrm>
            <a:off x="7322760" y="32702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6" name=""/>
          <p:cNvSpPr/>
          <p:nvPr/>
        </p:nvSpPr>
        <p:spPr>
          <a:xfrm>
            <a:off x="7332480" y="3284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7" name=""/>
          <p:cNvSpPr/>
          <p:nvPr/>
        </p:nvSpPr>
        <p:spPr>
          <a:xfrm>
            <a:off x="7332480" y="32940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8" name=""/>
          <p:cNvSpPr/>
          <p:nvPr/>
        </p:nvSpPr>
        <p:spPr>
          <a:xfrm>
            <a:off x="7346520" y="331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9" name=""/>
          <p:cNvSpPr/>
          <p:nvPr/>
        </p:nvSpPr>
        <p:spPr>
          <a:xfrm>
            <a:off x="7346520" y="3317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0" name=""/>
          <p:cNvSpPr/>
          <p:nvPr/>
        </p:nvSpPr>
        <p:spPr>
          <a:xfrm flipH="1">
            <a:off x="7346520" y="3322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1" name=""/>
          <p:cNvSpPr/>
          <p:nvPr/>
        </p:nvSpPr>
        <p:spPr>
          <a:xfrm flipH="1">
            <a:off x="7341840" y="3327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2" name=""/>
          <p:cNvSpPr/>
          <p:nvPr/>
        </p:nvSpPr>
        <p:spPr>
          <a:xfrm flipH="1">
            <a:off x="7337160" y="3332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3" name=""/>
          <p:cNvSpPr/>
          <p:nvPr/>
        </p:nvSpPr>
        <p:spPr>
          <a:xfrm flipH="1">
            <a:off x="7308360" y="3332160"/>
            <a:ext cx="288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4" name=""/>
          <p:cNvSpPr/>
          <p:nvPr/>
        </p:nvSpPr>
        <p:spPr>
          <a:xfrm flipH="1">
            <a:off x="7413480" y="217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5" name=""/>
          <p:cNvSpPr/>
          <p:nvPr/>
        </p:nvSpPr>
        <p:spPr>
          <a:xfrm>
            <a:off x="741348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6" name=""/>
          <p:cNvSpPr/>
          <p:nvPr/>
        </p:nvSpPr>
        <p:spPr>
          <a:xfrm>
            <a:off x="741348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7" name=""/>
          <p:cNvSpPr/>
          <p:nvPr/>
        </p:nvSpPr>
        <p:spPr>
          <a:xfrm>
            <a:off x="741348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8" name=""/>
          <p:cNvSpPr/>
          <p:nvPr/>
        </p:nvSpPr>
        <p:spPr>
          <a:xfrm flipH="1">
            <a:off x="7408800" y="219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9" name=""/>
          <p:cNvSpPr/>
          <p:nvPr/>
        </p:nvSpPr>
        <p:spPr>
          <a:xfrm flipH="1">
            <a:off x="7403760" y="2197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0" name=""/>
          <p:cNvSpPr/>
          <p:nvPr/>
        </p:nvSpPr>
        <p:spPr>
          <a:xfrm>
            <a:off x="740376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1" name=""/>
          <p:cNvSpPr/>
          <p:nvPr/>
        </p:nvSpPr>
        <p:spPr>
          <a:xfrm flipH="1">
            <a:off x="739908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2" name=""/>
          <p:cNvSpPr/>
          <p:nvPr/>
        </p:nvSpPr>
        <p:spPr>
          <a:xfrm flipH="1">
            <a:off x="7394400" y="2216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3" name=""/>
          <p:cNvSpPr/>
          <p:nvPr/>
        </p:nvSpPr>
        <p:spPr>
          <a:xfrm flipH="1">
            <a:off x="7389720" y="2230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4" name=""/>
          <p:cNvSpPr/>
          <p:nvPr/>
        </p:nvSpPr>
        <p:spPr>
          <a:xfrm flipH="1">
            <a:off x="7380000" y="22406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5" name=""/>
          <p:cNvSpPr/>
          <p:nvPr/>
        </p:nvSpPr>
        <p:spPr>
          <a:xfrm flipH="1">
            <a:off x="7375320" y="2250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6" name=""/>
          <p:cNvSpPr/>
          <p:nvPr/>
        </p:nvSpPr>
        <p:spPr>
          <a:xfrm flipH="1">
            <a:off x="7365600" y="22597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7" name=""/>
          <p:cNvSpPr/>
          <p:nvPr/>
        </p:nvSpPr>
        <p:spPr>
          <a:xfrm flipH="1">
            <a:off x="7351560" y="227880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8" name=""/>
          <p:cNvSpPr/>
          <p:nvPr/>
        </p:nvSpPr>
        <p:spPr>
          <a:xfrm flipH="1">
            <a:off x="7346520" y="23025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9" name=""/>
          <p:cNvSpPr/>
          <p:nvPr/>
        </p:nvSpPr>
        <p:spPr>
          <a:xfrm flipH="1">
            <a:off x="7332480" y="231696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0" name=""/>
          <p:cNvSpPr/>
          <p:nvPr/>
        </p:nvSpPr>
        <p:spPr>
          <a:xfrm flipH="1">
            <a:off x="7327440" y="23360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1" name=""/>
          <p:cNvSpPr/>
          <p:nvPr/>
        </p:nvSpPr>
        <p:spPr>
          <a:xfrm flipH="1">
            <a:off x="7322760" y="2345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2" name=""/>
          <p:cNvSpPr/>
          <p:nvPr/>
        </p:nvSpPr>
        <p:spPr>
          <a:xfrm flipH="1">
            <a:off x="7318080" y="2354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3" name=""/>
          <p:cNvSpPr/>
          <p:nvPr/>
        </p:nvSpPr>
        <p:spPr>
          <a:xfrm flipH="1">
            <a:off x="7313400" y="23644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4" name=""/>
          <p:cNvSpPr/>
          <p:nvPr/>
        </p:nvSpPr>
        <p:spPr>
          <a:xfrm flipH="1">
            <a:off x="7489800" y="2336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5" name=""/>
          <p:cNvSpPr/>
          <p:nvPr/>
        </p:nvSpPr>
        <p:spPr>
          <a:xfrm flipH="1">
            <a:off x="7484760" y="2336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6" name=""/>
          <p:cNvSpPr/>
          <p:nvPr/>
        </p:nvSpPr>
        <p:spPr>
          <a:xfrm flipH="1">
            <a:off x="748008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7" name=""/>
          <p:cNvSpPr/>
          <p:nvPr/>
        </p:nvSpPr>
        <p:spPr>
          <a:xfrm flipH="1">
            <a:off x="7475400" y="2350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8" name=""/>
          <p:cNvSpPr/>
          <p:nvPr/>
        </p:nvSpPr>
        <p:spPr>
          <a:xfrm flipH="1">
            <a:off x="7465680" y="23547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9" name=""/>
          <p:cNvSpPr/>
          <p:nvPr/>
        </p:nvSpPr>
        <p:spPr>
          <a:xfrm flipH="1">
            <a:off x="7456320" y="23644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0" name=""/>
          <p:cNvSpPr/>
          <p:nvPr/>
        </p:nvSpPr>
        <p:spPr>
          <a:xfrm flipH="1">
            <a:off x="7432560" y="2378880"/>
            <a:ext cx="237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1" name=""/>
          <p:cNvSpPr/>
          <p:nvPr/>
        </p:nvSpPr>
        <p:spPr>
          <a:xfrm flipH="1">
            <a:off x="7418160" y="241704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2" name=""/>
          <p:cNvSpPr/>
          <p:nvPr/>
        </p:nvSpPr>
        <p:spPr>
          <a:xfrm flipH="1">
            <a:off x="7408800" y="2431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3" name=""/>
          <p:cNvSpPr/>
          <p:nvPr/>
        </p:nvSpPr>
        <p:spPr>
          <a:xfrm flipH="1">
            <a:off x="7399080" y="24454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4" name=""/>
          <p:cNvSpPr/>
          <p:nvPr/>
        </p:nvSpPr>
        <p:spPr>
          <a:xfrm flipH="1">
            <a:off x="7375320" y="2459880"/>
            <a:ext cx="237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5" name=""/>
          <p:cNvSpPr/>
          <p:nvPr/>
        </p:nvSpPr>
        <p:spPr>
          <a:xfrm flipH="1">
            <a:off x="7365600" y="25027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6" name=""/>
          <p:cNvSpPr/>
          <p:nvPr/>
        </p:nvSpPr>
        <p:spPr>
          <a:xfrm flipH="1">
            <a:off x="7351560" y="2512080"/>
            <a:ext cx="14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7" name=""/>
          <p:cNvSpPr/>
          <p:nvPr/>
        </p:nvSpPr>
        <p:spPr>
          <a:xfrm flipH="1">
            <a:off x="7556400" y="2526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8" name=""/>
          <p:cNvSpPr/>
          <p:nvPr/>
        </p:nvSpPr>
        <p:spPr>
          <a:xfrm flipH="1">
            <a:off x="7551720" y="2531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9" name=""/>
          <p:cNvSpPr/>
          <p:nvPr/>
        </p:nvSpPr>
        <p:spPr>
          <a:xfrm flipH="1">
            <a:off x="7547040" y="2536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0" name=""/>
          <p:cNvSpPr/>
          <p:nvPr/>
        </p:nvSpPr>
        <p:spPr>
          <a:xfrm flipH="1">
            <a:off x="7542000" y="25408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1" name=""/>
          <p:cNvSpPr/>
          <p:nvPr/>
        </p:nvSpPr>
        <p:spPr>
          <a:xfrm flipH="1">
            <a:off x="7537320" y="2550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2" name=""/>
          <p:cNvSpPr/>
          <p:nvPr/>
        </p:nvSpPr>
        <p:spPr>
          <a:xfrm flipH="1">
            <a:off x="7532640" y="2559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3" name=""/>
          <p:cNvSpPr/>
          <p:nvPr/>
        </p:nvSpPr>
        <p:spPr>
          <a:xfrm flipH="1">
            <a:off x="7522920" y="25646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4" name=""/>
          <p:cNvSpPr/>
          <p:nvPr/>
        </p:nvSpPr>
        <p:spPr>
          <a:xfrm flipH="1">
            <a:off x="7503840" y="25790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5" name=""/>
          <p:cNvSpPr/>
          <p:nvPr/>
        </p:nvSpPr>
        <p:spPr>
          <a:xfrm flipH="1">
            <a:off x="7451640" y="2602800"/>
            <a:ext cx="52200" cy="85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6" name=""/>
          <p:cNvSpPr/>
          <p:nvPr/>
        </p:nvSpPr>
        <p:spPr>
          <a:xfrm flipH="1">
            <a:off x="7441920" y="26884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7" name=""/>
          <p:cNvSpPr/>
          <p:nvPr/>
        </p:nvSpPr>
        <p:spPr>
          <a:xfrm flipH="1">
            <a:off x="7408800" y="2702880"/>
            <a:ext cx="3312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8" name=""/>
          <p:cNvSpPr/>
          <p:nvPr/>
        </p:nvSpPr>
        <p:spPr>
          <a:xfrm flipH="1">
            <a:off x="7394400" y="276012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9" name=""/>
          <p:cNvSpPr/>
          <p:nvPr/>
        </p:nvSpPr>
        <p:spPr>
          <a:xfrm flipH="1">
            <a:off x="7580160" y="27219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0" name=""/>
          <p:cNvSpPr/>
          <p:nvPr/>
        </p:nvSpPr>
        <p:spPr>
          <a:xfrm flipH="1">
            <a:off x="7566120" y="27363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1" name=""/>
          <p:cNvSpPr/>
          <p:nvPr/>
        </p:nvSpPr>
        <p:spPr>
          <a:xfrm flipH="1">
            <a:off x="7556400" y="27457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2" name=""/>
          <p:cNvSpPr/>
          <p:nvPr/>
        </p:nvSpPr>
        <p:spPr>
          <a:xfrm flipH="1">
            <a:off x="7542000" y="27601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3" name=""/>
          <p:cNvSpPr/>
          <p:nvPr/>
        </p:nvSpPr>
        <p:spPr>
          <a:xfrm flipH="1">
            <a:off x="7508880" y="2779200"/>
            <a:ext cx="331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4" name=""/>
          <p:cNvSpPr/>
          <p:nvPr/>
        </p:nvSpPr>
        <p:spPr>
          <a:xfrm flipH="1">
            <a:off x="7494480" y="28220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5" name=""/>
          <p:cNvSpPr/>
          <p:nvPr/>
        </p:nvSpPr>
        <p:spPr>
          <a:xfrm flipH="1">
            <a:off x="7461000" y="2841120"/>
            <a:ext cx="334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6" name=""/>
          <p:cNvSpPr/>
          <p:nvPr/>
        </p:nvSpPr>
        <p:spPr>
          <a:xfrm flipH="1">
            <a:off x="7451640" y="28839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7" name=""/>
          <p:cNvSpPr/>
          <p:nvPr/>
        </p:nvSpPr>
        <p:spPr>
          <a:xfrm flipH="1">
            <a:off x="7432560" y="289368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8" name=""/>
          <p:cNvSpPr/>
          <p:nvPr/>
        </p:nvSpPr>
        <p:spPr>
          <a:xfrm flipH="1">
            <a:off x="7418160" y="2927160"/>
            <a:ext cx="1440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9" name=""/>
          <p:cNvSpPr/>
          <p:nvPr/>
        </p:nvSpPr>
        <p:spPr>
          <a:xfrm flipH="1">
            <a:off x="7689960" y="2812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0" name=""/>
          <p:cNvSpPr/>
          <p:nvPr/>
        </p:nvSpPr>
        <p:spPr>
          <a:xfrm>
            <a:off x="7689960" y="2812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1" name=""/>
          <p:cNvSpPr/>
          <p:nvPr/>
        </p:nvSpPr>
        <p:spPr>
          <a:xfrm flipH="1">
            <a:off x="7685280" y="2817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2" name=""/>
          <p:cNvSpPr/>
          <p:nvPr/>
        </p:nvSpPr>
        <p:spPr>
          <a:xfrm flipH="1">
            <a:off x="7680240" y="2822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3" name=""/>
          <p:cNvSpPr/>
          <p:nvPr/>
        </p:nvSpPr>
        <p:spPr>
          <a:xfrm flipH="1">
            <a:off x="7675560" y="2826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4" name=""/>
          <p:cNvSpPr/>
          <p:nvPr/>
        </p:nvSpPr>
        <p:spPr>
          <a:xfrm flipH="1">
            <a:off x="7666200" y="2831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5" name=""/>
          <p:cNvSpPr/>
          <p:nvPr/>
        </p:nvSpPr>
        <p:spPr>
          <a:xfrm flipH="1">
            <a:off x="7661160" y="28411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6" name=""/>
          <p:cNvSpPr/>
          <p:nvPr/>
        </p:nvSpPr>
        <p:spPr>
          <a:xfrm flipH="1">
            <a:off x="7632720" y="2850840"/>
            <a:ext cx="2844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7" name=""/>
          <p:cNvSpPr/>
          <p:nvPr/>
        </p:nvSpPr>
        <p:spPr>
          <a:xfrm flipH="1">
            <a:off x="7623000" y="28839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8" name=""/>
          <p:cNvSpPr/>
          <p:nvPr/>
        </p:nvSpPr>
        <p:spPr>
          <a:xfrm flipH="1">
            <a:off x="7613640" y="29030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9" name=""/>
          <p:cNvSpPr/>
          <p:nvPr/>
        </p:nvSpPr>
        <p:spPr>
          <a:xfrm flipH="1">
            <a:off x="7589880" y="291744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0" name=""/>
          <p:cNvSpPr/>
          <p:nvPr/>
        </p:nvSpPr>
        <p:spPr>
          <a:xfrm flipH="1">
            <a:off x="7580160" y="29509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1" name=""/>
          <p:cNvSpPr/>
          <p:nvPr/>
        </p:nvSpPr>
        <p:spPr>
          <a:xfrm flipH="1">
            <a:off x="7570800" y="29649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2" name=""/>
          <p:cNvSpPr/>
          <p:nvPr/>
        </p:nvSpPr>
        <p:spPr>
          <a:xfrm flipH="1">
            <a:off x="7561080" y="29793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3" name=""/>
          <p:cNvSpPr/>
          <p:nvPr/>
        </p:nvSpPr>
        <p:spPr>
          <a:xfrm flipH="1">
            <a:off x="7551720" y="29937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4" name=""/>
          <p:cNvSpPr/>
          <p:nvPr/>
        </p:nvSpPr>
        <p:spPr>
          <a:xfrm flipH="1">
            <a:off x="7527960" y="300816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5" name=""/>
          <p:cNvSpPr/>
          <p:nvPr/>
        </p:nvSpPr>
        <p:spPr>
          <a:xfrm>
            <a:off x="7932960" y="296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6" name=""/>
          <p:cNvSpPr/>
          <p:nvPr/>
        </p:nvSpPr>
        <p:spPr>
          <a:xfrm flipH="1">
            <a:off x="7928280" y="296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7" name=""/>
          <p:cNvSpPr/>
          <p:nvPr/>
        </p:nvSpPr>
        <p:spPr>
          <a:xfrm flipH="1">
            <a:off x="7923600" y="2964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8" name=""/>
          <p:cNvSpPr/>
          <p:nvPr/>
        </p:nvSpPr>
        <p:spPr>
          <a:xfrm flipH="1">
            <a:off x="7913880" y="29700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9" name=""/>
          <p:cNvSpPr/>
          <p:nvPr/>
        </p:nvSpPr>
        <p:spPr>
          <a:xfrm flipH="1">
            <a:off x="7890120" y="297936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0" name=""/>
          <p:cNvSpPr/>
          <p:nvPr/>
        </p:nvSpPr>
        <p:spPr>
          <a:xfrm flipH="1">
            <a:off x="7880760" y="30031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1" name=""/>
          <p:cNvSpPr/>
          <p:nvPr/>
        </p:nvSpPr>
        <p:spPr>
          <a:xfrm flipH="1">
            <a:off x="7875720" y="30128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2" name=""/>
          <p:cNvSpPr/>
          <p:nvPr/>
        </p:nvSpPr>
        <p:spPr>
          <a:xfrm flipH="1">
            <a:off x="7847280" y="3022200"/>
            <a:ext cx="284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3" name=""/>
          <p:cNvSpPr/>
          <p:nvPr/>
        </p:nvSpPr>
        <p:spPr>
          <a:xfrm flipH="1">
            <a:off x="7842600" y="3060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4" name=""/>
          <p:cNvSpPr/>
          <p:nvPr/>
        </p:nvSpPr>
        <p:spPr>
          <a:xfrm flipH="1">
            <a:off x="7832880" y="30654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5" name=""/>
          <p:cNvSpPr/>
          <p:nvPr/>
        </p:nvSpPr>
        <p:spPr>
          <a:xfrm flipH="1">
            <a:off x="7828200" y="3079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6" name=""/>
          <p:cNvSpPr/>
          <p:nvPr/>
        </p:nvSpPr>
        <p:spPr>
          <a:xfrm flipH="1">
            <a:off x="7923600" y="2889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7" name=""/>
          <p:cNvSpPr/>
          <p:nvPr/>
        </p:nvSpPr>
        <p:spPr>
          <a:xfrm flipH="1">
            <a:off x="7918920" y="2893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8" name=""/>
          <p:cNvSpPr/>
          <p:nvPr/>
        </p:nvSpPr>
        <p:spPr>
          <a:xfrm>
            <a:off x="7918920" y="2898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9" name=""/>
          <p:cNvSpPr/>
          <p:nvPr/>
        </p:nvSpPr>
        <p:spPr>
          <a:xfrm flipH="1">
            <a:off x="7913880" y="29030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0" name=""/>
          <p:cNvSpPr/>
          <p:nvPr/>
        </p:nvSpPr>
        <p:spPr>
          <a:xfrm flipH="1">
            <a:off x="7909200" y="2912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1" name=""/>
          <p:cNvSpPr/>
          <p:nvPr/>
        </p:nvSpPr>
        <p:spPr>
          <a:xfrm flipH="1">
            <a:off x="7904520" y="2917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2" name=""/>
          <p:cNvSpPr/>
          <p:nvPr/>
        </p:nvSpPr>
        <p:spPr>
          <a:xfrm flipH="1">
            <a:off x="7880760" y="292212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3" name=""/>
          <p:cNvSpPr/>
          <p:nvPr/>
        </p:nvSpPr>
        <p:spPr>
          <a:xfrm flipH="1">
            <a:off x="7875720" y="2941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4" name=""/>
          <p:cNvSpPr/>
          <p:nvPr/>
        </p:nvSpPr>
        <p:spPr>
          <a:xfrm flipH="1">
            <a:off x="7856640" y="295092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5" name=""/>
          <p:cNvSpPr/>
          <p:nvPr/>
        </p:nvSpPr>
        <p:spPr>
          <a:xfrm flipH="1">
            <a:off x="7832880" y="296496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6" name=""/>
          <p:cNvSpPr/>
          <p:nvPr/>
        </p:nvSpPr>
        <p:spPr>
          <a:xfrm flipH="1">
            <a:off x="7804440" y="297936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7" name=""/>
          <p:cNvSpPr/>
          <p:nvPr/>
        </p:nvSpPr>
        <p:spPr>
          <a:xfrm flipH="1">
            <a:off x="7794720" y="2998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8" name=""/>
          <p:cNvSpPr/>
          <p:nvPr/>
        </p:nvSpPr>
        <p:spPr>
          <a:xfrm flipH="1">
            <a:off x="7775640" y="30031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9" name=""/>
          <p:cNvSpPr/>
          <p:nvPr/>
        </p:nvSpPr>
        <p:spPr>
          <a:xfrm>
            <a:off x="7809120" y="28458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0" name=""/>
          <p:cNvSpPr/>
          <p:nvPr/>
        </p:nvSpPr>
        <p:spPr>
          <a:xfrm flipH="1">
            <a:off x="7804440" y="2850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1" name=""/>
          <p:cNvSpPr/>
          <p:nvPr/>
        </p:nvSpPr>
        <p:spPr>
          <a:xfrm flipH="1">
            <a:off x="7799400" y="2850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2" name=""/>
          <p:cNvSpPr/>
          <p:nvPr/>
        </p:nvSpPr>
        <p:spPr>
          <a:xfrm flipH="1">
            <a:off x="7794720" y="2855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3" name=""/>
          <p:cNvSpPr/>
          <p:nvPr/>
        </p:nvSpPr>
        <p:spPr>
          <a:xfrm flipH="1">
            <a:off x="7785360" y="2860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4" name=""/>
          <p:cNvSpPr/>
          <p:nvPr/>
        </p:nvSpPr>
        <p:spPr>
          <a:xfrm flipH="1">
            <a:off x="7761600" y="2864880"/>
            <a:ext cx="2376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5" name=""/>
          <p:cNvSpPr/>
          <p:nvPr/>
        </p:nvSpPr>
        <p:spPr>
          <a:xfrm flipH="1">
            <a:off x="7747200" y="28936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6" name=""/>
          <p:cNvSpPr/>
          <p:nvPr/>
        </p:nvSpPr>
        <p:spPr>
          <a:xfrm flipH="1">
            <a:off x="7699320" y="2903040"/>
            <a:ext cx="4788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7" name=""/>
          <p:cNvSpPr/>
          <p:nvPr/>
        </p:nvSpPr>
        <p:spPr>
          <a:xfrm>
            <a:off x="8033040" y="303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8" name=""/>
          <p:cNvSpPr/>
          <p:nvPr/>
        </p:nvSpPr>
        <p:spPr>
          <a:xfrm flipH="1">
            <a:off x="8028360" y="3041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9" name=""/>
          <p:cNvSpPr/>
          <p:nvPr/>
        </p:nvSpPr>
        <p:spPr>
          <a:xfrm flipH="1">
            <a:off x="8023680" y="304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0" name=""/>
          <p:cNvSpPr/>
          <p:nvPr/>
        </p:nvSpPr>
        <p:spPr>
          <a:xfrm flipH="1">
            <a:off x="801900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1" name=""/>
          <p:cNvSpPr/>
          <p:nvPr/>
        </p:nvSpPr>
        <p:spPr>
          <a:xfrm flipH="1">
            <a:off x="8013960" y="30556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2" name=""/>
          <p:cNvSpPr/>
          <p:nvPr/>
        </p:nvSpPr>
        <p:spPr>
          <a:xfrm flipH="1">
            <a:off x="7999920" y="30603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3" name=""/>
          <p:cNvSpPr/>
          <p:nvPr/>
        </p:nvSpPr>
        <p:spPr>
          <a:xfrm flipH="1">
            <a:off x="7994880" y="3070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4" name=""/>
          <p:cNvSpPr/>
          <p:nvPr/>
        </p:nvSpPr>
        <p:spPr>
          <a:xfrm>
            <a:off x="7994880" y="3070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5" name=""/>
          <p:cNvSpPr/>
          <p:nvPr/>
        </p:nvSpPr>
        <p:spPr>
          <a:xfrm flipH="1">
            <a:off x="7980840" y="30747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6" name=""/>
          <p:cNvSpPr/>
          <p:nvPr/>
        </p:nvSpPr>
        <p:spPr>
          <a:xfrm>
            <a:off x="819036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7" name=""/>
          <p:cNvSpPr/>
          <p:nvPr/>
        </p:nvSpPr>
        <p:spPr>
          <a:xfrm flipH="1">
            <a:off x="8185680" y="3012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8" name=""/>
          <p:cNvSpPr/>
          <p:nvPr/>
        </p:nvSpPr>
        <p:spPr>
          <a:xfrm flipH="1">
            <a:off x="8181000" y="3017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9" name=""/>
          <p:cNvSpPr/>
          <p:nvPr/>
        </p:nvSpPr>
        <p:spPr>
          <a:xfrm flipH="1">
            <a:off x="8176320" y="302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70" name=""/>
          <p:cNvSpPr/>
          <p:nvPr/>
        </p:nvSpPr>
        <p:spPr>
          <a:xfrm flipH="1">
            <a:off x="8166600" y="30319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71" name=""/>
          <p:cNvSpPr/>
          <p:nvPr/>
        </p:nvSpPr>
        <p:spPr>
          <a:xfrm flipH="1">
            <a:off x="8161920" y="3051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72" name=""/>
          <p:cNvSpPr/>
          <p:nvPr/>
        </p:nvSpPr>
        <p:spPr>
          <a:xfrm flipH="1">
            <a:off x="8152200" y="30556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73" name=""/>
          <p:cNvSpPr/>
          <p:nvPr/>
        </p:nvSpPr>
        <p:spPr>
          <a:xfrm flipH="1">
            <a:off x="8128440" y="306540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4" name="PlaceHolder 1"/>
          <p:cNvSpPr>
            <a:spLocks noGrp="1"/>
          </p:cNvSpPr>
          <p:nvPr>
            <p:ph type="sldNum" idx="3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3499622-8857-480D-BC60-900F7496936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075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222222"/>
                </a:solidFill>
                <a:latin typeface="Raleway"/>
                <a:ea typeface="Raleway"/>
              </a:rPr>
              <a:t>Правило "двух" и "трех" сигм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76" name="Google Shape;409;p58" descr=""/>
          <p:cNvPicPr/>
          <p:nvPr/>
        </p:nvPicPr>
        <p:blipFill>
          <a:blip r:embed="rId1"/>
          <a:stretch/>
        </p:blipFill>
        <p:spPr>
          <a:xfrm>
            <a:off x="1662120" y="1281600"/>
            <a:ext cx="5819400" cy="1085400"/>
          </a:xfrm>
          <a:prstGeom prst="rect">
            <a:avLst/>
          </a:prstGeom>
          <a:ln w="0">
            <a:noFill/>
          </a:ln>
        </p:spPr>
      </p:pic>
      <p:sp>
        <p:nvSpPr>
          <p:cNvPr id="24077" name="Google Shape;410;p58"/>
          <p:cNvSpPr/>
          <p:nvPr/>
        </p:nvSpPr>
        <p:spPr>
          <a:xfrm>
            <a:off x="235800" y="2367720"/>
            <a:ext cx="8672400" cy="12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Пример:</a:t>
            </a: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 Среднее значение равняется 150, а стандартное отклонение равно 8. Какой процент наблюдений превосходит значение, равное 154?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Для этого нужно сделать Z-преобразование. Как найти интересующее нас Z-значение? Из 154 нужно вычесть среднее значение по нашей выборке и разделить на стандартное отклонение. В результате: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078" name="Google Shape;411;p58" descr=""/>
          <p:cNvPicPr/>
          <p:nvPr/>
        </p:nvPicPr>
        <p:blipFill>
          <a:blip r:embed="rId2"/>
          <a:stretch/>
        </p:blipFill>
        <p:spPr>
          <a:xfrm>
            <a:off x="3424320" y="3714120"/>
            <a:ext cx="2295000" cy="75204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9" name="PlaceHolder 1"/>
          <p:cNvSpPr>
            <a:spLocks noGrp="1"/>
          </p:cNvSpPr>
          <p:nvPr>
            <p:ph type="sldNum" idx="4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287DAFB-F314-4F0A-8348-03B27A19157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080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222222"/>
                </a:solidFill>
                <a:latin typeface="Raleway"/>
                <a:ea typeface="Raleway"/>
              </a:rPr>
              <a:t>Центральная предельная теорема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81" name="Google Shape;418;p59"/>
          <p:cNvSpPr/>
          <p:nvPr/>
        </p:nvSpPr>
        <p:spPr>
          <a:xfrm>
            <a:off x="544680" y="1338840"/>
            <a:ext cx="7681320" cy="13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222222"/>
                </a:solidFill>
                <a:latin typeface="Lato"/>
                <a:ea typeface="Lato"/>
              </a:rPr>
              <a:t>Класс теорем в теории вероятностей, утверждающих, что сумма достаточно большого количества слабо зависимых одинаково распределенных случайных величин, имеющих примерно одинаковые масштабы, имеет распределение, близкое к нормальному (wikipedia).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082" name="Google Shape;419;p59" descr=""/>
          <p:cNvPicPr/>
          <p:nvPr/>
        </p:nvPicPr>
        <p:blipFill>
          <a:blip r:embed="rId1"/>
          <a:stretch/>
        </p:blipFill>
        <p:spPr>
          <a:xfrm>
            <a:off x="1745280" y="2619360"/>
            <a:ext cx="5279400" cy="2218680"/>
          </a:xfrm>
          <a:prstGeom prst="rect">
            <a:avLst/>
          </a:prstGeom>
          <a:ln w="0">
            <a:noFill/>
          </a:ln>
        </p:spPr>
      </p:pic>
      <p:sp>
        <p:nvSpPr>
          <p:cNvPr id="24083" name=""/>
          <p:cNvSpPr/>
          <p:nvPr/>
        </p:nvSpPr>
        <p:spPr>
          <a:xfrm>
            <a:off x="4323960" y="4142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84" name=""/>
          <p:cNvSpPr/>
          <p:nvPr/>
        </p:nvSpPr>
        <p:spPr>
          <a:xfrm>
            <a:off x="4323960" y="4147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85" name=""/>
          <p:cNvSpPr/>
          <p:nvPr/>
        </p:nvSpPr>
        <p:spPr>
          <a:xfrm>
            <a:off x="432396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86" name=""/>
          <p:cNvSpPr/>
          <p:nvPr/>
        </p:nvSpPr>
        <p:spPr>
          <a:xfrm>
            <a:off x="4323960" y="415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87" name=""/>
          <p:cNvSpPr/>
          <p:nvPr/>
        </p:nvSpPr>
        <p:spPr>
          <a:xfrm>
            <a:off x="432396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88" name=""/>
          <p:cNvSpPr/>
          <p:nvPr/>
        </p:nvSpPr>
        <p:spPr>
          <a:xfrm>
            <a:off x="432396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89" name=""/>
          <p:cNvSpPr/>
          <p:nvPr/>
        </p:nvSpPr>
        <p:spPr>
          <a:xfrm>
            <a:off x="432396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0" name=""/>
          <p:cNvSpPr/>
          <p:nvPr/>
        </p:nvSpPr>
        <p:spPr>
          <a:xfrm>
            <a:off x="432396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1" name=""/>
          <p:cNvSpPr/>
          <p:nvPr/>
        </p:nvSpPr>
        <p:spPr>
          <a:xfrm flipH="1">
            <a:off x="4319280" y="4180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2" name=""/>
          <p:cNvSpPr/>
          <p:nvPr/>
        </p:nvSpPr>
        <p:spPr>
          <a:xfrm>
            <a:off x="431928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3" name=""/>
          <p:cNvSpPr/>
          <p:nvPr/>
        </p:nvSpPr>
        <p:spPr>
          <a:xfrm flipH="1">
            <a:off x="431460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4" name=""/>
          <p:cNvSpPr/>
          <p:nvPr/>
        </p:nvSpPr>
        <p:spPr>
          <a:xfrm>
            <a:off x="4314600" y="4199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5" name=""/>
          <p:cNvSpPr/>
          <p:nvPr/>
        </p:nvSpPr>
        <p:spPr>
          <a:xfrm>
            <a:off x="431460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6" name=""/>
          <p:cNvSpPr/>
          <p:nvPr/>
        </p:nvSpPr>
        <p:spPr>
          <a:xfrm flipH="1">
            <a:off x="4309920" y="4214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7" name=""/>
          <p:cNvSpPr/>
          <p:nvPr/>
        </p:nvSpPr>
        <p:spPr>
          <a:xfrm>
            <a:off x="430992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8" name=""/>
          <p:cNvSpPr/>
          <p:nvPr/>
        </p:nvSpPr>
        <p:spPr>
          <a:xfrm>
            <a:off x="4309920" y="4218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9" name=""/>
          <p:cNvSpPr/>
          <p:nvPr/>
        </p:nvSpPr>
        <p:spPr>
          <a:xfrm>
            <a:off x="4314600" y="421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0" name=""/>
          <p:cNvSpPr/>
          <p:nvPr/>
        </p:nvSpPr>
        <p:spPr>
          <a:xfrm>
            <a:off x="431460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1" name=""/>
          <p:cNvSpPr/>
          <p:nvPr/>
        </p:nvSpPr>
        <p:spPr>
          <a:xfrm>
            <a:off x="4314600" y="422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2" name=""/>
          <p:cNvSpPr/>
          <p:nvPr/>
        </p:nvSpPr>
        <p:spPr>
          <a:xfrm>
            <a:off x="431460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3" name=""/>
          <p:cNvSpPr/>
          <p:nvPr/>
        </p:nvSpPr>
        <p:spPr>
          <a:xfrm>
            <a:off x="431460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4" name=""/>
          <p:cNvSpPr/>
          <p:nvPr/>
        </p:nvSpPr>
        <p:spPr>
          <a:xfrm flipH="1">
            <a:off x="4309920" y="4242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5" name=""/>
          <p:cNvSpPr/>
          <p:nvPr/>
        </p:nvSpPr>
        <p:spPr>
          <a:xfrm>
            <a:off x="4290840" y="438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6" name=""/>
          <p:cNvSpPr/>
          <p:nvPr/>
        </p:nvSpPr>
        <p:spPr>
          <a:xfrm>
            <a:off x="4290840" y="439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7" name=""/>
          <p:cNvSpPr/>
          <p:nvPr/>
        </p:nvSpPr>
        <p:spPr>
          <a:xfrm>
            <a:off x="4290840" y="439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8" name=""/>
          <p:cNvSpPr/>
          <p:nvPr/>
        </p:nvSpPr>
        <p:spPr>
          <a:xfrm>
            <a:off x="4290840" y="4399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9" name=""/>
          <p:cNvSpPr/>
          <p:nvPr/>
        </p:nvSpPr>
        <p:spPr>
          <a:xfrm>
            <a:off x="4290840" y="440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0" name=""/>
          <p:cNvSpPr/>
          <p:nvPr/>
        </p:nvSpPr>
        <p:spPr>
          <a:xfrm>
            <a:off x="4290840" y="440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1" name=""/>
          <p:cNvSpPr/>
          <p:nvPr/>
        </p:nvSpPr>
        <p:spPr>
          <a:xfrm>
            <a:off x="4290840" y="441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2" name=""/>
          <p:cNvSpPr/>
          <p:nvPr/>
        </p:nvSpPr>
        <p:spPr>
          <a:xfrm flipH="1">
            <a:off x="4281120" y="44190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3" name=""/>
          <p:cNvSpPr/>
          <p:nvPr/>
        </p:nvSpPr>
        <p:spPr>
          <a:xfrm>
            <a:off x="4281120" y="451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4" name=""/>
          <p:cNvSpPr/>
          <p:nvPr/>
        </p:nvSpPr>
        <p:spPr>
          <a:xfrm>
            <a:off x="4281120" y="4519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5" name=""/>
          <p:cNvSpPr/>
          <p:nvPr/>
        </p:nvSpPr>
        <p:spPr>
          <a:xfrm>
            <a:off x="4281120" y="452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6" name=""/>
          <p:cNvSpPr/>
          <p:nvPr/>
        </p:nvSpPr>
        <p:spPr>
          <a:xfrm>
            <a:off x="4281120" y="452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7" name=""/>
          <p:cNvSpPr/>
          <p:nvPr/>
        </p:nvSpPr>
        <p:spPr>
          <a:xfrm>
            <a:off x="4281120" y="453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8" name=""/>
          <p:cNvSpPr/>
          <p:nvPr/>
        </p:nvSpPr>
        <p:spPr>
          <a:xfrm>
            <a:off x="4285800" y="4533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9" name=""/>
          <p:cNvSpPr/>
          <p:nvPr/>
        </p:nvSpPr>
        <p:spPr>
          <a:xfrm>
            <a:off x="4285800" y="4538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0" name=""/>
          <p:cNvSpPr/>
          <p:nvPr/>
        </p:nvSpPr>
        <p:spPr>
          <a:xfrm flipH="1">
            <a:off x="4367160" y="456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1" name=""/>
          <p:cNvSpPr/>
          <p:nvPr/>
        </p:nvSpPr>
        <p:spPr>
          <a:xfrm>
            <a:off x="4367160" y="456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2" name=""/>
          <p:cNvSpPr/>
          <p:nvPr/>
        </p:nvSpPr>
        <p:spPr>
          <a:xfrm>
            <a:off x="4367160" y="4571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3" name=""/>
          <p:cNvSpPr/>
          <p:nvPr/>
        </p:nvSpPr>
        <p:spPr>
          <a:xfrm flipH="1">
            <a:off x="4362120" y="45763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4" name=""/>
          <p:cNvSpPr/>
          <p:nvPr/>
        </p:nvSpPr>
        <p:spPr>
          <a:xfrm flipH="1">
            <a:off x="4357440" y="4586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5" name=""/>
          <p:cNvSpPr/>
          <p:nvPr/>
        </p:nvSpPr>
        <p:spPr>
          <a:xfrm flipH="1">
            <a:off x="4352760" y="459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6" name=""/>
          <p:cNvSpPr/>
          <p:nvPr/>
        </p:nvSpPr>
        <p:spPr>
          <a:xfrm flipH="1">
            <a:off x="4333680" y="4600080"/>
            <a:ext cx="1908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7" name=""/>
          <p:cNvSpPr/>
          <p:nvPr/>
        </p:nvSpPr>
        <p:spPr>
          <a:xfrm flipH="1">
            <a:off x="4329000" y="4643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8" name=""/>
          <p:cNvSpPr/>
          <p:nvPr/>
        </p:nvSpPr>
        <p:spPr>
          <a:xfrm flipH="1">
            <a:off x="4319280" y="46526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9" name=""/>
          <p:cNvSpPr/>
          <p:nvPr/>
        </p:nvSpPr>
        <p:spPr>
          <a:xfrm flipH="1">
            <a:off x="4309920" y="46623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0" name=""/>
          <p:cNvSpPr/>
          <p:nvPr/>
        </p:nvSpPr>
        <p:spPr>
          <a:xfrm flipH="1">
            <a:off x="4295520" y="468144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1" name=""/>
          <p:cNvSpPr/>
          <p:nvPr/>
        </p:nvSpPr>
        <p:spPr>
          <a:xfrm flipH="1">
            <a:off x="4290840" y="469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2" name=""/>
          <p:cNvSpPr/>
          <p:nvPr/>
        </p:nvSpPr>
        <p:spPr>
          <a:xfrm flipH="1">
            <a:off x="4276440" y="4695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3" name=""/>
          <p:cNvSpPr/>
          <p:nvPr/>
        </p:nvSpPr>
        <p:spPr>
          <a:xfrm flipH="1">
            <a:off x="4266720" y="4695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4" name=""/>
          <p:cNvSpPr/>
          <p:nvPr/>
        </p:nvSpPr>
        <p:spPr>
          <a:xfrm flipH="1" flipV="1">
            <a:off x="4252680" y="468144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5" name=""/>
          <p:cNvSpPr/>
          <p:nvPr/>
        </p:nvSpPr>
        <p:spPr>
          <a:xfrm flipH="1" flipV="1">
            <a:off x="4223880" y="4647960"/>
            <a:ext cx="288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6" name=""/>
          <p:cNvSpPr/>
          <p:nvPr/>
        </p:nvSpPr>
        <p:spPr>
          <a:xfrm flipH="1" flipV="1">
            <a:off x="4219200" y="4633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7" name=""/>
          <p:cNvSpPr/>
          <p:nvPr/>
        </p:nvSpPr>
        <p:spPr>
          <a:xfrm flipH="1" flipV="1">
            <a:off x="4185720" y="4600080"/>
            <a:ext cx="334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8" name=""/>
          <p:cNvSpPr/>
          <p:nvPr/>
        </p:nvSpPr>
        <p:spPr>
          <a:xfrm>
            <a:off x="4214520" y="4795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9" name=""/>
          <p:cNvSpPr/>
          <p:nvPr/>
        </p:nvSpPr>
        <p:spPr>
          <a:xfrm flipH="1">
            <a:off x="4209840" y="4800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0" name=""/>
          <p:cNvSpPr/>
          <p:nvPr/>
        </p:nvSpPr>
        <p:spPr>
          <a:xfrm>
            <a:off x="4209840" y="4805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1" name=""/>
          <p:cNvSpPr/>
          <p:nvPr/>
        </p:nvSpPr>
        <p:spPr>
          <a:xfrm flipH="1">
            <a:off x="4204800" y="4809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2" name=""/>
          <p:cNvSpPr/>
          <p:nvPr/>
        </p:nvSpPr>
        <p:spPr>
          <a:xfrm flipH="1">
            <a:off x="4200120" y="4814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3" name=""/>
          <p:cNvSpPr/>
          <p:nvPr/>
        </p:nvSpPr>
        <p:spPr>
          <a:xfrm flipH="1">
            <a:off x="4195440" y="4833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4" name=""/>
          <p:cNvSpPr/>
          <p:nvPr/>
        </p:nvSpPr>
        <p:spPr>
          <a:xfrm flipH="1">
            <a:off x="4190760" y="48434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5" name=""/>
          <p:cNvSpPr/>
          <p:nvPr/>
        </p:nvSpPr>
        <p:spPr>
          <a:xfrm flipH="1">
            <a:off x="4185720" y="485748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6" name=""/>
          <p:cNvSpPr/>
          <p:nvPr/>
        </p:nvSpPr>
        <p:spPr>
          <a:xfrm>
            <a:off x="4185720" y="4881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7" name=""/>
          <p:cNvSpPr/>
          <p:nvPr/>
        </p:nvSpPr>
        <p:spPr>
          <a:xfrm>
            <a:off x="4185720" y="4890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8" name=""/>
          <p:cNvSpPr/>
          <p:nvPr/>
        </p:nvSpPr>
        <p:spPr>
          <a:xfrm>
            <a:off x="4185720" y="490068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9" name=""/>
          <p:cNvSpPr/>
          <p:nvPr/>
        </p:nvSpPr>
        <p:spPr>
          <a:xfrm>
            <a:off x="4190760" y="4919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0" name=""/>
          <p:cNvSpPr/>
          <p:nvPr/>
        </p:nvSpPr>
        <p:spPr>
          <a:xfrm flipV="1">
            <a:off x="4200120" y="49100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1" name=""/>
          <p:cNvSpPr/>
          <p:nvPr/>
        </p:nvSpPr>
        <p:spPr>
          <a:xfrm flipV="1">
            <a:off x="4219200" y="49006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2" name=""/>
          <p:cNvSpPr/>
          <p:nvPr/>
        </p:nvSpPr>
        <p:spPr>
          <a:xfrm flipV="1">
            <a:off x="4233600" y="48909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3" name=""/>
          <p:cNvSpPr/>
          <p:nvPr/>
        </p:nvSpPr>
        <p:spPr>
          <a:xfrm flipV="1">
            <a:off x="4242960" y="4857480"/>
            <a:ext cx="381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4" name=""/>
          <p:cNvSpPr/>
          <p:nvPr/>
        </p:nvSpPr>
        <p:spPr>
          <a:xfrm flipV="1">
            <a:off x="4281120" y="48481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5" name=""/>
          <p:cNvSpPr/>
          <p:nvPr/>
        </p:nvSpPr>
        <p:spPr>
          <a:xfrm flipV="1">
            <a:off x="4290840" y="48243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6" name=""/>
          <p:cNvSpPr/>
          <p:nvPr/>
        </p:nvSpPr>
        <p:spPr>
          <a:xfrm>
            <a:off x="4266720" y="4862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7" name=""/>
          <p:cNvSpPr/>
          <p:nvPr/>
        </p:nvSpPr>
        <p:spPr>
          <a:xfrm>
            <a:off x="4266720" y="48718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8" name=""/>
          <p:cNvSpPr/>
          <p:nvPr/>
        </p:nvSpPr>
        <p:spPr>
          <a:xfrm>
            <a:off x="4271760" y="4881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9" name=""/>
          <p:cNvSpPr/>
          <p:nvPr/>
        </p:nvSpPr>
        <p:spPr>
          <a:xfrm>
            <a:off x="4271760" y="4890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0" name=""/>
          <p:cNvSpPr/>
          <p:nvPr/>
        </p:nvSpPr>
        <p:spPr>
          <a:xfrm>
            <a:off x="4276440" y="4895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1" name=""/>
          <p:cNvSpPr/>
          <p:nvPr/>
        </p:nvSpPr>
        <p:spPr>
          <a:xfrm>
            <a:off x="4281120" y="490536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2" name=""/>
          <p:cNvSpPr/>
          <p:nvPr/>
        </p:nvSpPr>
        <p:spPr>
          <a:xfrm>
            <a:off x="4295520" y="4924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3" name=""/>
          <p:cNvSpPr/>
          <p:nvPr/>
        </p:nvSpPr>
        <p:spPr>
          <a:xfrm>
            <a:off x="4304880" y="49291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4" name=""/>
          <p:cNvSpPr/>
          <p:nvPr/>
        </p:nvSpPr>
        <p:spPr>
          <a:xfrm>
            <a:off x="4323960" y="4933800"/>
            <a:ext cx="288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5" name=""/>
          <p:cNvSpPr/>
          <p:nvPr/>
        </p:nvSpPr>
        <p:spPr>
          <a:xfrm flipH="1">
            <a:off x="3952080" y="3623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6" name=""/>
          <p:cNvSpPr/>
          <p:nvPr/>
        </p:nvSpPr>
        <p:spPr>
          <a:xfrm flipH="1">
            <a:off x="3947400" y="3627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7" name=""/>
          <p:cNvSpPr/>
          <p:nvPr/>
        </p:nvSpPr>
        <p:spPr>
          <a:xfrm>
            <a:off x="3947400" y="362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8" name=""/>
          <p:cNvSpPr/>
          <p:nvPr/>
        </p:nvSpPr>
        <p:spPr>
          <a:xfrm flipV="1">
            <a:off x="3947400" y="362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9" name=""/>
          <p:cNvSpPr/>
          <p:nvPr/>
        </p:nvSpPr>
        <p:spPr>
          <a:xfrm>
            <a:off x="3947400" y="3627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0" name=""/>
          <p:cNvSpPr/>
          <p:nvPr/>
        </p:nvSpPr>
        <p:spPr>
          <a:xfrm flipV="1">
            <a:off x="3952080" y="3623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1" name=""/>
          <p:cNvSpPr/>
          <p:nvPr/>
        </p:nvSpPr>
        <p:spPr>
          <a:xfrm flipV="1">
            <a:off x="3957120" y="3618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2" name=""/>
          <p:cNvSpPr/>
          <p:nvPr/>
        </p:nvSpPr>
        <p:spPr>
          <a:xfrm flipV="1">
            <a:off x="3961800" y="3613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3" name=""/>
          <p:cNvSpPr/>
          <p:nvPr/>
        </p:nvSpPr>
        <p:spPr>
          <a:xfrm flipV="1">
            <a:off x="3966480" y="3608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4" name=""/>
          <p:cNvSpPr/>
          <p:nvPr/>
        </p:nvSpPr>
        <p:spPr>
          <a:xfrm flipV="1">
            <a:off x="3971160" y="36039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5" name=""/>
          <p:cNvSpPr/>
          <p:nvPr/>
        </p:nvSpPr>
        <p:spPr>
          <a:xfrm flipV="1">
            <a:off x="3980880" y="3599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6" name=""/>
          <p:cNvSpPr/>
          <p:nvPr/>
        </p:nvSpPr>
        <p:spPr>
          <a:xfrm flipV="1">
            <a:off x="3985560" y="35895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7" name=""/>
          <p:cNvSpPr/>
          <p:nvPr/>
        </p:nvSpPr>
        <p:spPr>
          <a:xfrm flipV="1">
            <a:off x="3995280" y="3580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8" name=""/>
          <p:cNvSpPr/>
          <p:nvPr/>
        </p:nvSpPr>
        <p:spPr>
          <a:xfrm flipV="1">
            <a:off x="3999960" y="3575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9" name=""/>
          <p:cNvSpPr/>
          <p:nvPr/>
        </p:nvSpPr>
        <p:spPr>
          <a:xfrm flipV="1">
            <a:off x="4004640" y="357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0" name=""/>
          <p:cNvSpPr/>
          <p:nvPr/>
        </p:nvSpPr>
        <p:spPr>
          <a:xfrm flipV="1">
            <a:off x="4004640" y="3565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1" name=""/>
          <p:cNvSpPr/>
          <p:nvPr/>
        </p:nvSpPr>
        <p:spPr>
          <a:xfrm flipH="1">
            <a:off x="3999960" y="3565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2" name=""/>
          <p:cNvSpPr/>
          <p:nvPr/>
        </p:nvSpPr>
        <p:spPr>
          <a:xfrm flipH="1">
            <a:off x="3995280" y="3570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3" name=""/>
          <p:cNvSpPr/>
          <p:nvPr/>
        </p:nvSpPr>
        <p:spPr>
          <a:xfrm flipH="1">
            <a:off x="3990240" y="3580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4" name=""/>
          <p:cNvSpPr/>
          <p:nvPr/>
        </p:nvSpPr>
        <p:spPr>
          <a:xfrm flipH="1">
            <a:off x="3985560" y="3584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5" name=""/>
          <p:cNvSpPr/>
          <p:nvPr/>
        </p:nvSpPr>
        <p:spPr>
          <a:xfrm>
            <a:off x="3985560" y="3594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6" name=""/>
          <p:cNvSpPr/>
          <p:nvPr/>
        </p:nvSpPr>
        <p:spPr>
          <a:xfrm>
            <a:off x="3985560" y="359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7" name=""/>
          <p:cNvSpPr/>
          <p:nvPr/>
        </p:nvSpPr>
        <p:spPr>
          <a:xfrm flipH="1">
            <a:off x="3980880" y="36039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8" name=""/>
          <p:cNvSpPr/>
          <p:nvPr/>
        </p:nvSpPr>
        <p:spPr>
          <a:xfrm flipH="1">
            <a:off x="3976200" y="3618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9" name=""/>
          <p:cNvSpPr/>
          <p:nvPr/>
        </p:nvSpPr>
        <p:spPr>
          <a:xfrm>
            <a:off x="3976200" y="3623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0" name=""/>
          <p:cNvSpPr/>
          <p:nvPr/>
        </p:nvSpPr>
        <p:spPr>
          <a:xfrm flipH="1">
            <a:off x="3971160" y="36324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1" name=""/>
          <p:cNvSpPr/>
          <p:nvPr/>
        </p:nvSpPr>
        <p:spPr>
          <a:xfrm>
            <a:off x="3971160" y="3637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2" name=""/>
          <p:cNvSpPr/>
          <p:nvPr/>
        </p:nvSpPr>
        <p:spPr>
          <a:xfrm>
            <a:off x="3971160" y="365652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3" name=""/>
          <p:cNvSpPr/>
          <p:nvPr/>
        </p:nvSpPr>
        <p:spPr>
          <a:xfrm>
            <a:off x="4061880" y="353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4" name=""/>
          <p:cNvSpPr/>
          <p:nvPr/>
        </p:nvSpPr>
        <p:spPr>
          <a:xfrm>
            <a:off x="4061880" y="354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5" name=""/>
          <p:cNvSpPr/>
          <p:nvPr/>
        </p:nvSpPr>
        <p:spPr>
          <a:xfrm flipH="1">
            <a:off x="4057200" y="3546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6" name=""/>
          <p:cNvSpPr/>
          <p:nvPr/>
        </p:nvSpPr>
        <p:spPr>
          <a:xfrm flipH="1">
            <a:off x="4052520" y="3551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7" name=""/>
          <p:cNvSpPr/>
          <p:nvPr/>
        </p:nvSpPr>
        <p:spPr>
          <a:xfrm>
            <a:off x="4052520" y="3561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8" name=""/>
          <p:cNvSpPr/>
          <p:nvPr/>
        </p:nvSpPr>
        <p:spPr>
          <a:xfrm flipH="1">
            <a:off x="4042800" y="35704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9" name=""/>
          <p:cNvSpPr/>
          <p:nvPr/>
        </p:nvSpPr>
        <p:spPr>
          <a:xfrm flipH="1">
            <a:off x="4033440" y="358956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0" name=""/>
          <p:cNvSpPr/>
          <p:nvPr/>
        </p:nvSpPr>
        <p:spPr>
          <a:xfrm flipH="1">
            <a:off x="4028400" y="36277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1" name=""/>
          <p:cNvSpPr/>
          <p:nvPr/>
        </p:nvSpPr>
        <p:spPr>
          <a:xfrm flipH="1">
            <a:off x="4023720" y="3642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2" name=""/>
          <p:cNvSpPr/>
          <p:nvPr/>
        </p:nvSpPr>
        <p:spPr>
          <a:xfrm flipH="1">
            <a:off x="4014360" y="3651480"/>
            <a:ext cx="936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3" name=""/>
          <p:cNvSpPr/>
          <p:nvPr/>
        </p:nvSpPr>
        <p:spPr>
          <a:xfrm flipH="1">
            <a:off x="4004640" y="3680280"/>
            <a:ext cx="972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4" name=""/>
          <p:cNvSpPr/>
          <p:nvPr/>
        </p:nvSpPr>
        <p:spPr>
          <a:xfrm>
            <a:off x="3861720" y="397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5" name=""/>
          <p:cNvSpPr/>
          <p:nvPr/>
        </p:nvSpPr>
        <p:spPr>
          <a:xfrm>
            <a:off x="3866400" y="397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6" name=""/>
          <p:cNvSpPr/>
          <p:nvPr/>
        </p:nvSpPr>
        <p:spPr>
          <a:xfrm flipV="1">
            <a:off x="3871080" y="3966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7" name=""/>
          <p:cNvSpPr/>
          <p:nvPr/>
        </p:nvSpPr>
        <p:spPr>
          <a:xfrm>
            <a:off x="3876120" y="3966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8" name=""/>
          <p:cNvSpPr/>
          <p:nvPr/>
        </p:nvSpPr>
        <p:spPr>
          <a:xfrm>
            <a:off x="3880800" y="3966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9" name=""/>
          <p:cNvSpPr/>
          <p:nvPr/>
        </p:nvSpPr>
        <p:spPr>
          <a:xfrm flipV="1">
            <a:off x="3885480" y="3961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0" name=""/>
          <p:cNvSpPr/>
          <p:nvPr/>
        </p:nvSpPr>
        <p:spPr>
          <a:xfrm>
            <a:off x="3890160" y="396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1" name=""/>
          <p:cNvSpPr/>
          <p:nvPr/>
        </p:nvSpPr>
        <p:spPr>
          <a:xfrm>
            <a:off x="3894840" y="3961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2" name=""/>
          <p:cNvSpPr/>
          <p:nvPr/>
        </p:nvSpPr>
        <p:spPr>
          <a:xfrm>
            <a:off x="3904560" y="396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3" name=""/>
          <p:cNvSpPr/>
          <p:nvPr/>
        </p:nvSpPr>
        <p:spPr>
          <a:xfrm>
            <a:off x="3909240" y="3961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4" name=""/>
          <p:cNvSpPr/>
          <p:nvPr/>
        </p:nvSpPr>
        <p:spPr>
          <a:xfrm>
            <a:off x="3923640" y="396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5" name=""/>
          <p:cNvSpPr/>
          <p:nvPr/>
        </p:nvSpPr>
        <p:spPr>
          <a:xfrm>
            <a:off x="3928320" y="3961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6" name=""/>
          <p:cNvSpPr/>
          <p:nvPr/>
        </p:nvSpPr>
        <p:spPr>
          <a:xfrm>
            <a:off x="3938040" y="396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7" name=""/>
          <p:cNvSpPr/>
          <p:nvPr/>
        </p:nvSpPr>
        <p:spPr>
          <a:xfrm>
            <a:off x="3938040" y="3966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8" name=""/>
          <p:cNvSpPr/>
          <p:nvPr/>
        </p:nvSpPr>
        <p:spPr>
          <a:xfrm flipH="1">
            <a:off x="3933000" y="39758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9" name=""/>
          <p:cNvSpPr/>
          <p:nvPr/>
        </p:nvSpPr>
        <p:spPr>
          <a:xfrm flipH="1">
            <a:off x="3928320" y="3985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0" name=""/>
          <p:cNvSpPr/>
          <p:nvPr/>
        </p:nvSpPr>
        <p:spPr>
          <a:xfrm flipH="1">
            <a:off x="3923640" y="399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1" name=""/>
          <p:cNvSpPr/>
          <p:nvPr/>
        </p:nvSpPr>
        <p:spPr>
          <a:xfrm flipH="1">
            <a:off x="3909240" y="39996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2" name=""/>
          <p:cNvSpPr/>
          <p:nvPr/>
        </p:nvSpPr>
        <p:spPr>
          <a:xfrm flipH="1">
            <a:off x="3904560" y="4018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3" name=""/>
          <p:cNvSpPr/>
          <p:nvPr/>
        </p:nvSpPr>
        <p:spPr>
          <a:xfrm flipH="1">
            <a:off x="3899880" y="4028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4" name=""/>
          <p:cNvSpPr/>
          <p:nvPr/>
        </p:nvSpPr>
        <p:spPr>
          <a:xfrm flipH="1">
            <a:off x="3894840" y="4037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5" name=""/>
          <p:cNvSpPr/>
          <p:nvPr/>
        </p:nvSpPr>
        <p:spPr>
          <a:xfrm>
            <a:off x="3894840" y="404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6" name=""/>
          <p:cNvSpPr/>
          <p:nvPr/>
        </p:nvSpPr>
        <p:spPr>
          <a:xfrm>
            <a:off x="3894840" y="4047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7" name=""/>
          <p:cNvSpPr/>
          <p:nvPr/>
        </p:nvSpPr>
        <p:spPr>
          <a:xfrm>
            <a:off x="3909240" y="404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8" name=""/>
          <p:cNvSpPr/>
          <p:nvPr/>
        </p:nvSpPr>
        <p:spPr>
          <a:xfrm>
            <a:off x="3913920" y="4047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9" name=""/>
          <p:cNvSpPr/>
          <p:nvPr/>
        </p:nvSpPr>
        <p:spPr>
          <a:xfrm>
            <a:off x="4009320" y="3899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0" name=""/>
          <p:cNvSpPr/>
          <p:nvPr/>
        </p:nvSpPr>
        <p:spPr>
          <a:xfrm>
            <a:off x="4014360" y="389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1" name=""/>
          <p:cNvSpPr/>
          <p:nvPr/>
        </p:nvSpPr>
        <p:spPr>
          <a:xfrm>
            <a:off x="4019040" y="390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2" name=""/>
          <p:cNvSpPr/>
          <p:nvPr/>
        </p:nvSpPr>
        <p:spPr>
          <a:xfrm>
            <a:off x="4023720" y="3908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3" name=""/>
          <p:cNvSpPr/>
          <p:nvPr/>
        </p:nvSpPr>
        <p:spPr>
          <a:xfrm>
            <a:off x="4023720" y="392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4" name=""/>
          <p:cNvSpPr/>
          <p:nvPr/>
        </p:nvSpPr>
        <p:spPr>
          <a:xfrm flipH="1">
            <a:off x="4019040" y="39279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5" name=""/>
          <p:cNvSpPr/>
          <p:nvPr/>
        </p:nvSpPr>
        <p:spPr>
          <a:xfrm flipH="1">
            <a:off x="4014360" y="3970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6" name=""/>
          <p:cNvSpPr/>
          <p:nvPr/>
        </p:nvSpPr>
        <p:spPr>
          <a:xfrm flipH="1">
            <a:off x="3995280" y="3980520"/>
            <a:ext cx="190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7" name=""/>
          <p:cNvSpPr/>
          <p:nvPr/>
        </p:nvSpPr>
        <p:spPr>
          <a:xfrm flipH="1">
            <a:off x="3985560" y="40330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8" name=""/>
          <p:cNvSpPr/>
          <p:nvPr/>
        </p:nvSpPr>
        <p:spPr>
          <a:xfrm flipH="1">
            <a:off x="3966480" y="404712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9" name=""/>
          <p:cNvSpPr/>
          <p:nvPr/>
        </p:nvSpPr>
        <p:spPr>
          <a:xfrm flipH="1">
            <a:off x="3933000" y="4075920"/>
            <a:ext cx="334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0" name=""/>
          <p:cNvSpPr/>
          <p:nvPr/>
        </p:nvSpPr>
        <p:spPr>
          <a:xfrm>
            <a:off x="7279920" y="2674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1" name=""/>
          <p:cNvSpPr/>
          <p:nvPr/>
        </p:nvSpPr>
        <p:spPr>
          <a:xfrm>
            <a:off x="7279920" y="2679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2" name=""/>
          <p:cNvSpPr/>
          <p:nvPr/>
        </p:nvSpPr>
        <p:spPr>
          <a:xfrm>
            <a:off x="7279920" y="2683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3" name=""/>
          <p:cNvSpPr/>
          <p:nvPr/>
        </p:nvSpPr>
        <p:spPr>
          <a:xfrm>
            <a:off x="7279920" y="2688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4" name=""/>
          <p:cNvSpPr/>
          <p:nvPr/>
        </p:nvSpPr>
        <p:spPr>
          <a:xfrm>
            <a:off x="7279920" y="2698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5" name=""/>
          <p:cNvSpPr/>
          <p:nvPr/>
        </p:nvSpPr>
        <p:spPr>
          <a:xfrm>
            <a:off x="7279920" y="2702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6" name=""/>
          <p:cNvSpPr/>
          <p:nvPr/>
        </p:nvSpPr>
        <p:spPr>
          <a:xfrm>
            <a:off x="7279920" y="2721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7" name=""/>
          <p:cNvSpPr/>
          <p:nvPr/>
        </p:nvSpPr>
        <p:spPr>
          <a:xfrm>
            <a:off x="7279920" y="2731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8" name=""/>
          <p:cNvSpPr/>
          <p:nvPr/>
        </p:nvSpPr>
        <p:spPr>
          <a:xfrm>
            <a:off x="7284600" y="274104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9" name=""/>
          <p:cNvSpPr/>
          <p:nvPr/>
        </p:nvSpPr>
        <p:spPr>
          <a:xfrm>
            <a:off x="7284600" y="2783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0" name=""/>
          <p:cNvSpPr/>
          <p:nvPr/>
        </p:nvSpPr>
        <p:spPr>
          <a:xfrm>
            <a:off x="7284600" y="279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1" name=""/>
          <p:cNvSpPr/>
          <p:nvPr/>
        </p:nvSpPr>
        <p:spPr>
          <a:xfrm>
            <a:off x="7284600" y="28076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2" name=""/>
          <p:cNvSpPr/>
          <p:nvPr/>
        </p:nvSpPr>
        <p:spPr>
          <a:xfrm>
            <a:off x="7284600" y="2822040"/>
            <a:ext cx="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3" name=""/>
          <p:cNvSpPr/>
          <p:nvPr/>
        </p:nvSpPr>
        <p:spPr>
          <a:xfrm flipH="1">
            <a:off x="7279920" y="28699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4" name=""/>
          <p:cNvSpPr/>
          <p:nvPr/>
        </p:nvSpPr>
        <p:spPr>
          <a:xfrm>
            <a:off x="7279920" y="2883960"/>
            <a:ext cx="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5" name=""/>
          <p:cNvSpPr/>
          <p:nvPr/>
        </p:nvSpPr>
        <p:spPr>
          <a:xfrm>
            <a:off x="7279920" y="2931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6" name=""/>
          <p:cNvSpPr/>
          <p:nvPr/>
        </p:nvSpPr>
        <p:spPr>
          <a:xfrm flipH="1">
            <a:off x="7275240" y="294588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7" name=""/>
          <p:cNvSpPr/>
          <p:nvPr/>
        </p:nvSpPr>
        <p:spPr>
          <a:xfrm>
            <a:off x="7275240" y="2979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8" name=""/>
          <p:cNvSpPr/>
          <p:nvPr/>
        </p:nvSpPr>
        <p:spPr>
          <a:xfrm flipH="1">
            <a:off x="7270560" y="2993760"/>
            <a:ext cx="46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9" name=""/>
          <p:cNvSpPr/>
          <p:nvPr/>
        </p:nvSpPr>
        <p:spPr>
          <a:xfrm>
            <a:off x="7270560" y="30510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0" name=""/>
          <p:cNvSpPr/>
          <p:nvPr/>
        </p:nvSpPr>
        <p:spPr>
          <a:xfrm>
            <a:off x="7270560" y="3070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1" name=""/>
          <p:cNvSpPr/>
          <p:nvPr/>
        </p:nvSpPr>
        <p:spPr>
          <a:xfrm>
            <a:off x="7270560" y="3089160"/>
            <a:ext cx="0" cy="666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2" name=""/>
          <p:cNvSpPr/>
          <p:nvPr/>
        </p:nvSpPr>
        <p:spPr>
          <a:xfrm>
            <a:off x="7270560" y="31557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3" name=""/>
          <p:cNvSpPr/>
          <p:nvPr/>
        </p:nvSpPr>
        <p:spPr>
          <a:xfrm>
            <a:off x="7270560" y="3174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4" name=""/>
          <p:cNvSpPr/>
          <p:nvPr/>
        </p:nvSpPr>
        <p:spPr>
          <a:xfrm>
            <a:off x="7270560" y="319860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5" name=""/>
          <p:cNvSpPr/>
          <p:nvPr/>
        </p:nvSpPr>
        <p:spPr>
          <a:xfrm>
            <a:off x="7275240" y="3222720"/>
            <a:ext cx="9360" cy="712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6" name=""/>
          <p:cNvSpPr/>
          <p:nvPr/>
        </p:nvSpPr>
        <p:spPr>
          <a:xfrm>
            <a:off x="7284600" y="32940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7" name=""/>
          <p:cNvSpPr/>
          <p:nvPr/>
        </p:nvSpPr>
        <p:spPr>
          <a:xfrm>
            <a:off x="7289280" y="331776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8" name=""/>
          <p:cNvSpPr/>
          <p:nvPr/>
        </p:nvSpPr>
        <p:spPr>
          <a:xfrm>
            <a:off x="7294320" y="33418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9" name=""/>
          <p:cNvSpPr/>
          <p:nvPr/>
        </p:nvSpPr>
        <p:spPr>
          <a:xfrm>
            <a:off x="7299000" y="3365640"/>
            <a:ext cx="14400" cy="712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0" name=""/>
          <p:cNvSpPr/>
          <p:nvPr/>
        </p:nvSpPr>
        <p:spPr>
          <a:xfrm>
            <a:off x="7313400" y="3436920"/>
            <a:ext cx="468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1" name=""/>
          <p:cNvSpPr/>
          <p:nvPr/>
        </p:nvSpPr>
        <p:spPr>
          <a:xfrm>
            <a:off x="7318080" y="348012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2" name=""/>
          <p:cNvSpPr/>
          <p:nvPr/>
        </p:nvSpPr>
        <p:spPr>
          <a:xfrm>
            <a:off x="7318080" y="35276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3" name=""/>
          <p:cNvSpPr/>
          <p:nvPr/>
        </p:nvSpPr>
        <p:spPr>
          <a:xfrm>
            <a:off x="7318080" y="355140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4" name=""/>
          <p:cNvSpPr/>
          <p:nvPr/>
        </p:nvSpPr>
        <p:spPr>
          <a:xfrm>
            <a:off x="7318080" y="3594240"/>
            <a:ext cx="468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5" name=""/>
          <p:cNvSpPr/>
          <p:nvPr/>
        </p:nvSpPr>
        <p:spPr>
          <a:xfrm>
            <a:off x="7322760" y="3661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6" name=""/>
          <p:cNvSpPr/>
          <p:nvPr/>
        </p:nvSpPr>
        <p:spPr>
          <a:xfrm>
            <a:off x="7322760" y="3680280"/>
            <a:ext cx="468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7" name=""/>
          <p:cNvSpPr/>
          <p:nvPr/>
        </p:nvSpPr>
        <p:spPr>
          <a:xfrm>
            <a:off x="7327440" y="3732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8" name=""/>
          <p:cNvSpPr/>
          <p:nvPr/>
        </p:nvSpPr>
        <p:spPr>
          <a:xfrm>
            <a:off x="7327440" y="3751560"/>
            <a:ext cx="504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9" name=""/>
          <p:cNvSpPr/>
          <p:nvPr/>
        </p:nvSpPr>
        <p:spPr>
          <a:xfrm>
            <a:off x="7332480" y="37994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0" name=""/>
          <p:cNvSpPr/>
          <p:nvPr/>
        </p:nvSpPr>
        <p:spPr>
          <a:xfrm>
            <a:off x="7337160" y="3827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1" name=""/>
          <p:cNvSpPr/>
          <p:nvPr/>
        </p:nvSpPr>
        <p:spPr>
          <a:xfrm>
            <a:off x="7341840" y="384228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2" name=""/>
          <p:cNvSpPr/>
          <p:nvPr/>
        </p:nvSpPr>
        <p:spPr>
          <a:xfrm>
            <a:off x="7346520" y="38851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3" name=""/>
          <p:cNvSpPr/>
          <p:nvPr/>
        </p:nvSpPr>
        <p:spPr>
          <a:xfrm>
            <a:off x="7351560" y="3899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4" name=""/>
          <p:cNvSpPr/>
          <p:nvPr/>
        </p:nvSpPr>
        <p:spPr>
          <a:xfrm>
            <a:off x="7351560" y="3908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5" name=""/>
          <p:cNvSpPr/>
          <p:nvPr/>
        </p:nvSpPr>
        <p:spPr>
          <a:xfrm>
            <a:off x="7356240" y="391860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6" name=""/>
          <p:cNvSpPr/>
          <p:nvPr/>
        </p:nvSpPr>
        <p:spPr>
          <a:xfrm flipH="1">
            <a:off x="7351560" y="3947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7" name=""/>
          <p:cNvSpPr/>
          <p:nvPr/>
        </p:nvSpPr>
        <p:spPr>
          <a:xfrm flipH="1">
            <a:off x="7337160" y="395676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8" name=""/>
          <p:cNvSpPr/>
          <p:nvPr/>
        </p:nvSpPr>
        <p:spPr>
          <a:xfrm flipH="1">
            <a:off x="7327440" y="39758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9" name=""/>
          <p:cNvSpPr/>
          <p:nvPr/>
        </p:nvSpPr>
        <p:spPr>
          <a:xfrm flipH="1">
            <a:off x="7318080" y="3980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0" name=""/>
          <p:cNvSpPr/>
          <p:nvPr/>
        </p:nvSpPr>
        <p:spPr>
          <a:xfrm flipH="1">
            <a:off x="7303680" y="3980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1" name=""/>
          <p:cNvSpPr/>
          <p:nvPr/>
        </p:nvSpPr>
        <p:spPr>
          <a:xfrm flipH="1">
            <a:off x="7256160" y="3985200"/>
            <a:ext cx="475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2" name=""/>
          <p:cNvSpPr/>
          <p:nvPr/>
        </p:nvSpPr>
        <p:spPr>
          <a:xfrm flipH="1">
            <a:off x="7184520" y="3994920"/>
            <a:ext cx="716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3" name=""/>
          <p:cNvSpPr/>
          <p:nvPr/>
        </p:nvSpPr>
        <p:spPr>
          <a:xfrm flipH="1">
            <a:off x="7146360" y="399960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4" name=""/>
          <p:cNvSpPr/>
          <p:nvPr/>
        </p:nvSpPr>
        <p:spPr>
          <a:xfrm flipH="1">
            <a:off x="7246440" y="2683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5" name=""/>
          <p:cNvSpPr/>
          <p:nvPr/>
        </p:nvSpPr>
        <p:spPr>
          <a:xfrm flipH="1">
            <a:off x="7241760" y="2683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6" name=""/>
          <p:cNvSpPr/>
          <p:nvPr/>
        </p:nvSpPr>
        <p:spPr>
          <a:xfrm flipH="1">
            <a:off x="7237080" y="2683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7" name=""/>
          <p:cNvSpPr/>
          <p:nvPr/>
        </p:nvSpPr>
        <p:spPr>
          <a:xfrm flipH="1">
            <a:off x="7227360" y="2683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8" name=""/>
          <p:cNvSpPr/>
          <p:nvPr/>
        </p:nvSpPr>
        <p:spPr>
          <a:xfrm flipH="1">
            <a:off x="7222680" y="2683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9" name=""/>
          <p:cNvSpPr/>
          <p:nvPr/>
        </p:nvSpPr>
        <p:spPr>
          <a:xfrm flipH="1" flipV="1">
            <a:off x="7184520" y="2669400"/>
            <a:ext cx="381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0" name=""/>
          <p:cNvSpPr/>
          <p:nvPr/>
        </p:nvSpPr>
        <p:spPr>
          <a:xfrm flipH="1" flipV="1">
            <a:off x="7170120" y="26647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1" name=""/>
          <p:cNvSpPr/>
          <p:nvPr/>
        </p:nvSpPr>
        <p:spPr>
          <a:xfrm flipH="1" flipV="1">
            <a:off x="7160760" y="2660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2" name=""/>
          <p:cNvSpPr/>
          <p:nvPr/>
        </p:nvSpPr>
        <p:spPr>
          <a:xfrm flipH="1" flipV="1">
            <a:off x="7131960" y="265536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3" name=""/>
          <p:cNvSpPr/>
          <p:nvPr/>
        </p:nvSpPr>
        <p:spPr>
          <a:xfrm>
            <a:off x="6016680" y="295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4" name=""/>
          <p:cNvSpPr/>
          <p:nvPr/>
        </p:nvSpPr>
        <p:spPr>
          <a:xfrm>
            <a:off x="6016680" y="2960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5" name=""/>
          <p:cNvSpPr/>
          <p:nvPr/>
        </p:nvSpPr>
        <p:spPr>
          <a:xfrm>
            <a:off x="6021360" y="2964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6" name=""/>
          <p:cNvSpPr/>
          <p:nvPr/>
        </p:nvSpPr>
        <p:spPr>
          <a:xfrm>
            <a:off x="6021360" y="297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7" name=""/>
          <p:cNvSpPr/>
          <p:nvPr/>
        </p:nvSpPr>
        <p:spPr>
          <a:xfrm>
            <a:off x="6021360" y="2974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8" name=""/>
          <p:cNvSpPr/>
          <p:nvPr/>
        </p:nvSpPr>
        <p:spPr>
          <a:xfrm>
            <a:off x="602136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9" name=""/>
          <p:cNvSpPr/>
          <p:nvPr/>
        </p:nvSpPr>
        <p:spPr>
          <a:xfrm>
            <a:off x="6021360" y="2984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0" name=""/>
          <p:cNvSpPr/>
          <p:nvPr/>
        </p:nvSpPr>
        <p:spPr>
          <a:xfrm>
            <a:off x="6026040" y="2993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1" name=""/>
          <p:cNvSpPr/>
          <p:nvPr/>
        </p:nvSpPr>
        <p:spPr>
          <a:xfrm>
            <a:off x="602604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2" name=""/>
          <p:cNvSpPr/>
          <p:nvPr/>
        </p:nvSpPr>
        <p:spPr>
          <a:xfrm>
            <a:off x="6026040" y="3012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3" name=""/>
          <p:cNvSpPr/>
          <p:nvPr/>
        </p:nvSpPr>
        <p:spPr>
          <a:xfrm>
            <a:off x="6026040" y="3036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4" name=""/>
          <p:cNvSpPr/>
          <p:nvPr/>
        </p:nvSpPr>
        <p:spPr>
          <a:xfrm>
            <a:off x="6026040" y="3046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5" name=""/>
          <p:cNvSpPr/>
          <p:nvPr/>
        </p:nvSpPr>
        <p:spPr>
          <a:xfrm>
            <a:off x="603072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6" name=""/>
          <p:cNvSpPr/>
          <p:nvPr/>
        </p:nvSpPr>
        <p:spPr>
          <a:xfrm>
            <a:off x="6030720" y="32176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7" name=""/>
          <p:cNvSpPr/>
          <p:nvPr/>
        </p:nvSpPr>
        <p:spPr>
          <a:xfrm flipH="1">
            <a:off x="6030720" y="3222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8" name=""/>
          <p:cNvSpPr/>
          <p:nvPr/>
        </p:nvSpPr>
        <p:spPr>
          <a:xfrm>
            <a:off x="6030720" y="3232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9" name=""/>
          <p:cNvSpPr/>
          <p:nvPr/>
        </p:nvSpPr>
        <p:spPr>
          <a:xfrm>
            <a:off x="6030720" y="3236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0" name=""/>
          <p:cNvSpPr/>
          <p:nvPr/>
        </p:nvSpPr>
        <p:spPr>
          <a:xfrm>
            <a:off x="6030720" y="3251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1" name=""/>
          <p:cNvSpPr/>
          <p:nvPr/>
        </p:nvSpPr>
        <p:spPr>
          <a:xfrm flipH="1">
            <a:off x="6026040" y="3255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2" name=""/>
          <p:cNvSpPr/>
          <p:nvPr/>
        </p:nvSpPr>
        <p:spPr>
          <a:xfrm>
            <a:off x="6026040" y="327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3" name=""/>
          <p:cNvSpPr/>
          <p:nvPr/>
        </p:nvSpPr>
        <p:spPr>
          <a:xfrm>
            <a:off x="6026040" y="3279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4" name=""/>
          <p:cNvSpPr/>
          <p:nvPr/>
        </p:nvSpPr>
        <p:spPr>
          <a:xfrm>
            <a:off x="6026040" y="3289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5" name=""/>
          <p:cNvSpPr/>
          <p:nvPr/>
        </p:nvSpPr>
        <p:spPr>
          <a:xfrm flipH="1">
            <a:off x="6021360" y="3294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6" name=""/>
          <p:cNvSpPr/>
          <p:nvPr/>
        </p:nvSpPr>
        <p:spPr>
          <a:xfrm>
            <a:off x="6021360" y="331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7" name=""/>
          <p:cNvSpPr/>
          <p:nvPr/>
        </p:nvSpPr>
        <p:spPr>
          <a:xfrm>
            <a:off x="6021360" y="3317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8" name=""/>
          <p:cNvSpPr/>
          <p:nvPr/>
        </p:nvSpPr>
        <p:spPr>
          <a:xfrm>
            <a:off x="6016680" y="352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9" name=""/>
          <p:cNvSpPr/>
          <p:nvPr/>
        </p:nvSpPr>
        <p:spPr>
          <a:xfrm>
            <a:off x="6016680" y="352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0" name=""/>
          <p:cNvSpPr/>
          <p:nvPr/>
        </p:nvSpPr>
        <p:spPr>
          <a:xfrm>
            <a:off x="6016680" y="3532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1" name=""/>
          <p:cNvSpPr/>
          <p:nvPr/>
        </p:nvSpPr>
        <p:spPr>
          <a:xfrm>
            <a:off x="6016680" y="354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2" name=""/>
          <p:cNvSpPr/>
          <p:nvPr/>
        </p:nvSpPr>
        <p:spPr>
          <a:xfrm>
            <a:off x="6016680" y="3546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3" name=""/>
          <p:cNvSpPr/>
          <p:nvPr/>
        </p:nvSpPr>
        <p:spPr>
          <a:xfrm flipH="1">
            <a:off x="6011640" y="35560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4" name=""/>
          <p:cNvSpPr/>
          <p:nvPr/>
        </p:nvSpPr>
        <p:spPr>
          <a:xfrm>
            <a:off x="6011640" y="3565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5" name=""/>
          <p:cNvSpPr/>
          <p:nvPr/>
        </p:nvSpPr>
        <p:spPr>
          <a:xfrm>
            <a:off x="6011640" y="358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6" name=""/>
          <p:cNvSpPr/>
          <p:nvPr/>
        </p:nvSpPr>
        <p:spPr>
          <a:xfrm>
            <a:off x="6011640" y="3589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7" name=""/>
          <p:cNvSpPr/>
          <p:nvPr/>
        </p:nvSpPr>
        <p:spPr>
          <a:xfrm flipH="1">
            <a:off x="6006960" y="3603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8" name=""/>
          <p:cNvSpPr/>
          <p:nvPr/>
        </p:nvSpPr>
        <p:spPr>
          <a:xfrm>
            <a:off x="6006960" y="3608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9" name=""/>
          <p:cNvSpPr/>
          <p:nvPr/>
        </p:nvSpPr>
        <p:spPr>
          <a:xfrm>
            <a:off x="6021360" y="398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0" name=""/>
          <p:cNvSpPr/>
          <p:nvPr/>
        </p:nvSpPr>
        <p:spPr>
          <a:xfrm>
            <a:off x="6021360" y="398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1" name=""/>
          <p:cNvSpPr/>
          <p:nvPr/>
        </p:nvSpPr>
        <p:spPr>
          <a:xfrm>
            <a:off x="6021360" y="398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2" name=""/>
          <p:cNvSpPr/>
          <p:nvPr/>
        </p:nvSpPr>
        <p:spPr>
          <a:xfrm>
            <a:off x="6021360" y="399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3" name=""/>
          <p:cNvSpPr/>
          <p:nvPr/>
        </p:nvSpPr>
        <p:spPr>
          <a:xfrm>
            <a:off x="6021360" y="399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4" name=""/>
          <p:cNvSpPr/>
          <p:nvPr/>
        </p:nvSpPr>
        <p:spPr>
          <a:xfrm>
            <a:off x="6021360" y="400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5" name=""/>
          <p:cNvSpPr/>
          <p:nvPr/>
        </p:nvSpPr>
        <p:spPr>
          <a:xfrm>
            <a:off x="602136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6" name=""/>
          <p:cNvSpPr/>
          <p:nvPr/>
        </p:nvSpPr>
        <p:spPr>
          <a:xfrm>
            <a:off x="602136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7" name=""/>
          <p:cNvSpPr/>
          <p:nvPr/>
        </p:nvSpPr>
        <p:spPr>
          <a:xfrm>
            <a:off x="602136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8" name=""/>
          <p:cNvSpPr/>
          <p:nvPr/>
        </p:nvSpPr>
        <p:spPr>
          <a:xfrm>
            <a:off x="602136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9" name=""/>
          <p:cNvSpPr/>
          <p:nvPr/>
        </p:nvSpPr>
        <p:spPr>
          <a:xfrm>
            <a:off x="6021360" y="4028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0" name=""/>
          <p:cNvSpPr/>
          <p:nvPr/>
        </p:nvSpPr>
        <p:spPr>
          <a:xfrm flipH="1">
            <a:off x="6016680" y="40330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1" name=""/>
          <p:cNvSpPr/>
          <p:nvPr/>
        </p:nvSpPr>
        <p:spPr>
          <a:xfrm>
            <a:off x="5997600" y="3770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2" name=""/>
          <p:cNvSpPr/>
          <p:nvPr/>
        </p:nvSpPr>
        <p:spPr>
          <a:xfrm>
            <a:off x="5997600" y="377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3" name=""/>
          <p:cNvSpPr/>
          <p:nvPr/>
        </p:nvSpPr>
        <p:spPr>
          <a:xfrm>
            <a:off x="6002280" y="378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4" name=""/>
          <p:cNvSpPr/>
          <p:nvPr/>
        </p:nvSpPr>
        <p:spPr>
          <a:xfrm>
            <a:off x="6002280" y="3785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5" name=""/>
          <p:cNvSpPr/>
          <p:nvPr/>
        </p:nvSpPr>
        <p:spPr>
          <a:xfrm>
            <a:off x="6002280" y="3789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6" name=""/>
          <p:cNvSpPr/>
          <p:nvPr/>
        </p:nvSpPr>
        <p:spPr>
          <a:xfrm>
            <a:off x="600228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7" name=""/>
          <p:cNvSpPr/>
          <p:nvPr/>
        </p:nvSpPr>
        <p:spPr>
          <a:xfrm>
            <a:off x="600228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8" name=""/>
          <p:cNvSpPr/>
          <p:nvPr/>
        </p:nvSpPr>
        <p:spPr>
          <a:xfrm>
            <a:off x="600228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9" name=""/>
          <p:cNvSpPr/>
          <p:nvPr/>
        </p:nvSpPr>
        <p:spPr>
          <a:xfrm>
            <a:off x="6002280" y="3808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0" name=""/>
          <p:cNvSpPr/>
          <p:nvPr/>
        </p:nvSpPr>
        <p:spPr>
          <a:xfrm>
            <a:off x="600696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1" name=""/>
          <p:cNvSpPr/>
          <p:nvPr/>
        </p:nvSpPr>
        <p:spPr>
          <a:xfrm>
            <a:off x="6006960" y="3823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2" name=""/>
          <p:cNvSpPr/>
          <p:nvPr/>
        </p:nvSpPr>
        <p:spPr>
          <a:xfrm>
            <a:off x="6006960" y="383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3" name=""/>
          <p:cNvSpPr/>
          <p:nvPr/>
        </p:nvSpPr>
        <p:spPr>
          <a:xfrm>
            <a:off x="6006960" y="383760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4" name=""/>
          <p:cNvSpPr/>
          <p:nvPr/>
        </p:nvSpPr>
        <p:spPr>
          <a:xfrm>
            <a:off x="6006960" y="3866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5" name=""/>
          <p:cNvSpPr/>
          <p:nvPr/>
        </p:nvSpPr>
        <p:spPr>
          <a:xfrm>
            <a:off x="6006960" y="387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6" name=""/>
          <p:cNvSpPr/>
          <p:nvPr/>
        </p:nvSpPr>
        <p:spPr>
          <a:xfrm>
            <a:off x="6006960" y="38804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7" name=""/>
          <p:cNvSpPr/>
          <p:nvPr/>
        </p:nvSpPr>
        <p:spPr>
          <a:xfrm>
            <a:off x="6026040" y="4166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8" name=""/>
          <p:cNvSpPr/>
          <p:nvPr/>
        </p:nvSpPr>
        <p:spPr>
          <a:xfrm>
            <a:off x="603072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9" name=""/>
          <p:cNvSpPr/>
          <p:nvPr/>
        </p:nvSpPr>
        <p:spPr>
          <a:xfrm>
            <a:off x="6030720" y="4176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0" name=""/>
          <p:cNvSpPr/>
          <p:nvPr/>
        </p:nvSpPr>
        <p:spPr>
          <a:xfrm>
            <a:off x="603072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1" name=""/>
          <p:cNvSpPr/>
          <p:nvPr/>
        </p:nvSpPr>
        <p:spPr>
          <a:xfrm>
            <a:off x="603072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2" name=""/>
          <p:cNvSpPr/>
          <p:nvPr/>
        </p:nvSpPr>
        <p:spPr>
          <a:xfrm>
            <a:off x="6030720" y="419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3" name=""/>
          <p:cNvSpPr/>
          <p:nvPr/>
        </p:nvSpPr>
        <p:spPr>
          <a:xfrm>
            <a:off x="6030720" y="4199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4" name=""/>
          <p:cNvSpPr/>
          <p:nvPr/>
        </p:nvSpPr>
        <p:spPr>
          <a:xfrm>
            <a:off x="603072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5" name=""/>
          <p:cNvSpPr/>
          <p:nvPr/>
        </p:nvSpPr>
        <p:spPr>
          <a:xfrm>
            <a:off x="6030720" y="42141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6" name=""/>
          <p:cNvSpPr/>
          <p:nvPr/>
        </p:nvSpPr>
        <p:spPr>
          <a:xfrm>
            <a:off x="603576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7" name=""/>
          <p:cNvSpPr/>
          <p:nvPr/>
        </p:nvSpPr>
        <p:spPr>
          <a:xfrm>
            <a:off x="603576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8" name=""/>
          <p:cNvSpPr/>
          <p:nvPr/>
        </p:nvSpPr>
        <p:spPr>
          <a:xfrm flipH="1">
            <a:off x="6083280" y="424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9" name=""/>
          <p:cNvSpPr/>
          <p:nvPr/>
        </p:nvSpPr>
        <p:spPr>
          <a:xfrm flipH="1">
            <a:off x="6078600" y="424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0" name=""/>
          <p:cNvSpPr/>
          <p:nvPr/>
        </p:nvSpPr>
        <p:spPr>
          <a:xfrm flipH="1" flipV="1">
            <a:off x="6073920" y="4242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1" name=""/>
          <p:cNvSpPr/>
          <p:nvPr/>
        </p:nvSpPr>
        <p:spPr>
          <a:xfrm flipH="1">
            <a:off x="6068880" y="4242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2" name=""/>
          <p:cNvSpPr/>
          <p:nvPr/>
        </p:nvSpPr>
        <p:spPr>
          <a:xfrm flipH="1">
            <a:off x="6064200" y="4242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3" name=""/>
          <p:cNvSpPr/>
          <p:nvPr/>
        </p:nvSpPr>
        <p:spPr>
          <a:xfrm flipH="1" flipV="1">
            <a:off x="6059520" y="4237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4" name=""/>
          <p:cNvSpPr/>
          <p:nvPr/>
        </p:nvSpPr>
        <p:spPr>
          <a:xfrm flipH="1">
            <a:off x="6054840" y="423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5" name=""/>
          <p:cNvSpPr/>
          <p:nvPr/>
        </p:nvSpPr>
        <p:spPr>
          <a:xfrm flipH="1">
            <a:off x="6045120" y="4237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6" name=""/>
          <p:cNvSpPr/>
          <p:nvPr/>
        </p:nvSpPr>
        <p:spPr>
          <a:xfrm flipH="1">
            <a:off x="6040440" y="423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7" name=""/>
          <p:cNvSpPr/>
          <p:nvPr/>
        </p:nvSpPr>
        <p:spPr>
          <a:xfrm flipH="1">
            <a:off x="6035760" y="423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8" name=""/>
          <p:cNvSpPr/>
          <p:nvPr/>
        </p:nvSpPr>
        <p:spPr>
          <a:xfrm flipH="1">
            <a:off x="6026040" y="4237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9" name=""/>
          <p:cNvSpPr/>
          <p:nvPr/>
        </p:nvSpPr>
        <p:spPr>
          <a:xfrm flipH="1">
            <a:off x="6021360" y="423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0" name=""/>
          <p:cNvSpPr/>
          <p:nvPr/>
        </p:nvSpPr>
        <p:spPr>
          <a:xfrm flipH="1">
            <a:off x="6011640" y="4237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1" name=""/>
          <p:cNvSpPr/>
          <p:nvPr/>
        </p:nvSpPr>
        <p:spPr>
          <a:xfrm flipH="1">
            <a:off x="6006960" y="4242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2" name=""/>
          <p:cNvSpPr/>
          <p:nvPr/>
        </p:nvSpPr>
        <p:spPr>
          <a:xfrm>
            <a:off x="6006960" y="424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3" name=""/>
          <p:cNvSpPr/>
          <p:nvPr/>
        </p:nvSpPr>
        <p:spPr>
          <a:xfrm flipH="1">
            <a:off x="6002280" y="425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4" name=""/>
          <p:cNvSpPr/>
          <p:nvPr/>
        </p:nvSpPr>
        <p:spPr>
          <a:xfrm flipH="1">
            <a:off x="5997600" y="4252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5" name=""/>
          <p:cNvSpPr/>
          <p:nvPr/>
        </p:nvSpPr>
        <p:spPr>
          <a:xfrm flipH="1">
            <a:off x="5992560" y="4271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6" name=""/>
          <p:cNvSpPr/>
          <p:nvPr/>
        </p:nvSpPr>
        <p:spPr>
          <a:xfrm>
            <a:off x="5992560" y="4276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7" name=""/>
          <p:cNvSpPr/>
          <p:nvPr/>
        </p:nvSpPr>
        <p:spPr>
          <a:xfrm flipH="1">
            <a:off x="5987880" y="4280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8" name=""/>
          <p:cNvSpPr/>
          <p:nvPr/>
        </p:nvSpPr>
        <p:spPr>
          <a:xfrm flipH="1">
            <a:off x="5983200" y="42854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9" name=""/>
          <p:cNvSpPr/>
          <p:nvPr/>
        </p:nvSpPr>
        <p:spPr>
          <a:xfrm flipH="1">
            <a:off x="5978520" y="4304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0" name=""/>
          <p:cNvSpPr/>
          <p:nvPr/>
        </p:nvSpPr>
        <p:spPr>
          <a:xfrm flipH="1">
            <a:off x="5973480" y="4314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1" name=""/>
          <p:cNvSpPr/>
          <p:nvPr/>
        </p:nvSpPr>
        <p:spPr>
          <a:xfrm flipH="1">
            <a:off x="5968800" y="4318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2" name=""/>
          <p:cNvSpPr/>
          <p:nvPr/>
        </p:nvSpPr>
        <p:spPr>
          <a:xfrm>
            <a:off x="5968800" y="432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3" name=""/>
          <p:cNvSpPr/>
          <p:nvPr/>
        </p:nvSpPr>
        <p:spPr>
          <a:xfrm>
            <a:off x="5968800" y="4333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4" name=""/>
          <p:cNvSpPr/>
          <p:nvPr/>
        </p:nvSpPr>
        <p:spPr>
          <a:xfrm>
            <a:off x="5968800" y="4338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5" name=""/>
          <p:cNvSpPr/>
          <p:nvPr/>
        </p:nvSpPr>
        <p:spPr>
          <a:xfrm>
            <a:off x="5968800" y="434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6" name=""/>
          <p:cNvSpPr/>
          <p:nvPr/>
        </p:nvSpPr>
        <p:spPr>
          <a:xfrm>
            <a:off x="5968800" y="4352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7" name=""/>
          <p:cNvSpPr/>
          <p:nvPr/>
        </p:nvSpPr>
        <p:spPr>
          <a:xfrm>
            <a:off x="5968800" y="43570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8" name=""/>
          <p:cNvSpPr/>
          <p:nvPr/>
        </p:nvSpPr>
        <p:spPr>
          <a:xfrm>
            <a:off x="5973480" y="4380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9" name=""/>
          <p:cNvSpPr/>
          <p:nvPr/>
        </p:nvSpPr>
        <p:spPr>
          <a:xfrm>
            <a:off x="5978520" y="4390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0" name=""/>
          <p:cNvSpPr/>
          <p:nvPr/>
        </p:nvSpPr>
        <p:spPr>
          <a:xfrm>
            <a:off x="5978520" y="4399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1" name=""/>
          <p:cNvSpPr/>
          <p:nvPr/>
        </p:nvSpPr>
        <p:spPr>
          <a:xfrm>
            <a:off x="5983200" y="4409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2" name=""/>
          <p:cNvSpPr/>
          <p:nvPr/>
        </p:nvSpPr>
        <p:spPr>
          <a:xfrm>
            <a:off x="5983200" y="44190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3" name=""/>
          <p:cNvSpPr/>
          <p:nvPr/>
        </p:nvSpPr>
        <p:spPr>
          <a:xfrm>
            <a:off x="5992560" y="4442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4" name=""/>
          <p:cNvSpPr/>
          <p:nvPr/>
        </p:nvSpPr>
        <p:spPr>
          <a:xfrm>
            <a:off x="5992560" y="4452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5" name=""/>
          <p:cNvSpPr/>
          <p:nvPr/>
        </p:nvSpPr>
        <p:spPr>
          <a:xfrm>
            <a:off x="5997600" y="4461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6" name=""/>
          <p:cNvSpPr/>
          <p:nvPr/>
        </p:nvSpPr>
        <p:spPr>
          <a:xfrm>
            <a:off x="6002280" y="448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7" name=""/>
          <p:cNvSpPr/>
          <p:nvPr/>
        </p:nvSpPr>
        <p:spPr>
          <a:xfrm>
            <a:off x="6002280" y="4490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8" name=""/>
          <p:cNvSpPr/>
          <p:nvPr/>
        </p:nvSpPr>
        <p:spPr>
          <a:xfrm>
            <a:off x="6011640" y="45050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9" name=""/>
          <p:cNvSpPr/>
          <p:nvPr/>
        </p:nvSpPr>
        <p:spPr>
          <a:xfrm>
            <a:off x="6016680" y="45144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0" name=""/>
          <p:cNvSpPr/>
          <p:nvPr/>
        </p:nvSpPr>
        <p:spPr>
          <a:xfrm>
            <a:off x="6030720" y="4519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1" name=""/>
          <p:cNvSpPr/>
          <p:nvPr/>
        </p:nvSpPr>
        <p:spPr>
          <a:xfrm>
            <a:off x="6049800" y="4519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2" name=""/>
          <p:cNvSpPr/>
          <p:nvPr/>
        </p:nvSpPr>
        <p:spPr>
          <a:xfrm flipV="1">
            <a:off x="6054840" y="450972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3" name=""/>
          <p:cNvSpPr/>
          <p:nvPr/>
        </p:nvSpPr>
        <p:spPr>
          <a:xfrm flipV="1">
            <a:off x="6078600" y="45000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4" name=""/>
          <p:cNvSpPr/>
          <p:nvPr/>
        </p:nvSpPr>
        <p:spPr>
          <a:xfrm flipV="1">
            <a:off x="6097680" y="44906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5" name=""/>
          <p:cNvSpPr/>
          <p:nvPr/>
        </p:nvSpPr>
        <p:spPr>
          <a:xfrm flipV="1">
            <a:off x="6107040" y="447156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6" name=""/>
          <p:cNvSpPr/>
          <p:nvPr/>
        </p:nvSpPr>
        <p:spPr>
          <a:xfrm flipV="1">
            <a:off x="6130800" y="44478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7" name=""/>
          <p:cNvSpPr/>
          <p:nvPr/>
        </p:nvSpPr>
        <p:spPr>
          <a:xfrm flipV="1">
            <a:off x="6145200" y="442368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8" name=""/>
          <p:cNvSpPr/>
          <p:nvPr/>
        </p:nvSpPr>
        <p:spPr>
          <a:xfrm flipV="1">
            <a:off x="6159600" y="44096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9" name=""/>
          <p:cNvSpPr/>
          <p:nvPr/>
        </p:nvSpPr>
        <p:spPr>
          <a:xfrm flipV="1">
            <a:off x="6168960" y="438084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0" name=""/>
          <p:cNvSpPr/>
          <p:nvPr/>
        </p:nvSpPr>
        <p:spPr>
          <a:xfrm flipV="1">
            <a:off x="6174000" y="43524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1" name=""/>
          <p:cNvSpPr/>
          <p:nvPr/>
        </p:nvSpPr>
        <p:spPr>
          <a:xfrm flipV="1">
            <a:off x="6178680" y="4338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2" name=""/>
          <p:cNvSpPr/>
          <p:nvPr/>
        </p:nvSpPr>
        <p:spPr>
          <a:xfrm flipH="1" flipV="1">
            <a:off x="6174000" y="43095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3" name=""/>
          <p:cNvSpPr/>
          <p:nvPr/>
        </p:nvSpPr>
        <p:spPr>
          <a:xfrm flipH="1" flipV="1">
            <a:off x="6168960" y="428544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4" name=""/>
          <p:cNvSpPr/>
          <p:nvPr/>
        </p:nvSpPr>
        <p:spPr>
          <a:xfrm flipH="1" flipV="1">
            <a:off x="6159600" y="42663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5" name=""/>
          <p:cNvSpPr/>
          <p:nvPr/>
        </p:nvSpPr>
        <p:spPr>
          <a:xfrm flipH="1" flipV="1">
            <a:off x="6149880" y="4261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6" name=""/>
          <p:cNvSpPr/>
          <p:nvPr/>
        </p:nvSpPr>
        <p:spPr>
          <a:xfrm flipH="1" flipV="1">
            <a:off x="6135840" y="425232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7" name=""/>
          <p:cNvSpPr/>
          <p:nvPr/>
        </p:nvSpPr>
        <p:spPr>
          <a:xfrm flipH="1" flipV="1">
            <a:off x="6116760" y="42476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8" name=""/>
          <p:cNvSpPr/>
          <p:nvPr/>
        </p:nvSpPr>
        <p:spPr>
          <a:xfrm flipH="1">
            <a:off x="6093000" y="42476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9" name=""/>
          <p:cNvSpPr/>
          <p:nvPr/>
        </p:nvSpPr>
        <p:spPr>
          <a:xfrm flipH="1">
            <a:off x="6083280" y="4252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0" name=""/>
          <p:cNvSpPr/>
          <p:nvPr/>
        </p:nvSpPr>
        <p:spPr>
          <a:xfrm flipH="1">
            <a:off x="6059520" y="425700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1" name=""/>
          <p:cNvSpPr/>
          <p:nvPr/>
        </p:nvSpPr>
        <p:spPr>
          <a:xfrm>
            <a:off x="4323960" y="4142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2" name=""/>
          <p:cNvSpPr/>
          <p:nvPr/>
        </p:nvSpPr>
        <p:spPr>
          <a:xfrm>
            <a:off x="4323960" y="4147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3" name=""/>
          <p:cNvSpPr/>
          <p:nvPr/>
        </p:nvSpPr>
        <p:spPr>
          <a:xfrm>
            <a:off x="4323960" y="4152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4" name=""/>
          <p:cNvSpPr/>
          <p:nvPr/>
        </p:nvSpPr>
        <p:spPr>
          <a:xfrm>
            <a:off x="4323960" y="415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5" name=""/>
          <p:cNvSpPr/>
          <p:nvPr/>
        </p:nvSpPr>
        <p:spPr>
          <a:xfrm>
            <a:off x="432396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6" name=""/>
          <p:cNvSpPr/>
          <p:nvPr/>
        </p:nvSpPr>
        <p:spPr>
          <a:xfrm>
            <a:off x="432396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7" name=""/>
          <p:cNvSpPr/>
          <p:nvPr/>
        </p:nvSpPr>
        <p:spPr>
          <a:xfrm>
            <a:off x="432396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8" name=""/>
          <p:cNvSpPr/>
          <p:nvPr/>
        </p:nvSpPr>
        <p:spPr>
          <a:xfrm>
            <a:off x="4323960" y="417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9" name=""/>
          <p:cNvSpPr/>
          <p:nvPr/>
        </p:nvSpPr>
        <p:spPr>
          <a:xfrm flipH="1">
            <a:off x="4319280" y="4180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0" name=""/>
          <p:cNvSpPr/>
          <p:nvPr/>
        </p:nvSpPr>
        <p:spPr>
          <a:xfrm>
            <a:off x="431928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1" name=""/>
          <p:cNvSpPr/>
          <p:nvPr/>
        </p:nvSpPr>
        <p:spPr>
          <a:xfrm flipH="1">
            <a:off x="431460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2" name=""/>
          <p:cNvSpPr/>
          <p:nvPr/>
        </p:nvSpPr>
        <p:spPr>
          <a:xfrm>
            <a:off x="4314600" y="4199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3" name=""/>
          <p:cNvSpPr/>
          <p:nvPr/>
        </p:nvSpPr>
        <p:spPr>
          <a:xfrm>
            <a:off x="431460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4" name=""/>
          <p:cNvSpPr/>
          <p:nvPr/>
        </p:nvSpPr>
        <p:spPr>
          <a:xfrm flipH="1">
            <a:off x="4309920" y="4214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5" name=""/>
          <p:cNvSpPr/>
          <p:nvPr/>
        </p:nvSpPr>
        <p:spPr>
          <a:xfrm>
            <a:off x="4309920" y="421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6" name=""/>
          <p:cNvSpPr/>
          <p:nvPr/>
        </p:nvSpPr>
        <p:spPr>
          <a:xfrm>
            <a:off x="4309920" y="4218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7" name=""/>
          <p:cNvSpPr/>
          <p:nvPr/>
        </p:nvSpPr>
        <p:spPr>
          <a:xfrm>
            <a:off x="4314600" y="421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8" name=""/>
          <p:cNvSpPr/>
          <p:nvPr/>
        </p:nvSpPr>
        <p:spPr>
          <a:xfrm>
            <a:off x="431460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9" name=""/>
          <p:cNvSpPr/>
          <p:nvPr/>
        </p:nvSpPr>
        <p:spPr>
          <a:xfrm>
            <a:off x="4314600" y="422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0" name=""/>
          <p:cNvSpPr/>
          <p:nvPr/>
        </p:nvSpPr>
        <p:spPr>
          <a:xfrm>
            <a:off x="431460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1" name=""/>
          <p:cNvSpPr/>
          <p:nvPr/>
        </p:nvSpPr>
        <p:spPr>
          <a:xfrm>
            <a:off x="431460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2" name=""/>
          <p:cNvSpPr/>
          <p:nvPr/>
        </p:nvSpPr>
        <p:spPr>
          <a:xfrm flipH="1">
            <a:off x="4309920" y="4242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3" name=""/>
          <p:cNvSpPr/>
          <p:nvPr/>
        </p:nvSpPr>
        <p:spPr>
          <a:xfrm>
            <a:off x="4290840" y="438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4" name=""/>
          <p:cNvSpPr/>
          <p:nvPr/>
        </p:nvSpPr>
        <p:spPr>
          <a:xfrm>
            <a:off x="4290840" y="439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5" name=""/>
          <p:cNvSpPr/>
          <p:nvPr/>
        </p:nvSpPr>
        <p:spPr>
          <a:xfrm>
            <a:off x="4290840" y="439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6" name=""/>
          <p:cNvSpPr/>
          <p:nvPr/>
        </p:nvSpPr>
        <p:spPr>
          <a:xfrm>
            <a:off x="4290840" y="4399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7" name=""/>
          <p:cNvSpPr/>
          <p:nvPr/>
        </p:nvSpPr>
        <p:spPr>
          <a:xfrm>
            <a:off x="4290840" y="440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8" name=""/>
          <p:cNvSpPr/>
          <p:nvPr/>
        </p:nvSpPr>
        <p:spPr>
          <a:xfrm>
            <a:off x="4290840" y="440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9" name=""/>
          <p:cNvSpPr/>
          <p:nvPr/>
        </p:nvSpPr>
        <p:spPr>
          <a:xfrm>
            <a:off x="4290840" y="441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0" name=""/>
          <p:cNvSpPr/>
          <p:nvPr/>
        </p:nvSpPr>
        <p:spPr>
          <a:xfrm flipH="1">
            <a:off x="4281120" y="44190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1" name=""/>
          <p:cNvSpPr/>
          <p:nvPr/>
        </p:nvSpPr>
        <p:spPr>
          <a:xfrm>
            <a:off x="4281120" y="451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2" name=""/>
          <p:cNvSpPr/>
          <p:nvPr/>
        </p:nvSpPr>
        <p:spPr>
          <a:xfrm>
            <a:off x="4281120" y="4519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3" name=""/>
          <p:cNvSpPr/>
          <p:nvPr/>
        </p:nvSpPr>
        <p:spPr>
          <a:xfrm>
            <a:off x="4281120" y="452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4" name=""/>
          <p:cNvSpPr/>
          <p:nvPr/>
        </p:nvSpPr>
        <p:spPr>
          <a:xfrm>
            <a:off x="4281120" y="452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5" name=""/>
          <p:cNvSpPr/>
          <p:nvPr/>
        </p:nvSpPr>
        <p:spPr>
          <a:xfrm>
            <a:off x="4281120" y="453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6" name=""/>
          <p:cNvSpPr/>
          <p:nvPr/>
        </p:nvSpPr>
        <p:spPr>
          <a:xfrm>
            <a:off x="4285800" y="4533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7" name=""/>
          <p:cNvSpPr/>
          <p:nvPr/>
        </p:nvSpPr>
        <p:spPr>
          <a:xfrm>
            <a:off x="4285800" y="4538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8" name=""/>
          <p:cNvSpPr/>
          <p:nvPr/>
        </p:nvSpPr>
        <p:spPr>
          <a:xfrm flipH="1">
            <a:off x="4367160" y="456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9" name=""/>
          <p:cNvSpPr/>
          <p:nvPr/>
        </p:nvSpPr>
        <p:spPr>
          <a:xfrm>
            <a:off x="4367160" y="456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0" name=""/>
          <p:cNvSpPr/>
          <p:nvPr/>
        </p:nvSpPr>
        <p:spPr>
          <a:xfrm>
            <a:off x="4367160" y="4571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1" name=""/>
          <p:cNvSpPr/>
          <p:nvPr/>
        </p:nvSpPr>
        <p:spPr>
          <a:xfrm flipH="1">
            <a:off x="4362120" y="45763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2" name=""/>
          <p:cNvSpPr/>
          <p:nvPr/>
        </p:nvSpPr>
        <p:spPr>
          <a:xfrm flipH="1">
            <a:off x="4357440" y="4586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3" name=""/>
          <p:cNvSpPr/>
          <p:nvPr/>
        </p:nvSpPr>
        <p:spPr>
          <a:xfrm flipH="1">
            <a:off x="4352760" y="459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4" name=""/>
          <p:cNvSpPr/>
          <p:nvPr/>
        </p:nvSpPr>
        <p:spPr>
          <a:xfrm flipH="1">
            <a:off x="4333680" y="4600080"/>
            <a:ext cx="1908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5" name=""/>
          <p:cNvSpPr/>
          <p:nvPr/>
        </p:nvSpPr>
        <p:spPr>
          <a:xfrm flipH="1">
            <a:off x="4329000" y="4643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6" name=""/>
          <p:cNvSpPr/>
          <p:nvPr/>
        </p:nvSpPr>
        <p:spPr>
          <a:xfrm flipH="1">
            <a:off x="4319280" y="46526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7" name=""/>
          <p:cNvSpPr/>
          <p:nvPr/>
        </p:nvSpPr>
        <p:spPr>
          <a:xfrm flipH="1">
            <a:off x="4309920" y="46623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8" name=""/>
          <p:cNvSpPr/>
          <p:nvPr/>
        </p:nvSpPr>
        <p:spPr>
          <a:xfrm flipH="1">
            <a:off x="4295520" y="468144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9" name=""/>
          <p:cNvSpPr/>
          <p:nvPr/>
        </p:nvSpPr>
        <p:spPr>
          <a:xfrm flipH="1">
            <a:off x="4290840" y="469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0" name=""/>
          <p:cNvSpPr/>
          <p:nvPr/>
        </p:nvSpPr>
        <p:spPr>
          <a:xfrm flipH="1">
            <a:off x="4276440" y="4695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1" name=""/>
          <p:cNvSpPr/>
          <p:nvPr/>
        </p:nvSpPr>
        <p:spPr>
          <a:xfrm flipH="1">
            <a:off x="4266720" y="4695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2" name=""/>
          <p:cNvSpPr/>
          <p:nvPr/>
        </p:nvSpPr>
        <p:spPr>
          <a:xfrm flipH="1" flipV="1">
            <a:off x="4252680" y="468144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3" name=""/>
          <p:cNvSpPr/>
          <p:nvPr/>
        </p:nvSpPr>
        <p:spPr>
          <a:xfrm flipH="1" flipV="1">
            <a:off x="4223880" y="4647960"/>
            <a:ext cx="288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4" name=""/>
          <p:cNvSpPr/>
          <p:nvPr/>
        </p:nvSpPr>
        <p:spPr>
          <a:xfrm flipH="1" flipV="1">
            <a:off x="4219200" y="46335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5" name=""/>
          <p:cNvSpPr/>
          <p:nvPr/>
        </p:nvSpPr>
        <p:spPr>
          <a:xfrm flipH="1" flipV="1">
            <a:off x="4185720" y="4600080"/>
            <a:ext cx="334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6" name=""/>
          <p:cNvSpPr/>
          <p:nvPr/>
        </p:nvSpPr>
        <p:spPr>
          <a:xfrm>
            <a:off x="4214520" y="4795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7" name=""/>
          <p:cNvSpPr/>
          <p:nvPr/>
        </p:nvSpPr>
        <p:spPr>
          <a:xfrm flipH="1">
            <a:off x="4209840" y="4800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8" name=""/>
          <p:cNvSpPr/>
          <p:nvPr/>
        </p:nvSpPr>
        <p:spPr>
          <a:xfrm>
            <a:off x="4209840" y="4805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9" name=""/>
          <p:cNvSpPr/>
          <p:nvPr/>
        </p:nvSpPr>
        <p:spPr>
          <a:xfrm flipH="1">
            <a:off x="4204800" y="4809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0" name=""/>
          <p:cNvSpPr/>
          <p:nvPr/>
        </p:nvSpPr>
        <p:spPr>
          <a:xfrm flipH="1">
            <a:off x="4200120" y="4814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1" name=""/>
          <p:cNvSpPr/>
          <p:nvPr/>
        </p:nvSpPr>
        <p:spPr>
          <a:xfrm flipH="1">
            <a:off x="4195440" y="4833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2" name=""/>
          <p:cNvSpPr/>
          <p:nvPr/>
        </p:nvSpPr>
        <p:spPr>
          <a:xfrm flipH="1">
            <a:off x="4190760" y="48434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3" name=""/>
          <p:cNvSpPr/>
          <p:nvPr/>
        </p:nvSpPr>
        <p:spPr>
          <a:xfrm flipH="1">
            <a:off x="4185720" y="485748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4" name=""/>
          <p:cNvSpPr/>
          <p:nvPr/>
        </p:nvSpPr>
        <p:spPr>
          <a:xfrm>
            <a:off x="4185720" y="4881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5" name=""/>
          <p:cNvSpPr/>
          <p:nvPr/>
        </p:nvSpPr>
        <p:spPr>
          <a:xfrm>
            <a:off x="4185720" y="4890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6" name=""/>
          <p:cNvSpPr/>
          <p:nvPr/>
        </p:nvSpPr>
        <p:spPr>
          <a:xfrm>
            <a:off x="4185720" y="490068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7" name=""/>
          <p:cNvSpPr/>
          <p:nvPr/>
        </p:nvSpPr>
        <p:spPr>
          <a:xfrm>
            <a:off x="4190760" y="4919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8" name=""/>
          <p:cNvSpPr/>
          <p:nvPr/>
        </p:nvSpPr>
        <p:spPr>
          <a:xfrm flipV="1">
            <a:off x="4200120" y="49100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9" name=""/>
          <p:cNvSpPr/>
          <p:nvPr/>
        </p:nvSpPr>
        <p:spPr>
          <a:xfrm flipV="1">
            <a:off x="4219200" y="49006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0" name=""/>
          <p:cNvSpPr/>
          <p:nvPr/>
        </p:nvSpPr>
        <p:spPr>
          <a:xfrm flipV="1">
            <a:off x="4233600" y="48909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1" name=""/>
          <p:cNvSpPr/>
          <p:nvPr/>
        </p:nvSpPr>
        <p:spPr>
          <a:xfrm flipV="1">
            <a:off x="4242960" y="4857480"/>
            <a:ext cx="381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2" name=""/>
          <p:cNvSpPr/>
          <p:nvPr/>
        </p:nvSpPr>
        <p:spPr>
          <a:xfrm flipV="1">
            <a:off x="4281120" y="48481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3" name=""/>
          <p:cNvSpPr/>
          <p:nvPr/>
        </p:nvSpPr>
        <p:spPr>
          <a:xfrm flipV="1">
            <a:off x="4290840" y="48243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4" name=""/>
          <p:cNvSpPr/>
          <p:nvPr/>
        </p:nvSpPr>
        <p:spPr>
          <a:xfrm>
            <a:off x="4266720" y="4862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5" name=""/>
          <p:cNvSpPr/>
          <p:nvPr/>
        </p:nvSpPr>
        <p:spPr>
          <a:xfrm>
            <a:off x="4266720" y="48718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6" name=""/>
          <p:cNvSpPr/>
          <p:nvPr/>
        </p:nvSpPr>
        <p:spPr>
          <a:xfrm>
            <a:off x="4271760" y="4881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7" name=""/>
          <p:cNvSpPr/>
          <p:nvPr/>
        </p:nvSpPr>
        <p:spPr>
          <a:xfrm>
            <a:off x="4271760" y="4890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8" name=""/>
          <p:cNvSpPr/>
          <p:nvPr/>
        </p:nvSpPr>
        <p:spPr>
          <a:xfrm>
            <a:off x="4276440" y="48956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9" name=""/>
          <p:cNvSpPr/>
          <p:nvPr/>
        </p:nvSpPr>
        <p:spPr>
          <a:xfrm>
            <a:off x="4281120" y="490536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0" name=""/>
          <p:cNvSpPr/>
          <p:nvPr/>
        </p:nvSpPr>
        <p:spPr>
          <a:xfrm>
            <a:off x="4295520" y="4924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1" name=""/>
          <p:cNvSpPr/>
          <p:nvPr/>
        </p:nvSpPr>
        <p:spPr>
          <a:xfrm>
            <a:off x="4304880" y="49291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2" name=""/>
          <p:cNvSpPr/>
          <p:nvPr/>
        </p:nvSpPr>
        <p:spPr>
          <a:xfrm>
            <a:off x="4323960" y="4933800"/>
            <a:ext cx="288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3" name=""/>
          <p:cNvSpPr/>
          <p:nvPr/>
        </p:nvSpPr>
        <p:spPr>
          <a:xfrm flipH="1">
            <a:off x="3952080" y="3623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4" name=""/>
          <p:cNvSpPr/>
          <p:nvPr/>
        </p:nvSpPr>
        <p:spPr>
          <a:xfrm flipH="1">
            <a:off x="3947400" y="3627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5" name=""/>
          <p:cNvSpPr/>
          <p:nvPr/>
        </p:nvSpPr>
        <p:spPr>
          <a:xfrm>
            <a:off x="3947400" y="362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6" name=""/>
          <p:cNvSpPr/>
          <p:nvPr/>
        </p:nvSpPr>
        <p:spPr>
          <a:xfrm flipV="1">
            <a:off x="3947400" y="362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7" name=""/>
          <p:cNvSpPr/>
          <p:nvPr/>
        </p:nvSpPr>
        <p:spPr>
          <a:xfrm>
            <a:off x="3947400" y="3627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8" name=""/>
          <p:cNvSpPr/>
          <p:nvPr/>
        </p:nvSpPr>
        <p:spPr>
          <a:xfrm flipV="1">
            <a:off x="3952080" y="3623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9" name=""/>
          <p:cNvSpPr/>
          <p:nvPr/>
        </p:nvSpPr>
        <p:spPr>
          <a:xfrm flipV="1">
            <a:off x="3957120" y="3618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0" name=""/>
          <p:cNvSpPr/>
          <p:nvPr/>
        </p:nvSpPr>
        <p:spPr>
          <a:xfrm flipV="1">
            <a:off x="3961800" y="3613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1" name=""/>
          <p:cNvSpPr/>
          <p:nvPr/>
        </p:nvSpPr>
        <p:spPr>
          <a:xfrm flipV="1">
            <a:off x="3966480" y="3608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2" name=""/>
          <p:cNvSpPr/>
          <p:nvPr/>
        </p:nvSpPr>
        <p:spPr>
          <a:xfrm flipV="1">
            <a:off x="3971160" y="36039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3" name=""/>
          <p:cNvSpPr/>
          <p:nvPr/>
        </p:nvSpPr>
        <p:spPr>
          <a:xfrm flipV="1">
            <a:off x="3980880" y="3599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4" name=""/>
          <p:cNvSpPr/>
          <p:nvPr/>
        </p:nvSpPr>
        <p:spPr>
          <a:xfrm flipV="1">
            <a:off x="3985560" y="35895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5" name=""/>
          <p:cNvSpPr/>
          <p:nvPr/>
        </p:nvSpPr>
        <p:spPr>
          <a:xfrm flipV="1">
            <a:off x="3995280" y="3580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6" name=""/>
          <p:cNvSpPr/>
          <p:nvPr/>
        </p:nvSpPr>
        <p:spPr>
          <a:xfrm flipV="1">
            <a:off x="3999960" y="3575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7" name=""/>
          <p:cNvSpPr/>
          <p:nvPr/>
        </p:nvSpPr>
        <p:spPr>
          <a:xfrm flipV="1">
            <a:off x="4004640" y="357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8" name=""/>
          <p:cNvSpPr/>
          <p:nvPr/>
        </p:nvSpPr>
        <p:spPr>
          <a:xfrm flipV="1">
            <a:off x="4004640" y="3565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9" name=""/>
          <p:cNvSpPr/>
          <p:nvPr/>
        </p:nvSpPr>
        <p:spPr>
          <a:xfrm flipH="1">
            <a:off x="3999960" y="3565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0" name=""/>
          <p:cNvSpPr/>
          <p:nvPr/>
        </p:nvSpPr>
        <p:spPr>
          <a:xfrm flipH="1">
            <a:off x="3995280" y="3570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1" name=""/>
          <p:cNvSpPr/>
          <p:nvPr/>
        </p:nvSpPr>
        <p:spPr>
          <a:xfrm flipH="1">
            <a:off x="3990240" y="3580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2" name=""/>
          <p:cNvSpPr/>
          <p:nvPr/>
        </p:nvSpPr>
        <p:spPr>
          <a:xfrm flipH="1">
            <a:off x="3985560" y="3584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3" name=""/>
          <p:cNvSpPr/>
          <p:nvPr/>
        </p:nvSpPr>
        <p:spPr>
          <a:xfrm>
            <a:off x="3985560" y="35942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4" name=""/>
          <p:cNvSpPr/>
          <p:nvPr/>
        </p:nvSpPr>
        <p:spPr>
          <a:xfrm>
            <a:off x="3985560" y="359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5" name=""/>
          <p:cNvSpPr/>
          <p:nvPr/>
        </p:nvSpPr>
        <p:spPr>
          <a:xfrm flipH="1">
            <a:off x="3980880" y="36039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6" name=""/>
          <p:cNvSpPr/>
          <p:nvPr/>
        </p:nvSpPr>
        <p:spPr>
          <a:xfrm flipH="1">
            <a:off x="3976200" y="3618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7" name=""/>
          <p:cNvSpPr/>
          <p:nvPr/>
        </p:nvSpPr>
        <p:spPr>
          <a:xfrm>
            <a:off x="3976200" y="3623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8" name=""/>
          <p:cNvSpPr/>
          <p:nvPr/>
        </p:nvSpPr>
        <p:spPr>
          <a:xfrm flipH="1">
            <a:off x="3971160" y="36324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9" name=""/>
          <p:cNvSpPr/>
          <p:nvPr/>
        </p:nvSpPr>
        <p:spPr>
          <a:xfrm>
            <a:off x="3971160" y="36374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0" name=""/>
          <p:cNvSpPr/>
          <p:nvPr/>
        </p:nvSpPr>
        <p:spPr>
          <a:xfrm>
            <a:off x="3971160" y="365652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1" name=""/>
          <p:cNvSpPr/>
          <p:nvPr/>
        </p:nvSpPr>
        <p:spPr>
          <a:xfrm>
            <a:off x="4061880" y="353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2" name=""/>
          <p:cNvSpPr/>
          <p:nvPr/>
        </p:nvSpPr>
        <p:spPr>
          <a:xfrm>
            <a:off x="4061880" y="354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3" name=""/>
          <p:cNvSpPr/>
          <p:nvPr/>
        </p:nvSpPr>
        <p:spPr>
          <a:xfrm flipH="1">
            <a:off x="4057200" y="3546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4" name=""/>
          <p:cNvSpPr/>
          <p:nvPr/>
        </p:nvSpPr>
        <p:spPr>
          <a:xfrm flipH="1">
            <a:off x="4052520" y="3551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5" name=""/>
          <p:cNvSpPr/>
          <p:nvPr/>
        </p:nvSpPr>
        <p:spPr>
          <a:xfrm>
            <a:off x="4052520" y="3561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6" name=""/>
          <p:cNvSpPr/>
          <p:nvPr/>
        </p:nvSpPr>
        <p:spPr>
          <a:xfrm flipH="1">
            <a:off x="4042800" y="35704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7" name=""/>
          <p:cNvSpPr/>
          <p:nvPr/>
        </p:nvSpPr>
        <p:spPr>
          <a:xfrm flipH="1">
            <a:off x="4033440" y="358956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8" name=""/>
          <p:cNvSpPr/>
          <p:nvPr/>
        </p:nvSpPr>
        <p:spPr>
          <a:xfrm flipH="1">
            <a:off x="4028400" y="36277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9" name=""/>
          <p:cNvSpPr/>
          <p:nvPr/>
        </p:nvSpPr>
        <p:spPr>
          <a:xfrm flipH="1">
            <a:off x="4023720" y="3642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0" name=""/>
          <p:cNvSpPr/>
          <p:nvPr/>
        </p:nvSpPr>
        <p:spPr>
          <a:xfrm flipH="1">
            <a:off x="4014360" y="3651480"/>
            <a:ext cx="936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1" name=""/>
          <p:cNvSpPr/>
          <p:nvPr/>
        </p:nvSpPr>
        <p:spPr>
          <a:xfrm flipH="1">
            <a:off x="4004640" y="3680280"/>
            <a:ext cx="972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2" name=""/>
          <p:cNvSpPr/>
          <p:nvPr/>
        </p:nvSpPr>
        <p:spPr>
          <a:xfrm>
            <a:off x="3861720" y="397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3" name=""/>
          <p:cNvSpPr/>
          <p:nvPr/>
        </p:nvSpPr>
        <p:spPr>
          <a:xfrm>
            <a:off x="3866400" y="397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4" name=""/>
          <p:cNvSpPr/>
          <p:nvPr/>
        </p:nvSpPr>
        <p:spPr>
          <a:xfrm flipV="1">
            <a:off x="3871080" y="3966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5" name=""/>
          <p:cNvSpPr/>
          <p:nvPr/>
        </p:nvSpPr>
        <p:spPr>
          <a:xfrm>
            <a:off x="3876120" y="3966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6" name=""/>
          <p:cNvSpPr/>
          <p:nvPr/>
        </p:nvSpPr>
        <p:spPr>
          <a:xfrm>
            <a:off x="3880800" y="3966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7" name=""/>
          <p:cNvSpPr/>
          <p:nvPr/>
        </p:nvSpPr>
        <p:spPr>
          <a:xfrm flipV="1">
            <a:off x="3885480" y="3961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8" name=""/>
          <p:cNvSpPr/>
          <p:nvPr/>
        </p:nvSpPr>
        <p:spPr>
          <a:xfrm>
            <a:off x="3890160" y="396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9" name=""/>
          <p:cNvSpPr/>
          <p:nvPr/>
        </p:nvSpPr>
        <p:spPr>
          <a:xfrm>
            <a:off x="3894840" y="3961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0" name=""/>
          <p:cNvSpPr/>
          <p:nvPr/>
        </p:nvSpPr>
        <p:spPr>
          <a:xfrm>
            <a:off x="3904560" y="396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1" name=""/>
          <p:cNvSpPr/>
          <p:nvPr/>
        </p:nvSpPr>
        <p:spPr>
          <a:xfrm>
            <a:off x="3909240" y="3961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2" name=""/>
          <p:cNvSpPr/>
          <p:nvPr/>
        </p:nvSpPr>
        <p:spPr>
          <a:xfrm>
            <a:off x="3923640" y="396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3" name=""/>
          <p:cNvSpPr/>
          <p:nvPr/>
        </p:nvSpPr>
        <p:spPr>
          <a:xfrm>
            <a:off x="3928320" y="3961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4" name=""/>
          <p:cNvSpPr/>
          <p:nvPr/>
        </p:nvSpPr>
        <p:spPr>
          <a:xfrm>
            <a:off x="3938040" y="3961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5" name=""/>
          <p:cNvSpPr/>
          <p:nvPr/>
        </p:nvSpPr>
        <p:spPr>
          <a:xfrm>
            <a:off x="3938040" y="3966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6" name=""/>
          <p:cNvSpPr/>
          <p:nvPr/>
        </p:nvSpPr>
        <p:spPr>
          <a:xfrm flipH="1">
            <a:off x="3933000" y="39758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7" name=""/>
          <p:cNvSpPr/>
          <p:nvPr/>
        </p:nvSpPr>
        <p:spPr>
          <a:xfrm flipH="1">
            <a:off x="3928320" y="3985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8" name=""/>
          <p:cNvSpPr/>
          <p:nvPr/>
        </p:nvSpPr>
        <p:spPr>
          <a:xfrm flipH="1">
            <a:off x="3923640" y="399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9" name=""/>
          <p:cNvSpPr/>
          <p:nvPr/>
        </p:nvSpPr>
        <p:spPr>
          <a:xfrm flipH="1">
            <a:off x="3909240" y="39996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0" name=""/>
          <p:cNvSpPr/>
          <p:nvPr/>
        </p:nvSpPr>
        <p:spPr>
          <a:xfrm flipH="1">
            <a:off x="3904560" y="4018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1" name=""/>
          <p:cNvSpPr/>
          <p:nvPr/>
        </p:nvSpPr>
        <p:spPr>
          <a:xfrm flipH="1">
            <a:off x="3899880" y="4028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2" name=""/>
          <p:cNvSpPr/>
          <p:nvPr/>
        </p:nvSpPr>
        <p:spPr>
          <a:xfrm flipH="1">
            <a:off x="3894840" y="4037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3" name=""/>
          <p:cNvSpPr/>
          <p:nvPr/>
        </p:nvSpPr>
        <p:spPr>
          <a:xfrm>
            <a:off x="3894840" y="4042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4" name=""/>
          <p:cNvSpPr/>
          <p:nvPr/>
        </p:nvSpPr>
        <p:spPr>
          <a:xfrm>
            <a:off x="3894840" y="40471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5" name=""/>
          <p:cNvSpPr/>
          <p:nvPr/>
        </p:nvSpPr>
        <p:spPr>
          <a:xfrm>
            <a:off x="3909240" y="404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6" name=""/>
          <p:cNvSpPr/>
          <p:nvPr/>
        </p:nvSpPr>
        <p:spPr>
          <a:xfrm>
            <a:off x="3913920" y="40471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7" name=""/>
          <p:cNvSpPr/>
          <p:nvPr/>
        </p:nvSpPr>
        <p:spPr>
          <a:xfrm>
            <a:off x="4009320" y="3899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8" name=""/>
          <p:cNvSpPr/>
          <p:nvPr/>
        </p:nvSpPr>
        <p:spPr>
          <a:xfrm>
            <a:off x="4014360" y="3899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9" name=""/>
          <p:cNvSpPr/>
          <p:nvPr/>
        </p:nvSpPr>
        <p:spPr>
          <a:xfrm>
            <a:off x="4019040" y="3904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0" name=""/>
          <p:cNvSpPr/>
          <p:nvPr/>
        </p:nvSpPr>
        <p:spPr>
          <a:xfrm>
            <a:off x="4023720" y="3908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1" name=""/>
          <p:cNvSpPr/>
          <p:nvPr/>
        </p:nvSpPr>
        <p:spPr>
          <a:xfrm>
            <a:off x="4023720" y="392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2" name=""/>
          <p:cNvSpPr/>
          <p:nvPr/>
        </p:nvSpPr>
        <p:spPr>
          <a:xfrm flipH="1">
            <a:off x="4019040" y="392796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3" name=""/>
          <p:cNvSpPr/>
          <p:nvPr/>
        </p:nvSpPr>
        <p:spPr>
          <a:xfrm flipH="1">
            <a:off x="4014360" y="3970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4" name=""/>
          <p:cNvSpPr/>
          <p:nvPr/>
        </p:nvSpPr>
        <p:spPr>
          <a:xfrm flipH="1">
            <a:off x="3995280" y="3980520"/>
            <a:ext cx="190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5" name=""/>
          <p:cNvSpPr/>
          <p:nvPr/>
        </p:nvSpPr>
        <p:spPr>
          <a:xfrm flipH="1">
            <a:off x="3985560" y="40330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6" name=""/>
          <p:cNvSpPr/>
          <p:nvPr/>
        </p:nvSpPr>
        <p:spPr>
          <a:xfrm flipH="1">
            <a:off x="3966480" y="404712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7" name=""/>
          <p:cNvSpPr/>
          <p:nvPr/>
        </p:nvSpPr>
        <p:spPr>
          <a:xfrm flipH="1">
            <a:off x="3933000" y="4075920"/>
            <a:ext cx="334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8" name=""/>
          <p:cNvSpPr/>
          <p:nvPr/>
        </p:nvSpPr>
        <p:spPr>
          <a:xfrm>
            <a:off x="7279920" y="2674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9" name=""/>
          <p:cNvSpPr/>
          <p:nvPr/>
        </p:nvSpPr>
        <p:spPr>
          <a:xfrm>
            <a:off x="7279920" y="2679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0" name=""/>
          <p:cNvSpPr/>
          <p:nvPr/>
        </p:nvSpPr>
        <p:spPr>
          <a:xfrm>
            <a:off x="7279920" y="2683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1" name=""/>
          <p:cNvSpPr/>
          <p:nvPr/>
        </p:nvSpPr>
        <p:spPr>
          <a:xfrm>
            <a:off x="7279920" y="2688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2" name=""/>
          <p:cNvSpPr/>
          <p:nvPr/>
        </p:nvSpPr>
        <p:spPr>
          <a:xfrm>
            <a:off x="7279920" y="2698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3" name=""/>
          <p:cNvSpPr/>
          <p:nvPr/>
        </p:nvSpPr>
        <p:spPr>
          <a:xfrm>
            <a:off x="7279920" y="2702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4" name=""/>
          <p:cNvSpPr/>
          <p:nvPr/>
        </p:nvSpPr>
        <p:spPr>
          <a:xfrm>
            <a:off x="7279920" y="2721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5" name=""/>
          <p:cNvSpPr/>
          <p:nvPr/>
        </p:nvSpPr>
        <p:spPr>
          <a:xfrm>
            <a:off x="7279920" y="2731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6" name=""/>
          <p:cNvSpPr/>
          <p:nvPr/>
        </p:nvSpPr>
        <p:spPr>
          <a:xfrm>
            <a:off x="7284600" y="274104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7" name=""/>
          <p:cNvSpPr/>
          <p:nvPr/>
        </p:nvSpPr>
        <p:spPr>
          <a:xfrm>
            <a:off x="7284600" y="2783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8" name=""/>
          <p:cNvSpPr/>
          <p:nvPr/>
        </p:nvSpPr>
        <p:spPr>
          <a:xfrm>
            <a:off x="7284600" y="2798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9" name=""/>
          <p:cNvSpPr/>
          <p:nvPr/>
        </p:nvSpPr>
        <p:spPr>
          <a:xfrm>
            <a:off x="7284600" y="28076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0" name=""/>
          <p:cNvSpPr/>
          <p:nvPr/>
        </p:nvSpPr>
        <p:spPr>
          <a:xfrm>
            <a:off x="7284600" y="2822040"/>
            <a:ext cx="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1" name=""/>
          <p:cNvSpPr/>
          <p:nvPr/>
        </p:nvSpPr>
        <p:spPr>
          <a:xfrm flipH="1">
            <a:off x="7279920" y="28699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2" name=""/>
          <p:cNvSpPr/>
          <p:nvPr/>
        </p:nvSpPr>
        <p:spPr>
          <a:xfrm>
            <a:off x="7279920" y="2883960"/>
            <a:ext cx="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3" name=""/>
          <p:cNvSpPr/>
          <p:nvPr/>
        </p:nvSpPr>
        <p:spPr>
          <a:xfrm>
            <a:off x="7279920" y="2931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4" name=""/>
          <p:cNvSpPr/>
          <p:nvPr/>
        </p:nvSpPr>
        <p:spPr>
          <a:xfrm flipH="1">
            <a:off x="7275240" y="294588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5" name=""/>
          <p:cNvSpPr/>
          <p:nvPr/>
        </p:nvSpPr>
        <p:spPr>
          <a:xfrm>
            <a:off x="7275240" y="2979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6" name=""/>
          <p:cNvSpPr/>
          <p:nvPr/>
        </p:nvSpPr>
        <p:spPr>
          <a:xfrm flipH="1">
            <a:off x="7270560" y="2993760"/>
            <a:ext cx="46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7" name=""/>
          <p:cNvSpPr/>
          <p:nvPr/>
        </p:nvSpPr>
        <p:spPr>
          <a:xfrm>
            <a:off x="7270560" y="30510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8" name=""/>
          <p:cNvSpPr/>
          <p:nvPr/>
        </p:nvSpPr>
        <p:spPr>
          <a:xfrm>
            <a:off x="7270560" y="3070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9" name=""/>
          <p:cNvSpPr/>
          <p:nvPr/>
        </p:nvSpPr>
        <p:spPr>
          <a:xfrm>
            <a:off x="7270560" y="3089160"/>
            <a:ext cx="0" cy="666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0" name=""/>
          <p:cNvSpPr/>
          <p:nvPr/>
        </p:nvSpPr>
        <p:spPr>
          <a:xfrm>
            <a:off x="7270560" y="31557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1" name=""/>
          <p:cNvSpPr/>
          <p:nvPr/>
        </p:nvSpPr>
        <p:spPr>
          <a:xfrm>
            <a:off x="7270560" y="3174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2" name=""/>
          <p:cNvSpPr/>
          <p:nvPr/>
        </p:nvSpPr>
        <p:spPr>
          <a:xfrm>
            <a:off x="7270560" y="319860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3" name=""/>
          <p:cNvSpPr/>
          <p:nvPr/>
        </p:nvSpPr>
        <p:spPr>
          <a:xfrm>
            <a:off x="7275240" y="3222720"/>
            <a:ext cx="9360" cy="712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4" name=""/>
          <p:cNvSpPr/>
          <p:nvPr/>
        </p:nvSpPr>
        <p:spPr>
          <a:xfrm>
            <a:off x="7284600" y="32940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5" name=""/>
          <p:cNvSpPr/>
          <p:nvPr/>
        </p:nvSpPr>
        <p:spPr>
          <a:xfrm>
            <a:off x="7289280" y="331776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6" name=""/>
          <p:cNvSpPr/>
          <p:nvPr/>
        </p:nvSpPr>
        <p:spPr>
          <a:xfrm>
            <a:off x="7294320" y="33418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7" name=""/>
          <p:cNvSpPr/>
          <p:nvPr/>
        </p:nvSpPr>
        <p:spPr>
          <a:xfrm>
            <a:off x="7299000" y="3365640"/>
            <a:ext cx="14400" cy="712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8" name=""/>
          <p:cNvSpPr/>
          <p:nvPr/>
        </p:nvSpPr>
        <p:spPr>
          <a:xfrm>
            <a:off x="7313400" y="3436920"/>
            <a:ext cx="468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9" name=""/>
          <p:cNvSpPr/>
          <p:nvPr/>
        </p:nvSpPr>
        <p:spPr>
          <a:xfrm>
            <a:off x="7318080" y="348012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0" name=""/>
          <p:cNvSpPr/>
          <p:nvPr/>
        </p:nvSpPr>
        <p:spPr>
          <a:xfrm>
            <a:off x="7318080" y="35276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1" name=""/>
          <p:cNvSpPr/>
          <p:nvPr/>
        </p:nvSpPr>
        <p:spPr>
          <a:xfrm>
            <a:off x="7318080" y="355140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2" name=""/>
          <p:cNvSpPr/>
          <p:nvPr/>
        </p:nvSpPr>
        <p:spPr>
          <a:xfrm>
            <a:off x="7318080" y="3594240"/>
            <a:ext cx="468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3" name=""/>
          <p:cNvSpPr/>
          <p:nvPr/>
        </p:nvSpPr>
        <p:spPr>
          <a:xfrm>
            <a:off x="7322760" y="36612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4" name=""/>
          <p:cNvSpPr/>
          <p:nvPr/>
        </p:nvSpPr>
        <p:spPr>
          <a:xfrm>
            <a:off x="7322760" y="3680280"/>
            <a:ext cx="468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5" name=""/>
          <p:cNvSpPr/>
          <p:nvPr/>
        </p:nvSpPr>
        <p:spPr>
          <a:xfrm>
            <a:off x="7327440" y="3732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6" name=""/>
          <p:cNvSpPr/>
          <p:nvPr/>
        </p:nvSpPr>
        <p:spPr>
          <a:xfrm>
            <a:off x="7327440" y="3751560"/>
            <a:ext cx="504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7" name=""/>
          <p:cNvSpPr/>
          <p:nvPr/>
        </p:nvSpPr>
        <p:spPr>
          <a:xfrm>
            <a:off x="7332480" y="37994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8" name=""/>
          <p:cNvSpPr/>
          <p:nvPr/>
        </p:nvSpPr>
        <p:spPr>
          <a:xfrm>
            <a:off x="7337160" y="3827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9" name=""/>
          <p:cNvSpPr/>
          <p:nvPr/>
        </p:nvSpPr>
        <p:spPr>
          <a:xfrm>
            <a:off x="7341840" y="384228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0" name=""/>
          <p:cNvSpPr/>
          <p:nvPr/>
        </p:nvSpPr>
        <p:spPr>
          <a:xfrm>
            <a:off x="7346520" y="38851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1" name=""/>
          <p:cNvSpPr/>
          <p:nvPr/>
        </p:nvSpPr>
        <p:spPr>
          <a:xfrm>
            <a:off x="7351560" y="38995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2" name=""/>
          <p:cNvSpPr/>
          <p:nvPr/>
        </p:nvSpPr>
        <p:spPr>
          <a:xfrm>
            <a:off x="7351560" y="3908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3" name=""/>
          <p:cNvSpPr/>
          <p:nvPr/>
        </p:nvSpPr>
        <p:spPr>
          <a:xfrm>
            <a:off x="7356240" y="391860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4" name=""/>
          <p:cNvSpPr/>
          <p:nvPr/>
        </p:nvSpPr>
        <p:spPr>
          <a:xfrm flipH="1">
            <a:off x="7351560" y="3947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5" name=""/>
          <p:cNvSpPr/>
          <p:nvPr/>
        </p:nvSpPr>
        <p:spPr>
          <a:xfrm flipH="1">
            <a:off x="7337160" y="395676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6" name=""/>
          <p:cNvSpPr/>
          <p:nvPr/>
        </p:nvSpPr>
        <p:spPr>
          <a:xfrm flipH="1">
            <a:off x="7327440" y="39758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7" name=""/>
          <p:cNvSpPr/>
          <p:nvPr/>
        </p:nvSpPr>
        <p:spPr>
          <a:xfrm flipH="1">
            <a:off x="7318080" y="3980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8" name=""/>
          <p:cNvSpPr/>
          <p:nvPr/>
        </p:nvSpPr>
        <p:spPr>
          <a:xfrm flipH="1">
            <a:off x="7303680" y="3980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9" name=""/>
          <p:cNvSpPr/>
          <p:nvPr/>
        </p:nvSpPr>
        <p:spPr>
          <a:xfrm flipH="1">
            <a:off x="7256160" y="3985200"/>
            <a:ext cx="475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0" name=""/>
          <p:cNvSpPr/>
          <p:nvPr/>
        </p:nvSpPr>
        <p:spPr>
          <a:xfrm flipH="1">
            <a:off x="7184520" y="3994920"/>
            <a:ext cx="716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1" name=""/>
          <p:cNvSpPr/>
          <p:nvPr/>
        </p:nvSpPr>
        <p:spPr>
          <a:xfrm flipH="1">
            <a:off x="7146360" y="399960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2" name=""/>
          <p:cNvSpPr/>
          <p:nvPr/>
        </p:nvSpPr>
        <p:spPr>
          <a:xfrm flipH="1">
            <a:off x="7246440" y="2683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3" name=""/>
          <p:cNvSpPr/>
          <p:nvPr/>
        </p:nvSpPr>
        <p:spPr>
          <a:xfrm flipH="1">
            <a:off x="7241760" y="2683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4" name=""/>
          <p:cNvSpPr/>
          <p:nvPr/>
        </p:nvSpPr>
        <p:spPr>
          <a:xfrm flipH="1">
            <a:off x="7237080" y="2683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5" name=""/>
          <p:cNvSpPr/>
          <p:nvPr/>
        </p:nvSpPr>
        <p:spPr>
          <a:xfrm flipH="1">
            <a:off x="7227360" y="2683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6" name=""/>
          <p:cNvSpPr/>
          <p:nvPr/>
        </p:nvSpPr>
        <p:spPr>
          <a:xfrm flipH="1">
            <a:off x="7222680" y="2683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7" name=""/>
          <p:cNvSpPr/>
          <p:nvPr/>
        </p:nvSpPr>
        <p:spPr>
          <a:xfrm flipH="1" flipV="1">
            <a:off x="7184520" y="2669400"/>
            <a:ext cx="381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8" name=""/>
          <p:cNvSpPr/>
          <p:nvPr/>
        </p:nvSpPr>
        <p:spPr>
          <a:xfrm flipH="1" flipV="1">
            <a:off x="7170120" y="26647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9" name=""/>
          <p:cNvSpPr/>
          <p:nvPr/>
        </p:nvSpPr>
        <p:spPr>
          <a:xfrm flipH="1" flipV="1">
            <a:off x="7160760" y="2660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0" name=""/>
          <p:cNvSpPr/>
          <p:nvPr/>
        </p:nvSpPr>
        <p:spPr>
          <a:xfrm flipH="1" flipV="1">
            <a:off x="7131960" y="265536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1" name=""/>
          <p:cNvSpPr/>
          <p:nvPr/>
        </p:nvSpPr>
        <p:spPr>
          <a:xfrm>
            <a:off x="6016680" y="2955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2" name=""/>
          <p:cNvSpPr/>
          <p:nvPr/>
        </p:nvSpPr>
        <p:spPr>
          <a:xfrm>
            <a:off x="6016680" y="2960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3" name=""/>
          <p:cNvSpPr/>
          <p:nvPr/>
        </p:nvSpPr>
        <p:spPr>
          <a:xfrm>
            <a:off x="6021360" y="2964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4" name=""/>
          <p:cNvSpPr/>
          <p:nvPr/>
        </p:nvSpPr>
        <p:spPr>
          <a:xfrm>
            <a:off x="6021360" y="297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5" name=""/>
          <p:cNvSpPr/>
          <p:nvPr/>
        </p:nvSpPr>
        <p:spPr>
          <a:xfrm>
            <a:off x="6021360" y="2974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6" name=""/>
          <p:cNvSpPr/>
          <p:nvPr/>
        </p:nvSpPr>
        <p:spPr>
          <a:xfrm>
            <a:off x="6021360" y="297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7" name=""/>
          <p:cNvSpPr/>
          <p:nvPr/>
        </p:nvSpPr>
        <p:spPr>
          <a:xfrm>
            <a:off x="6021360" y="2984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8" name=""/>
          <p:cNvSpPr/>
          <p:nvPr/>
        </p:nvSpPr>
        <p:spPr>
          <a:xfrm>
            <a:off x="6026040" y="2993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9" name=""/>
          <p:cNvSpPr/>
          <p:nvPr/>
        </p:nvSpPr>
        <p:spPr>
          <a:xfrm>
            <a:off x="6026040" y="300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0" name=""/>
          <p:cNvSpPr/>
          <p:nvPr/>
        </p:nvSpPr>
        <p:spPr>
          <a:xfrm>
            <a:off x="6026040" y="3012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1" name=""/>
          <p:cNvSpPr/>
          <p:nvPr/>
        </p:nvSpPr>
        <p:spPr>
          <a:xfrm>
            <a:off x="6026040" y="3036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2" name=""/>
          <p:cNvSpPr/>
          <p:nvPr/>
        </p:nvSpPr>
        <p:spPr>
          <a:xfrm>
            <a:off x="6026040" y="3046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3" name=""/>
          <p:cNvSpPr/>
          <p:nvPr/>
        </p:nvSpPr>
        <p:spPr>
          <a:xfrm>
            <a:off x="603072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4" name=""/>
          <p:cNvSpPr/>
          <p:nvPr/>
        </p:nvSpPr>
        <p:spPr>
          <a:xfrm>
            <a:off x="6030720" y="32176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5" name=""/>
          <p:cNvSpPr/>
          <p:nvPr/>
        </p:nvSpPr>
        <p:spPr>
          <a:xfrm flipH="1">
            <a:off x="6030720" y="3222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6" name=""/>
          <p:cNvSpPr/>
          <p:nvPr/>
        </p:nvSpPr>
        <p:spPr>
          <a:xfrm>
            <a:off x="6030720" y="3232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7" name=""/>
          <p:cNvSpPr/>
          <p:nvPr/>
        </p:nvSpPr>
        <p:spPr>
          <a:xfrm>
            <a:off x="6030720" y="3236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8" name=""/>
          <p:cNvSpPr/>
          <p:nvPr/>
        </p:nvSpPr>
        <p:spPr>
          <a:xfrm>
            <a:off x="6030720" y="3251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9" name=""/>
          <p:cNvSpPr/>
          <p:nvPr/>
        </p:nvSpPr>
        <p:spPr>
          <a:xfrm flipH="1">
            <a:off x="6026040" y="3255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0" name=""/>
          <p:cNvSpPr/>
          <p:nvPr/>
        </p:nvSpPr>
        <p:spPr>
          <a:xfrm>
            <a:off x="6026040" y="327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1" name=""/>
          <p:cNvSpPr/>
          <p:nvPr/>
        </p:nvSpPr>
        <p:spPr>
          <a:xfrm>
            <a:off x="6026040" y="3279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2" name=""/>
          <p:cNvSpPr/>
          <p:nvPr/>
        </p:nvSpPr>
        <p:spPr>
          <a:xfrm>
            <a:off x="6026040" y="3289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3" name=""/>
          <p:cNvSpPr/>
          <p:nvPr/>
        </p:nvSpPr>
        <p:spPr>
          <a:xfrm flipH="1">
            <a:off x="6021360" y="3294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4" name=""/>
          <p:cNvSpPr/>
          <p:nvPr/>
        </p:nvSpPr>
        <p:spPr>
          <a:xfrm>
            <a:off x="6021360" y="331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5" name=""/>
          <p:cNvSpPr/>
          <p:nvPr/>
        </p:nvSpPr>
        <p:spPr>
          <a:xfrm>
            <a:off x="6021360" y="3317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6" name=""/>
          <p:cNvSpPr/>
          <p:nvPr/>
        </p:nvSpPr>
        <p:spPr>
          <a:xfrm>
            <a:off x="6016680" y="352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7" name=""/>
          <p:cNvSpPr/>
          <p:nvPr/>
        </p:nvSpPr>
        <p:spPr>
          <a:xfrm>
            <a:off x="6016680" y="352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8" name=""/>
          <p:cNvSpPr/>
          <p:nvPr/>
        </p:nvSpPr>
        <p:spPr>
          <a:xfrm>
            <a:off x="6016680" y="3532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9" name=""/>
          <p:cNvSpPr/>
          <p:nvPr/>
        </p:nvSpPr>
        <p:spPr>
          <a:xfrm>
            <a:off x="6016680" y="354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0" name=""/>
          <p:cNvSpPr/>
          <p:nvPr/>
        </p:nvSpPr>
        <p:spPr>
          <a:xfrm>
            <a:off x="6016680" y="3546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1" name=""/>
          <p:cNvSpPr/>
          <p:nvPr/>
        </p:nvSpPr>
        <p:spPr>
          <a:xfrm flipH="1">
            <a:off x="6011640" y="35560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2" name=""/>
          <p:cNvSpPr/>
          <p:nvPr/>
        </p:nvSpPr>
        <p:spPr>
          <a:xfrm>
            <a:off x="6011640" y="3565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3" name=""/>
          <p:cNvSpPr/>
          <p:nvPr/>
        </p:nvSpPr>
        <p:spPr>
          <a:xfrm>
            <a:off x="6011640" y="3584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4" name=""/>
          <p:cNvSpPr/>
          <p:nvPr/>
        </p:nvSpPr>
        <p:spPr>
          <a:xfrm>
            <a:off x="6011640" y="3589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5" name=""/>
          <p:cNvSpPr/>
          <p:nvPr/>
        </p:nvSpPr>
        <p:spPr>
          <a:xfrm flipH="1">
            <a:off x="6006960" y="3603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6" name=""/>
          <p:cNvSpPr/>
          <p:nvPr/>
        </p:nvSpPr>
        <p:spPr>
          <a:xfrm>
            <a:off x="6006960" y="3608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7" name=""/>
          <p:cNvSpPr/>
          <p:nvPr/>
        </p:nvSpPr>
        <p:spPr>
          <a:xfrm>
            <a:off x="6021360" y="398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8" name=""/>
          <p:cNvSpPr/>
          <p:nvPr/>
        </p:nvSpPr>
        <p:spPr>
          <a:xfrm>
            <a:off x="6021360" y="398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9" name=""/>
          <p:cNvSpPr/>
          <p:nvPr/>
        </p:nvSpPr>
        <p:spPr>
          <a:xfrm>
            <a:off x="6021360" y="398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0" name=""/>
          <p:cNvSpPr/>
          <p:nvPr/>
        </p:nvSpPr>
        <p:spPr>
          <a:xfrm>
            <a:off x="6021360" y="399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1" name=""/>
          <p:cNvSpPr/>
          <p:nvPr/>
        </p:nvSpPr>
        <p:spPr>
          <a:xfrm>
            <a:off x="6021360" y="399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2" name=""/>
          <p:cNvSpPr/>
          <p:nvPr/>
        </p:nvSpPr>
        <p:spPr>
          <a:xfrm>
            <a:off x="6021360" y="400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3" name=""/>
          <p:cNvSpPr/>
          <p:nvPr/>
        </p:nvSpPr>
        <p:spPr>
          <a:xfrm>
            <a:off x="602136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4" name=""/>
          <p:cNvSpPr/>
          <p:nvPr/>
        </p:nvSpPr>
        <p:spPr>
          <a:xfrm>
            <a:off x="602136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5" name=""/>
          <p:cNvSpPr/>
          <p:nvPr/>
        </p:nvSpPr>
        <p:spPr>
          <a:xfrm>
            <a:off x="602136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6" name=""/>
          <p:cNvSpPr/>
          <p:nvPr/>
        </p:nvSpPr>
        <p:spPr>
          <a:xfrm>
            <a:off x="602136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7" name=""/>
          <p:cNvSpPr/>
          <p:nvPr/>
        </p:nvSpPr>
        <p:spPr>
          <a:xfrm>
            <a:off x="6021360" y="4028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8" name=""/>
          <p:cNvSpPr/>
          <p:nvPr/>
        </p:nvSpPr>
        <p:spPr>
          <a:xfrm flipH="1">
            <a:off x="6016680" y="40330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9" name=""/>
          <p:cNvSpPr/>
          <p:nvPr/>
        </p:nvSpPr>
        <p:spPr>
          <a:xfrm>
            <a:off x="5997600" y="3770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0" name=""/>
          <p:cNvSpPr/>
          <p:nvPr/>
        </p:nvSpPr>
        <p:spPr>
          <a:xfrm>
            <a:off x="5997600" y="377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1" name=""/>
          <p:cNvSpPr/>
          <p:nvPr/>
        </p:nvSpPr>
        <p:spPr>
          <a:xfrm>
            <a:off x="6002280" y="378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2" name=""/>
          <p:cNvSpPr/>
          <p:nvPr/>
        </p:nvSpPr>
        <p:spPr>
          <a:xfrm>
            <a:off x="6002280" y="3785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3" name=""/>
          <p:cNvSpPr/>
          <p:nvPr/>
        </p:nvSpPr>
        <p:spPr>
          <a:xfrm>
            <a:off x="6002280" y="37897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4" name=""/>
          <p:cNvSpPr/>
          <p:nvPr/>
        </p:nvSpPr>
        <p:spPr>
          <a:xfrm>
            <a:off x="6002280" y="3794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5" name=""/>
          <p:cNvSpPr/>
          <p:nvPr/>
        </p:nvSpPr>
        <p:spPr>
          <a:xfrm>
            <a:off x="600228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6" name=""/>
          <p:cNvSpPr/>
          <p:nvPr/>
        </p:nvSpPr>
        <p:spPr>
          <a:xfrm>
            <a:off x="600228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7" name=""/>
          <p:cNvSpPr/>
          <p:nvPr/>
        </p:nvSpPr>
        <p:spPr>
          <a:xfrm>
            <a:off x="6002280" y="38088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8" name=""/>
          <p:cNvSpPr/>
          <p:nvPr/>
        </p:nvSpPr>
        <p:spPr>
          <a:xfrm>
            <a:off x="6006960" y="381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9" name=""/>
          <p:cNvSpPr/>
          <p:nvPr/>
        </p:nvSpPr>
        <p:spPr>
          <a:xfrm>
            <a:off x="6006960" y="3823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0" name=""/>
          <p:cNvSpPr/>
          <p:nvPr/>
        </p:nvSpPr>
        <p:spPr>
          <a:xfrm>
            <a:off x="6006960" y="3832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1" name=""/>
          <p:cNvSpPr/>
          <p:nvPr/>
        </p:nvSpPr>
        <p:spPr>
          <a:xfrm>
            <a:off x="6006960" y="383760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2" name=""/>
          <p:cNvSpPr/>
          <p:nvPr/>
        </p:nvSpPr>
        <p:spPr>
          <a:xfrm>
            <a:off x="6006960" y="3866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3" name=""/>
          <p:cNvSpPr/>
          <p:nvPr/>
        </p:nvSpPr>
        <p:spPr>
          <a:xfrm>
            <a:off x="6006960" y="387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4" name=""/>
          <p:cNvSpPr/>
          <p:nvPr/>
        </p:nvSpPr>
        <p:spPr>
          <a:xfrm>
            <a:off x="6006960" y="388044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5" name=""/>
          <p:cNvSpPr/>
          <p:nvPr/>
        </p:nvSpPr>
        <p:spPr>
          <a:xfrm>
            <a:off x="6026040" y="4166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6" name=""/>
          <p:cNvSpPr/>
          <p:nvPr/>
        </p:nvSpPr>
        <p:spPr>
          <a:xfrm>
            <a:off x="6030720" y="417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7" name=""/>
          <p:cNvSpPr/>
          <p:nvPr/>
        </p:nvSpPr>
        <p:spPr>
          <a:xfrm>
            <a:off x="6030720" y="4176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8" name=""/>
          <p:cNvSpPr/>
          <p:nvPr/>
        </p:nvSpPr>
        <p:spPr>
          <a:xfrm>
            <a:off x="603072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9" name=""/>
          <p:cNvSpPr/>
          <p:nvPr/>
        </p:nvSpPr>
        <p:spPr>
          <a:xfrm>
            <a:off x="6030720" y="419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0" name=""/>
          <p:cNvSpPr/>
          <p:nvPr/>
        </p:nvSpPr>
        <p:spPr>
          <a:xfrm>
            <a:off x="6030720" y="419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1" name=""/>
          <p:cNvSpPr/>
          <p:nvPr/>
        </p:nvSpPr>
        <p:spPr>
          <a:xfrm>
            <a:off x="6030720" y="4199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2" name=""/>
          <p:cNvSpPr/>
          <p:nvPr/>
        </p:nvSpPr>
        <p:spPr>
          <a:xfrm>
            <a:off x="6030720" y="420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3" name=""/>
          <p:cNvSpPr/>
          <p:nvPr/>
        </p:nvSpPr>
        <p:spPr>
          <a:xfrm>
            <a:off x="6030720" y="42141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4" name=""/>
          <p:cNvSpPr/>
          <p:nvPr/>
        </p:nvSpPr>
        <p:spPr>
          <a:xfrm>
            <a:off x="6035760" y="423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5" name=""/>
          <p:cNvSpPr/>
          <p:nvPr/>
        </p:nvSpPr>
        <p:spPr>
          <a:xfrm>
            <a:off x="6035760" y="423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6" name=""/>
          <p:cNvSpPr/>
          <p:nvPr/>
        </p:nvSpPr>
        <p:spPr>
          <a:xfrm flipH="1">
            <a:off x="6083280" y="424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7" name=""/>
          <p:cNvSpPr/>
          <p:nvPr/>
        </p:nvSpPr>
        <p:spPr>
          <a:xfrm flipH="1">
            <a:off x="6078600" y="424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8" name=""/>
          <p:cNvSpPr/>
          <p:nvPr/>
        </p:nvSpPr>
        <p:spPr>
          <a:xfrm flipH="1" flipV="1">
            <a:off x="6073920" y="4242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9" name=""/>
          <p:cNvSpPr/>
          <p:nvPr/>
        </p:nvSpPr>
        <p:spPr>
          <a:xfrm flipH="1">
            <a:off x="6068880" y="4242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0" name=""/>
          <p:cNvSpPr/>
          <p:nvPr/>
        </p:nvSpPr>
        <p:spPr>
          <a:xfrm flipH="1">
            <a:off x="6064200" y="4242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1" name=""/>
          <p:cNvSpPr/>
          <p:nvPr/>
        </p:nvSpPr>
        <p:spPr>
          <a:xfrm flipH="1" flipV="1">
            <a:off x="6059520" y="4237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2" name=""/>
          <p:cNvSpPr/>
          <p:nvPr/>
        </p:nvSpPr>
        <p:spPr>
          <a:xfrm flipH="1">
            <a:off x="6054840" y="423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3" name=""/>
          <p:cNvSpPr/>
          <p:nvPr/>
        </p:nvSpPr>
        <p:spPr>
          <a:xfrm flipH="1">
            <a:off x="6045120" y="4237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4" name=""/>
          <p:cNvSpPr/>
          <p:nvPr/>
        </p:nvSpPr>
        <p:spPr>
          <a:xfrm flipH="1">
            <a:off x="6040440" y="423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5" name=""/>
          <p:cNvSpPr/>
          <p:nvPr/>
        </p:nvSpPr>
        <p:spPr>
          <a:xfrm flipH="1">
            <a:off x="6035760" y="423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6" name=""/>
          <p:cNvSpPr/>
          <p:nvPr/>
        </p:nvSpPr>
        <p:spPr>
          <a:xfrm flipH="1">
            <a:off x="6026040" y="4237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7" name=""/>
          <p:cNvSpPr/>
          <p:nvPr/>
        </p:nvSpPr>
        <p:spPr>
          <a:xfrm flipH="1">
            <a:off x="6021360" y="423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8" name=""/>
          <p:cNvSpPr/>
          <p:nvPr/>
        </p:nvSpPr>
        <p:spPr>
          <a:xfrm flipH="1">
            <a:off x="6011640" y="4237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9" name=""/>
          <p:cNvSpPr/>
          <p:nvPr/>
        </p:nvSpPr>
        <p:spPr>
          <a:xfrm flipH="1">
            <a:off x="6006960" y="4242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0" name=""/>
          <p:cNvSpPr/>
          <p:nvPr/>
        </p:nvSpPr>
        <p:spPr>
          <a:xfrm>
            <a:off x="6006960" y="424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1" name=""/>
          <p:cNvSpPr/>
          <p:nvPr/>
        </p:nvSpPr>
        <p:spPr>
          <a:xfrm flipH="1">
            <a:off x="6002280" y="425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2" name=""/>
          <p:cNvSpPr/>
          <p:nvPr/>
        </p:nvSpPr>
        <p:spPr>
          <a:xfrm flipH="1">
            <a:off x="5997600" y="4252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3" name=""/>
          <p:cNvSpPr/>
          <p:nvPr/>
        </p:nvSpPr>
        <p:spPr>
          <a:xfrm flipH="1">
            <a:off x="5992560" y="4271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4" name=""/>
          <p:cNvSpPr/>
          <p:nvPr/>
        </p:nvSpPr>
        <p:spPr>
          <a:xfrm>
            <a:off x="5992560" y="4276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5" name=""/>
          <p:cNvSpPr/>
          <p:nvPr/>
        </p:nvSpPr>
        <p:spPr>
          <a:xfrm flipH="1">
            <a:off x="5987880" y="4280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6" name=""/>
          <p:cNvSpPr/>
          <p:nvPr/>
        </p:nvSpPr>
        <p:spPr>
          <a:xfrm flipH="1">
            <a:off x="5983200" y="42854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7" name=""/>
          <p:cNvSpPr/>
          <p:nvPr/>
        </p:nvSpPr>
        <p:spPr>
          <a:xfrm flipH="1">
            <a:off x="5978520" y="4304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8" name=""/>
          <p:cNvSpPr/>
          <p:nvPr/>
        </p:nvSpPr>
        <p:spPr>
          <a:xfrm flipH="1">
            <a:off x="5973480" y="4314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9" name=""/>
          <p:cNvSpPr/>
          <p:nvPr/>
        </p:nvSpPr>
        <p:spPr>
          <a:xfrm flipH="1">
            <a:off x="5968800" y="4318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0" name=""/>
          <p:cNvSpPr/>
          <p:nvPr/>
        </p:nvSpPr>
        <p:spPr>
          <a:xfrm>
            <a:off x="5968800" y="4328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1" name=""/>
          <p:cNvSpPr/>
          <p:nvPr/>
        </p:nvSpPr>
        <p:spPr>
          <a:xfrm>
            <a:off x="5968800" y="4333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2" name=""/>
          <p:cNvSpPr/>
          <p:nvPr/>
        </p:nvSpPr>
        <p:spPr>
          <a:xfrm>
            <a:off x="5968800" y="4338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3" name=""/>
          <p:cNvSpPr/>
          <p:nvPr/>
        </p:nvSpPr>
        <p:spPr>
          <a:xfrm>
            <a:off x="5968800" y="4347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4" name=""/>
          <p:cNvSpPr/>
          <p:nvPr/>
        </p:nvSpPr>
        <p:spPr>
          <a:xfrm>
            <a:off x="5968800" y="4352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5" name=""/>
          <p:cNvSpPr/>
          <p:nvPr/>
        </p:nvSpPr>
        <p:spPr>
          <a:xfrm>
            <a:off x="5968800" y="43570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6" name=""/>
          <p:cNvSpPr/>
          <p:nvPr/>
        </p:nvSpPr>
        <p:spPr>
          <a:xfrm>
            <a:off x="5973480" y="4380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7" name=""/>
          <p:cNvSpPr/>
          <p:nvPr/>
        </p:nvSpPr>
        <p:spPr>
          <a:xfrm>
            <a:off x="5978520" y="4390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8" name=""/>
          <p:cNvSpPr/>
          <p:nvPr/>
        </p:nvSpPr>
        <p:spPr>
          <a:xfrm>
            <a:off x="5978520" y="4399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9" name=""/>
          <p:cNvSpPr/>
          <p:nvPr/>
        </p:nvSpPr>
        <p:spPr>
          <a:xfrm>
            <a:off x="5983200" y="4409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0" name=""/>
          <p:cNvSpPr/>
          <p:nvPr/>
        </p:nvSpPr>
        <p:spPr>
          <a:xfrm>
            <a:off x="5983200" y="44190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1" name=""/>
          <p:cNvSpPr/>
          <p:nvPr/>
        </p:nvSpPr>
        <p:spPr>
          <a:xfrm>
            <a:off x="5992560" y="4442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2" name=""/>
          <p:cNvSpPr/>
          <p:nvPr/>
        </p:nvSpPr>
        <p:spPr>
          <a:xfrm>
            <a:off x="5992560" y="4452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3" name=""/>
          <p:cNvSpPr/>
          <p:nvPr/>
        </p:nvSpPr>
        <p:spPr>
          <a:xfrm>
            <a:off x="5997600" y="4461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4" name=""/>
          <p:cNvSpPr/>
          <p:nvPr/>
        </p:nvSpPr>
        <p:spPr>
          <a:xfrm>
            <a:off x="6002280" y="448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5" name=""/>
          <p:cNvSpPr/>
          <p:nvPr/>
        </p:nvSpPr>
        <p:spPr>
          <a:xfrm>
            <a:off x="6002280" y="4490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6" name=""/>
          <p:cNvSpPr/>
          <p:nvPr/>
        </p:nvSpPr>
        <p:spPr>
          <a:xfrm>
            <a:off x="6011640" y="45050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7" name=""/>
          <p:cNvSpPr/>
          <p:nvPr/>
        </p:nvSpPr>
        <p:spPr>
          <a:xfrm>
            <a:off x="6016680" y="45144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8" name=""/>
          <p:cNvSpPr/>
          <p:nvPr/>
        </p:nvSpPr>
        <p:spPr>
          <a:xfrm>
            <a:off x="6030720" y="4519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9" name=""/>
          <p:cNvSpPr/>
          <p:nvPr/>
        </p:nvSpPr>
        <p:spPr>
          <a:xfrm>
            <a:off x="6049800" y="4519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0" name=""/>
          <p:cNvSpPr/>
          <p:nvPr/>
        </p:nvSpPr>
        <p:spPr>
          <a:xfrm flipV="1">
            <a:off x="6054840" y="450972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1" name=""/>
          <p:cNvSpPr/>
          <p:nvPr/>
        </p:nvSpPr>
        <p:spPr>
          <a:xfrm flipV="1">
            <a:off x="6078600" y="45000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2" name=""/>
          <p:cNvSpPr/>
          <p:nvPr/>
        </p:nvSpPr>
        <p:spPr>
          <a:xfrm flipV="1">
            <a:off x="6097680" y="44906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3" name=""/>
          <p:cNvSpPr/>
          <p:nvPr/>
        </p:nvSpPr>
        <p:spPr>
          <a:xfrm flipV="1">
            <a:off x="6107040" y="447156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4" name=""/>
          <p:cNvSpPr/>
          <p:nvPr/>
        </p:nvSpPr>
        <p:spPr>
          <a:xfrm flipV="1">
            <a:off x="6130800" y="44478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5" name=""/>
          <p:cNvSpPr/>
          <p:nvPr/>
        </p:nvSpPr>
        <p:spPr>
          <a:xfrm flipV="1">
            <a:off x="6145200" y="442368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6" name=""/>
          <p:cNvSpPr/>
          <p:nvPr/>
        </p:nvSpPr>
        <p:spPr>
          <a:xfrm flipV="1">
            <a:off x="6159600" y="44096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7" name=""/>
          <p:cNvSpPr/>
          <p:nvPr/>
        </p:nvSpPr>
        <p:spPr>
          <a:xfrm flipV="1">
            <a:off x="6168960" y="438084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8" name=""/>
          <p:cNvSpPr/>
          <p:nvPr/>
        </p:nvSpPr>
        <p:spPr>
          <a:xfrm flipV="1">
            <a:off x="6174000" y="43524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9" name=""/>
          <p:cNvSpPr/>
          <p:nvPr/>
        </p:nvSpPr>
        <p:spPr>
          <a:xfrm flipV="1">
            <a:off x="6178680" y="4338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0" name=""/>
          <p:cNvSpPr/>
          <p:nvPr/>
        </p:nvSpPr>
        <p:spPr>
          <a:xfrm flipH="1" flipV="1">
            <a:off x="6174000" y="43095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1" name=""/>
          <p:cNvSpPr/>
          <p:nvPr/>
        </p:nvSpPr>
        <p:spPr>
          <a:xfrm flipH="1" flipV="1">
            <a:off x="6168960" y="428544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2" name=""/>
          <p:cNvSpPr/>
          <p:nvPr/>
        </p:nvSpPr>
        <p:spPr>
          <a:xfrm flipH="1" flipV="1">
            <a:off x="6159600" y="42663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3" name=""/>
          <p:cNvSpPr/>
          <p:nvPr/>
        </p:nvSpPr>
        <p:spPr>
          <a:xfrm flipH="1" flipV="1">
            <a:off x="6149880" y="4261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4" name=""/>
          <p:cNvSpPr/>
          <p:nvPr/>
        </p:nvSpPr>
        <p:spPr>
          <a:xfrm flipH="1" flipV="1">
            <a:off x="6135840" y="425232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5" name=""/>
          <p:cNvSpPr/>
          <p:nvPr/>
        </p:nvSpPr>
        <p:spPr>
          <a:xfrm flipH="1" flipV="1">
            <a:off x="6116760" y="42476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6" name=""/>
          <p:cNvSpPr/>
          <p:nvPr/>
        </p:nvSpPr>
        <p:spPr>
          <a:xfrm flipH="1">
            <a:off x="6093000" y="42476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7" name=""/>
          <p:cNvSpPr/>
          <p:nvPr/>
        </p:nvSpPr>
        <p:spPr>
          <a:xfrm flipH="1">
            <a:off x="6083280" y="4252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8" name=""/>
          <p:cNvSpPr/>
          <p:nvPr/>
        </p:nvSpPr>
        <p:spPr>
          <a:xfrm flipH="1">
            <a:off x="6059520" y="425700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9" name="PlaceHolder 1"/>
          <p:cNvSpPr>
            <a:spLocks noGrp="1"/>
          </p:cNvSpPr>
          <p:nvPr>
            <p:ph type="sldNum" idx="4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AA68959-C368-4A00-B68C-F783F93A732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800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222222"/>
                </a:solidFill>
                <a:latin typeface="Raleway"/>
                <a:ea typeface="Raleway"/>
              </a:rPr>
              <a:t>Центральная предельная теорема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801" name="Google Shape;426;p60" descr=""/>
          <p:cNvPicPr/>
          <p:nvPr/>
        </p:nvPicPr>
        <p:blipFill>
          <a:blip r:embed="rId1"/>
          <a:stretch/>
        </p:blipFill>
        <p:spPr>
          <a:xfrm>
            <a:off x="3993840" y="1148040"/>
            <a:ext cx="4834440" cy="2958480"/>
          </a:xfrm>
          <a:prstGeom prst="rect">
            <a:avLst/>
          </a:prstGeom>
          <a:ln w="0">
            <a:noFill/>
          </a:ln>
        </p:spPr>
      </p:pic>
      <p:sp>
        <p:nvSpPr>
          <p:cNvPr id="24802" name="Google Shape;427;p60"/>
          <p:cNvSpPr/>
          <p:nvPr/>
        </p:nvSpPr>
        <p:spPr>
          <a:xfrm>
            <a:off x="3940920" y="4041000"/>
            <a:ext cx="571032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Стандартное отклонение этого распределения называется стандартной ошибкой среднего. Она показывает, насколько выборочные средние отклоняются от среднего ГС.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803" name="Google Shape;428;p60"/>
          <p:cNvSpPr/>
          <p:nvPr/>
        </p:nvSpPr>
        <p:spPr>
          <a:xfrm>
            <a:off x="204120" y="4599000"/>
            <a:ext cx="10432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2"/>
              </a:rPr>
              <a:t>Пример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4" name="PlaceHolder 1"/>
          <p:cNvSpPr>
            <a:spLocks noGrp="1"/>
          </p:cNvSpPr>
          <p:nvPr>
            <p:ph type="title"/>
          </p:nvPr>
        </p:nvSpPr>
        <p:spPr>
          <a:xfrm>
            <a:off x="285120" y="1308240"/>
            <a:ext cx="48279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500" spc="-1" strike="noStrike">
                <a:solidFill>
                  <a:srgbClr val="ffffff"/>
                </a:solidFill>
                <a:latin typeface="Lato"/>
                <a:ea typeface="Lato"/>
              </a:rPr>
              <a:t>Проверим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05" name="PlaceHolder 2"/>
          <p:cNvSpPr>
            <a:spLocks noGrp="1"/>
          </p:cNvSpPr>
          <p:nvPr>
            <p:ph type="sldNum" idx="4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EBCED28-02D6-44C6-A2EA-4774DA9A236D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4806" name="Google Shape;435;p61" descr=""/>
          <p:cNvPicPr/>
          <p:nvPr/>
        </p:nvPicPr>
        <p:blipFill>
          <a:blip r:embed="rId1"/>
          <a:stretch/>
        </p:blipFill>
        <p:spPr>
          <a:xfrm>
            <a:off x="5006880" y="0"/>
            <a:ext cx="4152960" cy="5143320"/>
          </a:xfrm>
          <a:prstGeom prst="rect">
            <a:avLst/>
          </a:prstGeom>
          <a:ln w="0">
            <a:noFill/>
          </a:ln>
        </p:spPr>
      </p:pic>
      <p:sp>
        <p:nvSpPr>
          <p:cNvPr id="24807" name=""/>
          <p:cNvSpPr/>
          <p:nvPr/>
        </p:nvSpPr>
        <p:spPr>
          <a:xfrm flipH="1" flipV="1">
            <a:off x="877320" y="2574360"/>
            <a:ext cx="2984400" cy="154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08" name=""/>
          <p:cNvSpPr/>
          <p:nvPr/>
        </p:nvSpPr>
        <p:spPr>
          <a:xfrm>
            <a:off x="877320" y="2574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09" name=""/>
          <p:cNvSpPr/>
          <p:nvPr/>
        </p:nvSpPr>
        <p:spPr>
          <a:xfrm>
            <a:off x="877320" y="2579040"/>
            <a:ext cx="0" cy="0"/>
          </a:xfrm>
          <a:custGeom>
            <a:avLst/>
            <a:gdLst/>
            <a:ahLst/>
            <a:rect l="0" t="0" r="r" b="b"/>
            <a:pathLst>
              <a:path fill="none"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6000">
            <a:solidFill>
              <a:srgbClr val="ff0000"/>
            </a:solidFill>
            <a:round/>
          </a:ln>
        </p:spPr>
      </p:sp>
      <p:sp>
        <p:nvSpPr>
          <p:cNvPr id="24810" name=""/>
          <p:cNvSpPr/>
          <p:nvPr/>
        </p:nvSpPr>
        <p:spPr>
          <a:xfrm flipH="1" flipV="1">
            <a:off x="877320" y="2574360"/>
            <a:ext cx="2984400" cy="154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11" name=""/>
          <p:cNvSpPr/>
          <p:nvPr/>
        </p:nvSpPr>
        <p:spPr>
          <a:xfrm>
            <a:off x="877320" y="2574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12" name=""/>
          <p:cNvSpPr/>
          <p:nvPr/>
        </p:nvSpPr>
        <p:spPr>
          <a:xfrm>
            <a:off x="877320" y="2579040"/>
            <a:ext cx="0" cy="0"/>
          </a:xfrm>
          <a:custGeom>
            <a:avLst/>
            <a:gdLst/>
            <a:ahLst/>
            <a:rect l="0" t="0" r="r" b="b"/>
            <a:pathLst>
              <a:path fill="none" w="0" h="0">
                <a:moveTo>
                  <a:pt x="0" y="0"/>
                </a:moveTo>
                <a:lnTo>
                  <a:pt x="0" y="0"/>
                </a:lnTo>
              </a:path>
            </a:pathLst>
          </a:custGeom>
          <a:ln w="36000">
            <a:solidFill>
              <a:srgbClr val="ff0000"/>
            </a:solidFill>
            <a:round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3" name="PlaceHolder 1"/>
          <p:cNvSpPr>
            <a:spLocks noGrp="1"/>
          </p:cNvSpPr>
          <p:nvPr>
            <p:ph type="sldNum" idx="4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7D65361-C259-4EB8-AA81-8D171DE968D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814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222222"/>
                </a:solidFill>
                <a:latin typeface="Raleway"/>
                <a:ea typeface="Raleway"/>
              </a:rPr>
              <a:t>Стандартная ошибка среднего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15" name="Google Shape;442;p62"/>
          <p:cNvSpPr/>
          <p:nvPr/>
        </p:nvSpPr>
        <p:spPr>
          <a:xfrm>
            <a:off x="203760" y="1423080"/>
            <a:ext cx="807084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Стандартная ошибка среднего (SE) показывает, насколько выборочные средние "разбросаны" вокруг среднего генеральной совокупности. SE при увеличении размера выборки будет стремиться к нулю.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816" name="Google Shape;443;p62" descr=""/>
          <p:cNvPicPr/>
          <p:nvPr/>
        </p:nvPicPr>
        <p:blipFill>
          <a:blip r:embed="rId1"/>
          <a:stretch/>
        </p:blipFill>
        <p:spPr>
          <a:xfrm>
            <a:off x="4010040" y="2085120"/>
            <a:ext cx="1123560" cy="68544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sp>
        <p:nvSpPr>
          <p:cNvPr id="24817" name="Google Shape;444;p62"/>
          <p:cNvSpPr/>
          <p:nvPr/>
        </p:nvSpPr>
        <p:spPr>
          <a:xfrm>
            <a:off x="203760" y="2997720"/>
            <a:ext cx="853236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Если выборка репрезентативна и число наблюдений достаточно велико, то в качестве стандартного отклонения ГС мы можем использовать стандартное отклонение нашей выборки: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818" name="Google Shape;445;p62" descr=""/>
          <p:cNvPicPr/>
          <p:nvPr/>
        </p:nvPicPr>
        <p:blipFill>
          <a:blip r:embed="rId2"/>
          <a:stretch/>
        </p:blipFill>
        <p:spPr>
          <a:xfrm>
            <a:off x="3990960" y="3687120"/>
            <a:ext cx="1161720" cy="68544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sp>
        <p:nvSpPr>
          <p:cNvPr id="24819" name=""/>
          <p:cNvSpPr/>
          <p:nvPr/>
        </p:nvSpPr>
        <p:spPr>
          <a:xfrm>
            <a:off x="497736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0" name=""/>
          <p:cNvSpPr/>
          <p:nvPr/>
        </p:nvSpPr>
        <p:spPr>
          <a:xfrm>
            <a:off x="497736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1" name=""/>
          <p:cNvSpPr/>
          <p:nvPr/>
        </p:nvSpPr>
        <p:spPr>
          <a:xfrm>
            <a:off x="4982040" y="228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2" name=""/>
          <p:cNvSpPr/>
          <p:nvPr/>
        </p:nvSpPr>
        <p:spPr>
          <a:xfrm>
            <a:off x="4986720" y="228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3" name=""/>
          <p:cNvSpPr/>
          <p:nvPr/>
        </p:nvSpPr>
        <p:spPr>
          <a:xfrm>
            <a:off x="4991400" y="2283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4" name=""/>
          <p:cNvSpPr/>
          <p:nvPr/>
        </p:nvSpPr>
        <p:spPr>
          <a:xfrm>
            <a:off x="4996440" y="228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5" name=""/>
          <p:cNvSpPr/>
          <p:nvPr/>
        </p:nvSpPr>
        <p:spPr>
          <a:xfrm>
            <a:off x="5001120" y="228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6" name=""/>
          <p:cNvSpPr/>
          <p:nvPr/>
        </p:nvSpPr>
        <p:spPr>
          <a:xfrm>
            <a:off x="5005800" y="228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7" name=""/>
          <p:cNvSpPr/>
          <p:nvPr/>
        </p:nvSpPr>
        <p:spPr>
          <a:xfrm>
            <a:off x="5010480" y="2283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8" name=""/>
          <p:cNvSpPr/>
          <p:nvPr/>
        </p:nvSpPr>
        <p:spPr>
          <a:xfrm>
            <a:off x="5015520" y="228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9" name=""/>
          <p:cNvSpPr/>
          <p:nvPr/>
        </p:nvSpPr>
        <p:spPr>
          <a:xfrm>
            <a:off x="5020200" y="228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0" name=""/>
          <p:cNvSpPr/>
          <p:nvPr/>
        </p:nvSpPr>
        <p:spPr>
          <a:xfrm>
            <a:off x="5024880" y="2283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1" name=""/>
          <p:cNvSpPr/>
          <p:nvPr/>
        </p:nvSpPr>
        <p:spPr>
          <a:xfrm>
            <a:off x="5039280" y="2283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2" name=""/>
          <p:cNvSpPr/>
          <p:nvPr/>
        </p:nvSpPr>
        <p:spPr>
          <a:xfrm>
            <a:off x="5053680" y="2283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3" name=""/>
          <p:cNvSpPr/>
          <p:nvPr/>
        </p:nvSpPr>
        <p:spPr>
          <a:xfrm>
            <a:off x="5063040" y="22834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4" name=""/>
          <p:cNvSpPr/>
          <p:nvPr/>
        </p:nvSpPr>
        <p:spPr>
          <a:xfrm>
            <a:off x="5082120" y="22834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5" name=""/>
          <p:cNvSpPr/>
          <p:nvPr/>
        </p:nvSpPr>
        <p:spPr>
          <a:xfrm>
            <a:off x="5091480" y="22834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6" name=""/>
          <p:cNvSpPr/>
          <p:nvPr/>
        </p:nvSpPr>
        <p:spPr>
          <a:xfrm>
            <a:off x="5110560" y="22834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7" name=""/>
          <p:cNvSpPr/>
          <p:nvPr/>
        </p:nvSpPr>
        <p:spPr>
          <a:xfrm flipV="1">
            <a:off x="5129640" y="2278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8" name=""/>
          <p:cNvSpPr/>
          <p:nvPr/>
        </p:nvSpPr>
        <p:spPr>
          <a:xfrm>
            <a:off x="5139360" y="2278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9" name=""/>
          <p:cNvSpPr/>
          <p:nvPr/>
        </p:nvSpPr>
        <p:spPr>
          <a:xfrm>
            <a:off x="5153760" y="2278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0" name=""/>
          <p:cNvSpPr/>
          <p:nvPr/>
        </p:nvSpPr>
        <p:spPr>
          <a:xfrm flipV="1">
            <a:off x="5163120" y="22737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1" name=""/>
          <p:cNvSpPr/>
          <p:nvPr/>
        </p:nvSpPr>
        <p:spPr>
          <a:xfrm flipV="1">
            <a:off x="5177520" y="2269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2" name=""/>
          <p:cNvSpPr/>
          <p:nvPr/>
        </p:nvSpPr>
        <p:spPr>
          <a:xfrm flipV="1">
            <a:off x="5186880" y="2264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3" name=""/>
          <p:cNvSpPr/>
          <p:nvPr/>
        </p:nvSpPr>
        <p:spPr>
          <a:xfrm>
            <a:off x="5196600" y="2264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4" name=""/>
          <p:cNvSpPr/>
          <p:nvPr/>
        </p:nvSpPr>
        <p:spPr>
          <a:xfrm>
            <a:off x="5201280" y="2264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5" name=""/>
          <p:cNvSpPr/>
          <p:nvPr/>
        </p:nvSpPr>
        <p:spPr>
          <a:xfrm>
            <a:off x="5211000" y="226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6" name=""/>
          <p:cNvSpPr/>
          <p:nvPr/>
        </p:nvSpPr>
        <p:spPr>
          <a:xfrm>
            <a:off x="5215680" y="22737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7" name=""/>
          <p:cNvSpPr/>
          <p:nvPr/>
        </p:nvSpPr>
        <p:spPr>
          <a:xfrm flipH="1">
            <a:off x="5515920" y="220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8" name=""/>
          <p:cNvSpPr/>
          <p:nvPr/>
        </p:nvSpPr>
        <p:spPr>
          <a:xfrm flipH="1">
            <a:off x="5511240" y="2207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9" name=""/>
          <p:cNvSpPr/>
          <p:nvPr/>
        </p:nvSpPr>
        <p:spPr>
          <a:xfrm flipV="1">
            <a:off x="551124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0" name=""/>
          <p:cNvSpPr/>
          <p:nvPr/>
        </p:nvSpPr>
        <p:spPr>
          <a:xfrm flipH="1">
            <a:off x="5506560" y="2202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1" name=""/>
          <p:cNvSpPr/>
          <p:nvPr/>
        </p:nvSpPr>
        <p:spPr>
          <a:xfrm flipH="1" flipV="1">
            <a:off x="5501520" y="2197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2" name=""/>
          <p:cNvSpPr/>
          <p:nvPr/>
        </p:nvSpPr>
        <p:spPr>
          <a:xfrm flipH="1">
            <a:off x="5496840" y="219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3" name=""/>
          <p:cNvSpPr/>
          <p:nvPr/>
        </p:nvSpPr>
        <p:spPr>
          <a:xfrm>
            <a:off x="549684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4" name=""/>
          <p:cNvSpPr/>
          <p:nvPr/>
        </p:nvSpPr>
        <p:spPr>
          <a:xfrm flipH="1">
            <a:off x="5492160" y="2202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5" name=""/>
          <p:cNvSpPr/>
          <p:nvPr/>
        </p:nvSpPr>
        <p:spPr>
          <a:xfrm flipH="1">
            <a:off x="5487480" y="22024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6" name=""/>
          <p:cNvSpPr/>
          <p:nvPr/>
        </p:nvSpPr>
        <p:spPr>
          <a:xfrm flipH="1">
            <a:off x="5482440" y="22165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7" name=""/>
          <p:cNvSpPr/>
          <p:nvPr/>
        </p:nvSpPr>
        <p:spPr>
          <a:xfrm>
            <a:off x="5482440" y="22215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8" name=""/>
          <p:cNvSpPr/>
          <p:nvPr/>
        </p:nvSpPr>
        <p:spPr>
          <a:xfrm flipH="1">
            <a:off x="5477760" y="2235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9" name=""/>
          <p:cNvSpPr/>
          <p:nvPr/>
        </p:nvSpPr>
        <p:spPr>
          <a:xfrm>
            <a:off x="5477760" y="2240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0" name=""/>
          <p:cNvSpPr/>
          <p:nvPr/>
        </p:nvSpPr>
        <p:spPr>
          <a:xfrm>
            <a:off x="5477760" y="225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1" name=""/>
          <p:cNvSpPr/>
          <p:nvPr/>
        </p:nvSpPr>
        <p:spPr>
          <a:xfrm>
            <a:off x="5477760" y="2264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2" name=""/>
          <p:cNvSpPr/>
          <p:nvPr/>
        </p:nvSpPr>
        <p:spPr>
          <a:xfrm>
            <a:off x="5477760" y="2273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3" name=""/>
          <p:cNvSpPr/>
          <p:nvPr/>
        </p:nvSpPr>
        <p:spPr>
          <a:xfrm>
            <a:off x="5482440" y="2283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4" name=""/>
          <p:cNvSpPr/>
          <p:nvPr/>
        </p:nvSpPr>
        <p:spPr>
          <a:xfrm>
            <a:off x="5487480" y="2288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5" name=""/>
          <p:cNvSpPr/>
          <p:nvPr/>
        </p:nvSpPr>
        <p:spPr>
          <a:xfrm>
            <a:off x="5496840" y="2288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6" name=""/>
          <p:cNvSpPr/>
          <p:nvPr/>
        </p:nvSpPr>
        <p:spPr>
          <a:xfrm flipV="1">
            <a:off x="5506560" y="22834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7" name=""/>
          <p:cNvSpPr/>
          <p:nvPr/>
        </p:nvSpPr>
        <p:spPr>
          <a:xfrm flipH="1">
            <a:off x="5606640" y="2221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8" name=""/>
          <p:cNvSpPr/>
          <p:nvPr/>
        </p:nvSpPr>
        <p:spPr>
          <a:xfrm>
            <a:off x="560664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9" name=""/>
          <p:cNvSpPr/>
          <p:nvPr/>
        </p:nvSpPr>
        <p:spPr>
          <a:xfrm flipH="1">
            <a:off x="5601600" y="2230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0" name=""/>
          <p:cNvSpPr/>
          <p:nvPr/>
        </p:nvSpPr>
        <p:spPr>
          <a:xfrm>
            <a:off x="560160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1" name=""/>
          <p:cNvSpPr/>
          <p:nvPr/>
        </p:nvSpPr>
        <p:spPr>
          <a:xfrm flipH="1">
            <a:off x="5596920" y="2240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2" name=""/>
          <p:cNvSpPr/>
          <p:nvPr/>
        </p:nvSpPr>
        <p:spPr>
          <a:xfrm>
            <a:off x="559692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3" name=""/>
          <p:cNvSpPr/>
          <p:nvPr/>
        </p:nvSpPr>
        <p:spPr>
          <a:xfrm>
            <a:off x="5596920" y="2254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4" name=""/>
          <p:cNvSpPr/>
          <p:nvPr/>
        </p:nvSpPr>
        <p:spPr>
          <a:xfrm flipH="1">
            <a:off x="5592240" y="2264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5" name=""/>
          <p:cNvSpPr/>
          <p:nvPr/>
        </p:nvSpPr>
        <p:spPr>
          <a:xfrm>
            <a:off x="559224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6" name=""/>
          <p:cNvSpPr/>
          <p:nvPr/>
        </p:nvSpPr>
        <p:spPr>
          <a:xfrm>
            <a:off x="5592240" y="2283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7" name=""/>
          <p:cNvSpPr/>
          <p:nvPr/>
        </p:nvSpPr>
        <p:spPr>
          <a:xfrm>
            <a:off x="5592240" y="2292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8" name=""/>
          <p:cNvSpPr/>
          <p:nvPr/>
        </p:nvSpPr>
        <p:spPr>
          <a:xfrm flipH="1">
            <a:off x="5635080" y="217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9" name=""/>
          <p:cNvSpPr/>
          <p:nvPr/>
        </p:nvSpPr>
        <p:spPr>
          <a:xfrm flipH="1">
            <a:off x="5630400" y="217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0" name=""/>
          <p:cNvSpPr/>
          <p:nvPr/>
        </p:nvSpPr>
        <p:spPr>
          <a:xfrm flipH="1" flipV="1">
            <a:off x="5625720" y="2173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1" name=""/>
          <p:cNvSpPr/>
          <p:nvPr/>
        </p:nvSpPr>
        <p:spPr>
          <a:xfrm flipH="1">
            <a:off x="5606640" y="21736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2" name=""/>
          <p:cNvSpPr/>
          <p:nvPr/>
        </p:nvSpPr>
        <p:spPr>
          <a:xfrm flipH="1" flipV="1">
            <a:off x="5601600" y="2169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3" name=""/>
          <p:cNvSpPr/>
          <p:nvPr/>
        </p:nvSpPr>
        <p:spPr>
          <a:xfrm flipH="1">
            <a:off x="5596920" y="2169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4" name=""/>
          <p:cNvSpPr/>
          <p:nvPr/>
        </p:nvSpPr>
        <p:spPr>
          <a:xfrm flipH="1" flipV="1">
            <a:off x="5582880" y="21643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5" name=""/>
          <p:cNvSpPr/>
          <p:nvPr/>
        </p:nvSpPr>
        <p:spPr>
          <a:xfrm flipH="1">
            <a:off x="5577840" y="2164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6" name=""/>
          <p:cNvSpPr/>
          <p:nvPr/>
        </p:nvSpPr>
        <p:spPr>
          <a:xfrm flipH="1" flipV="1">
            <a:off x="5563800" y="215964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7" name=""/>
          <p:cNvSpPr/>
          <p:nvPr/>
        </p:nvSpPr>
        <p:spPr>
          <a:xfrm flipV="1">
            <a:off x="573048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8" name=""/>
          <p:cNvSpPr/>
          <p:nvPr/>
        </p:nvSpPr>
        <p:spPr>
          <a:xfrm flipH="1">
            <a:off x="5725800" y="221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9" name=""/>
          <p:cNvSpPr/>
          <p:nvPr/>
        </p:nvSpPr>
        <p:spPr>
          <a:xfrm flipH="1">
            <a:off x="5721120" y="221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0" name=""/>
          <p:cNvSpPr/>
          <p:nvPr/>
        </p:nvSpPr>
        <p:spPr>
          <a:xfrm flipH="1">
            <a:off x="5711400" y="2211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1" name=""/>
          <p:cNvSpPr/>
          <p:nvPr/>
        </p:nvSpPr>
        <p:spPr>
          <a:xfrm flipH="1">
            <a:off x="5706720" y="221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2" name=""/>
          <p:cNvSpPr/>
          <p:nvPr/>
        </p:nvSpPr>
        <p:spPr>
          <a:xfrm flipH="1">
            <a:off x="5702040" y="221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3" name=""/>
          <p:cNvSpPr/>
          <p:nvPr/>
        </p:nvSpPr>
        <p:spPr>
          <a:xfrm flipH="1">
            <a:off x="5692320" y="22118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4" name=""/>
          <p:cNvSpPr/>
          <p:nvPr/>
        </p:nvSpPr>
        <p:spPr>
          <a:xfrm flipH="1">
            <a:off x="568764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5" name=""/>
          <p:cNvSpPr/>
          <p:nvPr/>
        </p:nvSpPr>
        <p:spPr>
          <a:xfrm flipH="1">
            <a:off x="5682960" y="2221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6" name=""/>
          <p:cNvSpPr/>
          <p:nvPr/>
        </p:nvSpPr>
        <p:spPr>
          <a:xfrm flipH="1">
            <a:off x="5677920" y="22309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7" name=""/>
          <p:cNvSpPr/>
          <p:nvPr/>
        </p:nvSpPr>
        <p:spPr>
          <a:xfrm flipH="1">
            <a:off x="5673240" y="2250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8" name=""/>
          <p:cNvSpPr/>
          <p:nvPr/>
        </p:nvSpPr>
        <p:spPr>
          <a:xfrm>
            <a:off x="5673240" y="2269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9" name=""/>
          <p:cNvSpPr/>
          <p:nvPr/>
        </p:nvSpPr>
        <p:spPr>
          <a:xfrm flipH="1">
            <a:off x="5668560" y="2283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0" name=""/>
          <p:cNvSpPr/>
          <p:nvPr/>
        </p:nvSpPr>
        <p:spPr>
          <a:xfrm>
            <a:off x="5668560" y="22978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1" name=""/>
          <p:cNvSpPr/>
          <p:nvPr/>
        </p:nvSpPr>
        <p:spPr>
          <a:xfrm>
            <a:off x="5668560" y="23216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2" name=""/>
          <p:cNvSpPr/>
          <p:nvPr/>
        </p:nvSpPr>
        <p:spPr>
          <a:xfrm>
            <a:off x="5673240" y="2345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3" name=""/>
          <p:cNvSpPr/>
          <p:nvPr/>
        </p:nvSpPr>
        <p:spPr>
          <a:xfrm>
            <a:off x="5677920" y="23547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4" name=""/>
          <p:cNvSpPr/>
          <p:nvPr/>
        </p:nvSpPr>
        <p:spPr>
          <a:xfrm>
            <a:off x="5687640" y="23691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5" name=""/>
          <p:cNvSpPr/>
          <p:nvPr/>
        </p:nvSpPr>
        <p:spPr>
          <a:xfrm>
            <a:off x="5697000" y="2369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6" name=""/>
          <p:cNvSpPr/>
          <p:nvPr/>
        </p:nvSpPr>
        <p:spPr>
          <a:xfrm flipV="1">
            <a:off x="5706720" y="2364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7" name=""/>
          <p:cNvSpPr/>
          <p:nvPr/>
        </p:nvSpPr>
        <p:spPr>
          <a:xfrm flipV="1">
            <a:off x="5711400" y="23547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8" name=""/>
          <p:cNvSpPr/>
          <p:nvPr/>
        </p:nvSpPr>
        <p:spPr>
          <a:xfrm flipV="1">
            <a:off x="5730480" y="23454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9" name=""/>
          <p:cNvSpPr/>
          <p:nvPr/>
        </p:nvSpPr>
        <p:spPr>
          <a:xfrm flipV="1">
            <a:off x="5740200" y="232632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0" name=""/>
          <p:cNvSpPr/>
          <p:nvPr/>
        </p:nvSpPr>
        <p:spPr>
          <a:xfrm flipV="1">
            <a:off x="5754240" y="2307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1" name=""/>
          <p:cNvSpPr/>
          <p:nvPr/>
        </p:nvSpPr>
        <p:spPr>
          <a:xfrm flipV="1">
            <a:off x="5763960" y="22881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2" name=""/>
          <p:cNvSpPr/>
          <p:nvPr/>
        </p:nvSpPr>
        <p:spPr>
          <a:xfrm flipV="1">
            <a:off x="5773320" y="2278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3" name=""/>
          <p:cNvSpPr/>
          <p:nvPr/>
        </p:nvSpPr>
        <p:spPr>
          <a:xfrm flipV="1">
            <a:off x="5778000" y="2269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4" name=""/>
          <p:cNvSpPr/>
          <p:nvPr/>
        </p:nvSpPr>
        <p:spPr>
          <a:xfrm flipV="1">
            <a:off x="5778000" y="2259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5" name=""/>
          <p:cNvSpPr/>
          <p:nvPr/>
        </p:nvSpPr>
        <p:spPr>
          <a:xfrm flipV="1">
            <a:off x="5783040" y="225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6" name=""/>
          <p:cNvSpPr/>
          <p:nvPr/>
        </p:nvSpPr>
        <p:spPr>
          <a:xfrm flipV="1">
            <a:off x="578304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7" name=""/>
          <p:cNvSpPr/>
          <p:nvPr/>
        </p:nvSpPr>
        <p:spPr>
          <a:xfrm flipV="1">
            <a:off x="578304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8" name=""/>
          <p:cNvSpPr/>
          <p:nvPr/>
        </p:nvSpPr>
        <p:spPr>
          <a:xfrm flipV="1">
            <a:off x="578304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9" name=""/>
          <p:cNvSpPr/>
          <p:nvPr/>
        </p:nvSpPr>
        <p:spPr>
          <a:xfrm>
            <a:off x="5783040" y="223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0" name=""/>
          <p:cNvSpPr/>
          <p:nvPr/>
        </p:nvSpPr>
        <p:spPr>
          <a:xfrm flipV="1">
            <a:off x="578772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1" name=""/>
          <p:cNvSpPr/>
          <p:nvPr/>
        </p:nvSpPr>
        <p:spPr>
          <a:xfrm flipH="1">
            <a:off x="5783040" y="2226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2" name=""/>
          <p:cNvSpPr/>
          <p:nvPr/>
        </p:nvSpPr>
        <p:spPr>
          <a:xfrm>
            <a:off x="578304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3" name=""/>
          <p:cNvSpPr/>
          <p:nvPr/>
        </p:nvSpPr>
        <p:spPr>
          <a:xfrm>
            <a:off x="578304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4" name=""/>
          <p:cNvSpPr/>
          <p:nvPr/>
        </p:nvSpPr>
        <p:spPr>
          <a:xfrm>
            <a:off x="578304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5" name=""/>
          <p:cNvSpPr/>
          <p:nvPr/>
        </p:nvSpPr>
        <p:spPr>
          <a:xfrm flipH="1">
            <a:off x="5778000" y="224064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6" name=""/>
          <p:cNvSpPr/>
          <p:nvPr/>
        </p:nvSpPr>
        <p:spPr>
          <a:xfrm>
            <a:off x="5778000" y="2254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7" name=""/>
          <p:cNvSpPr/>
          <p:nvPr/>
        </p:nvSpPr>
        <p:spPr>
          <a:xfrm flipH="1">
            <a:off x="5773320" y="2269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8" name=""/>
          <p:cNvSpPr/>
          <p:nvPr/>
        </p:nvSpPr>
        <p:spPr>
          <a:xfrm>
            <a:off x="5773320" y="22788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9" name=""/>
          <p:cNvSpPr/>
          <p:nvPr/>
        </p:nvSpPr>
        <p:spPr>
          <a:xfrm>
            <a:off x="5773320" y="2297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0" name=""/>
          <p:cNvSpPr/>
          <p:nvPr/>
        </p:nvSpPr>
        <p:spPr>
          <a:xfrm>
            <a:off x="5773320" y="2307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1" name=""/>
          <p:cNvSpPr/>
          <p:nvPr/>
        </p:nvSpPr>
        <p:spPr>
          <a:xfrm>
            <a:off x="5778000" y="23216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2" name=""/>
          <p:cNvSpPr/>
          <p:nvPr/>
        </p:nvSpPr>
        <p:spPr>
          <a:xfrm>
            <a:off x="58784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3" name=""/>
          <p:cNvSpPr/>
          <p:nvPr/>
        </p:nvSpPr>
        <p:spPr>
          <a:xfrm>
            <a:off x="587844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4" name=""/>
          <p:cNvSpPr/>
          <p:nvPr/>
        </p:nvSpPr>
        <p:spPr>
          <a:xfrm>
            <a:off x="587844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5" name=""/>
          <p:cNvSpPr/>
          <p:nvPr/>
        </p:nvSpPr>
        <p:spPr>
          <a:xfrm>
            <a:off x="587844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6" name=""/>
          <p:cNvSpPr/>
          <p:nvPr/>
        </p:nvSpPr>
        <p:spPr>
          <a:xfrm>
            <a:off x="587844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7" name=""/>
          <p:cNvSpPr/>
          <p:nvPr/>
        </p:nvSpPr>
        <p:spPr>
          <a:xfrm flipH="1">
            <a:off x="5873400" y="22453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8" name=""/>
          <p:cNvSpPr/>
          <p:nvPr/>
        </p:nvSpPr>
        <p:spPr>
          <a:xfrm>
            <a:off x="5873400" y="225468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9" name=""/>
          <p:cNvSpPr/>
          <p:nvPr/>
        </p:nvSpPr>
        <p:spPr>
          <a:xfrm>
            <a:off x="5873400" y="2278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0" name=""/>
          <p:cNvSpPr/>
          <p:nvPr/>
        </p:nvSpPr>
        <p:spPr>
          <a:xfrm>
            <a:off x="587340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1" name=""/>
          <p:cNvSpPr/>
          <p:nvPr/>
        </p:nvSpPr>
        <p:spPr>
          <a:xfrm>
            <a:off x="5873400" y="22978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2" name=""/>
          <p:cNvSpPr/>
          <p:nvPr/>
        </p:nvSpPr>
        <p:spPr>
          <a:xfrm>
            <a:off x="5878440" y="2311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3" name=""/>
          <p:cNvSpPr/>
          <p:nvPr/>
        </p:nvSpPr>
        <p:spPr>
          <a:xfrm flipV="1">
            <a:off x="588312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4" name=""/>
          <p:cNvSpPr/>
          <p:nvPr/>
        </p:nvSpPr>
        <p:spPr>
          <a:xfrm flipV="1">
            <a:off x="5883120" y="230256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5" name=""/>
          <p:cNvSpPr/>
          <p:nvPr/>
        </p:nvSpPr>
        <p:spPr>
          <a:xfrm flipV="1">
            <a:off x="590688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6" name=""/>
          <p:cNvSpPr/>
          <p:nvPr/>
        </p:nvSpPr>
        <p:spPr>
          <a:xfrm flipV="1">
            <a:off x="5911560" y="2278800"/>
            <a:ext cx="288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7" name=""/>
          <p:cNvSpPr/>
          <p:nvPr/>
        </p:nvSpPr>
        <p:spPr>
          <a:xfrm flipV="1">
            <a:off x="5940360" y="22644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8" name=""/>
          <p:cNvSpPr/>
          <p:nvPr/>
        </p:nvSpPr>
        <p:spPr>
          <a:xfrm flipV="1">
            <a:off x="5959440" y="2259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9" name=""/>
          <p:cNvSpPr/>
          <p:nvPr/>
        </p:nvSpPr>
        <p:spPr>
          <a:xfrm flipV="1">
            <a:off x="5968800" y="2250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0" name=""/>
          <p:cNvSpPr/>
          <p:nvPr/>
        </p:nvSpPr>
        <p:spPr>
          <a:xfrm flipV="1">
            <a:off x="5973480" y="22356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1" name=""/>
          <p:cNvSpPr/>
          <p:nvPr/>
        </p:nvSpPr>
        <p:spPr>
          <a:xfrm flipV="1">
            <a:off x="5987880" y="222156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2" name=""/>
          <p:cNvSpPr/>
          <p:nvPr/>
        </p:nvSpPr>
        <p:spPr>
          <a:xfrm flipV="1">
            <a:off x="599760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3" name=""/>
          <p:cNvSpPr/>
          <p:nvPr/>
        </p:nvSpPr>
        <p:spPr>
          <a:xfrm flipV="1">
            <a:off x="6002280" y="2207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4" name=""/>
          <p:cNvSpPr/>
          <p:nvPr/>
        </p:nvSpPr>
        <p:spPr>
          <a:xfrm flipV="1">
            <a:off x="6006960" y="2197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5" name=""/>
          <p:cNvSpPr/>
          <p:nvPr/>
        </p:nvSpPr>
        <p:spPr>
          <a:xfrm flipV="1">
            <a:off x="601164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6" name=""/>
          <p:cNvSpPr/>
          <p:nvPr/>
        </p:nvSpPr>
        <p:spPr>
          <a:xfrm flipV="1">
            <a:off x="601164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7" name=""/>
          <p:cNvSpPr/>
          <p:nvPr/>
        </p:nvSpPr>
        <p:spPr>
          <a:xfrm flipV="1">
            <a:off x="601164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8" name=""/>
          <p:cNvSpPr/>
          <p:nvPr/>
        </p:nvSpPr>
        <p:spPr>
          <a:xfrm flipH="1">
            <a:off x="6006960" y="2183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9" name=""/>
          <p:cNvSpPr/>
          <p:nvPr/>
        </p:nvSpPr>
        <p:spPr>
          <a:xfrm>
            <a:off x="600696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0" name=""/>
          <p:cNvSpPr/>
          <p:nvPr/>
        </p:nvSpPr>
        <p:spPr>
          <a:xfrm flipH="1">
            <a:off x="6002280" y="219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1" name=""/>
          <p:cNvSpPr/>
          <p:nvPr/>
        </p:nvSpPr>
        <p:spPr>
          <a:xfrm flipH="1">
            <a:off x="5997600" y="22024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2" name=""/>
          <p:cNvSpPr/>
          <p:nvPr/>
        </p:nvSpPr>
        <p:spPr>
          <a:xfrm>
            <a:off x="599760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3" name=""/>
          <p:cNvSpPr/>
          <p:nvPr/>
        </p:nvSpPr>
        <p:spPr>
          <a:xfrm flipH="1">
            <a:off x="5992560" y="2221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4" name=""/>
          <p:cNvSpPr/>
          <p:nvPr/>
        </p:nvSpPr>
        <p:spPr>
          <a:xfrm>
            <a:off x="5992560" y="223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5" name=""/>
          <p:cNvSpPr/>
          <p:nvPr/>
        </p:nvSpPr>
        <p:spPr>
          <a:xfrm flipH="1">
            <a:off x="5987880" y="22406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6" name=""/>
          <p:cNvSpPr/>
          <p:nvPr/>
        </p:nvSpPr>
        <p:spPr>
          <a:xfrm>
            <a:off x="5987880" y="22644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7" name=""/>
          <p:cNvSpPr/>
          <p:nvPr/>
        </p:nvSpPr>
        <p:spPr>
          <a:xfrm>
            <a:off x="5987880" y="2278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8" name=""/>
          <p:cNvSpPr/>
          <p:nvPr/>
        </p:nvSpPr>
        <p:spPr>
          <a:xfrm>
            <a:off x="5987880" y="22881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9" name=""/>
          <p:cNvSpPr/>
          <p:nvPr/>
        </p:nvSpPr>
        <p:spPr>
          <a:xfrm flipV="1">
            <a:off x="618336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0" name=""/>
          <p:cNvSpPr/>
          <p:nvPr/>
        </p:nvSpPr>
        <p:spPr>
          <a:xfrm flipH="1">
            <a:off x="6178680" y="2226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1" name=""/>
          <p:cNvSpPr/>
          <p:nvPr/>
        </p:nvSpPr>
        <p:spPr>
          <a:xfrm flipH="1">
            <a:off x="6174000" y="2226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2" name=""/>
          <p:cNvSpPr/>
          <p:nvPr/>
        </p:nvSpPr>
        <p:spPr>
          <a:xfrm flipH="1">
            <a:off x="6159600" y="2226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3" name=""/>
          <p:cNvSpPr/>
          <p:nvPr/>
        </p:nvSpPr>
        <p:spPr>
          <a:xfrm flipH="1">
            <a:off x="6154920" y="2226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4" name=""/>
          <p:cNvSpPr/>
          <p:nvPr/>
        </p:nvSpPr>
        <p:spPr>
          <a:xfrm flipH="1">
            <a:off x="6145200" y="2226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5" name=""/>
          <p:cNvSpPr/>
          <p:nvPr/>
        </p:nvSpPr>
        <p:spPr>
          <a:xfrm flipH="1">
            <a:off x="6140520" y="223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6" name=""/>
          <p:cNvSpPr/>
          <p:nvPr/>
        </p:nvSpPr>
        <p:spPr>
          <a:xfrm flipH="1">
            <a:off x="6135840" y="223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7" name=""/>
          <p:cNvSpPr/>
          <p:nvPr/>
        </p:nvSpPr>
        <p:spPr>
          <a:xfrm flipH="1">
            <a:off x="6130800" y="22356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8" name=""/>
          <p:cNvSpPr/>
          <p:nvPr/>
        </p:nvSpPr>
        <p:spPr>
          <a:xfrm flipH="1">
            <a:off x="6126120" y="2245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9" name=""/>
          <p:cNvSpPr/>
          <p:nvPr/>
        </p:nvSpPr>
        <p:spPr>
          <a:xfrm>
            <a:off x="612612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0" name=""/>
          <p:cNvSpPr/>
          <p:nvPr/>
        </p:nvSpPr>
        <p:spPr>
          <a:xfrm>
            <a:off x="6126120" y="2254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1" name=""/>
          <p:cNvSpPr/>
          <p:nvPr/>
        </p:nvSpPr>
        <p:spPr>
          <a:xfrm>
            <a:off x="6126120" y="226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2" name=""/>
          <p:cNvSpPr/>
          <p:nvPr/>
        </p:nvSpPr>
        <p:spPr>
          <a:xfrm>
            <a:off x="6126120" y="226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3" name=""/>
          <p:cNvSpPr/>
          <p:nvPr/>
        </p:nvSpPr>
        <p:spPr>
          <a:xfrm>
            <a:off x="6126120" y="2273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4" name=""/>
          <p:cNvSpPr/>
          <p:nvPr/>
        </p:nvSpPr>
        <p:spPr>
          <a:xfrm>
            <a:off x="6130800" y="2288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5" name=""/>
          <p:cNvSpPr/>
          <p:nvPr/>
        </p:nvSpPr>
        <p:spPr>
          <a:xfrm>
            <a:off x="6135840" y="2292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6" name=""/>
          <p:cNvSpPr/>
          <p:nvPr/>
        </p:nvSpPr>
        <p:spPr>
          <a:xfrm>
            <a:off x="6140520" y="230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7" name=""/>
          <p:cNvSpPr/>
          <p:nvPr/>
        </p:nvSpPr>
        <p:spPr>
          <a:xfrm flipV="1">
            <a:off x="614520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8" name=""/>
          <p:cNvSpPr/>
          <p:nvPr/>
        </p:nvSpPr>
        <p:spPr>
          <a:xfrm flipV="1">
            <a:off x="6149880" y="22881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9" name=""/>
          <p:cNvSpPr/>
          <p:nvPr/>
        </p:nvSpPr>
        <p:spPr>
          <a:xfrm flipV="1">
            <a:off x="6159600" y="228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0" name=""/>
          <p:cNvSpPr/>
          <p:nvPr/>
        </p:nvSpPr>
        <p:spPr>
          <a:xfrm flipV="1">
            <a:off x="6164280" y="22690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1" name=""/>
          <p:cNvSpPr/>
          <p:nvPr/>
        </p:nvSpPr>
        <p:spPr>
          <a:xfrm flipV="1">
            <a:off x="6174000" y="2259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2" name=""/>
          <p:cNvSpPr/>
          <p:nvPr/>
        </p:nvSpPr>
        <p:spPr>
          <a:xfrm flipV="1">
            <a:off x="6174000" y="2254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3" name=""/>
          <p:cNvSpPr/>
          <p:nvPr/>
        </p:nvSpPr>
        <p:spPr>
          <a:xfrm flipV="1">
            <a:off x="6178680" y="225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4" name=""/>
          <p:cNvSpPr/>
          <p:nvPr/>
        </p:nvSpPr>
        <p:spPr>
          <a:xfrm flipV="1">
            <a:off x="6178680" y="2240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5" name=""/>
          <p:cNvSpPr/>
          <p:nvPr/>
        </p:nvSpPr>
        <p:spPr>
          <a:xfrm>
            <a:off x="618336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6" name=""/>
          <p:cNvSpPr/>
          <p:nvPr/>
        </p:nvSpPr>
        <p:spPr>
          <a:xfrm>
            <a:off x="618336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7" name=""/>
          <p:cNvSpPr/>
          <p:nvPr/>
        </p:nvSpPr>
        <p:spPr>
          <a:xfrm>
            <a:off x="6183360" y="225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8" name=""/>
          <p:cNvSpPr/>
          <p:nvPr/>
        </p:nvSpPr>
        <p:spPr>
          <a:xfrm>
            <a:off x="618336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9" name=""/>
          <p:cNvSpPr/>
          <p:nvPr/>
        </p:nvSpPr>
        <p:spPr>
          <a:xfrm flipH="1">
            <a:off x="6178680" y="225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0" name=""/>
          <p:cNvSpPr/>
          <p:nvPr/>
        </p:nvSpPr>
        <p:spPr>
          <a:xfrm>
            <a:off x="6178680" y="226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1" name=""/>
          <p:cNvSpPr/>
          <p:nvPr/>
        </p:nvSpPr>
        <p:spPr>
          <a:xfrm>
            <a:off x="6178680" y="226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2" name=""/>
          <p:cNvSpPr/>
          <p:nvPr/>
        </p:nvSpPr>
        <p:spPr>
          <a:xfrm>
            <a:off x="617868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3" name=""/>
          <p:cNvSpPr/>
          <p:nvPr/>
        </p:nvSpPr>
        <p:spPr>
          <a:xfrm>
            <a:off x="617868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4" name=""/>
          <p:cNvSpPr/>
          <p:nvPr/>
        </p:nvSpPr>
        <p:spPr>
          <a:xfrm>
            <a:off x="6178680" y="2283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5" name=""/>
          <p:cNvSpPr/>
          <p:nvPr/>
        </p:nvSpPr>
        <p:spPr>
          <a:xfrm>
            <a:off x="6178680" y="229284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6" name=""/>
          <p:cNvSpPr/>
          <p:nvPr/>
        </p:nvSpPr>
        <p:spPr>
          <a:xfrm>
            <a:off x="6178680" y="2316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7" name=""/>
          <p:cNvSpPr/>
          <p:nvPr/>
        </p:nvSpPr>
        <p:spPr>
          <a:xfrm>
            <a:off x="6178680" y="2326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8" name=""/>
          <p:cNvSpPr/>
          <p:nvPr/>
        </p:nvSpPr>
        <p:spPr>
          <a:xfrm flipH="1">
            <a:off x="6174000" y="23360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9" name=""/>
          <p:cNvSpPr/>
          <p:nvPr/>
        </p:nvSpPr>
        <p:spPr>
          <a:xfrm>
            <a:off x="6174000" y="2359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0" name=""/>
          <p:cNvSpPr/>
          <p:nvPr/>
        </p:nvSpPr>
        <p:spPr>
          <a:xfrm flipH="1">
            <a:off x="6164280" y="2369160"/>
            <a:ext cx="972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1" name=""/>
          <p:cNvSpPr/>
          <p:nvPr/>
        </p:nvSpPr>
        <p:spPr>
          <a:xfrm>
            <a:off x="6164280" y="2397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2" name=""/>
          <p:cNvSpPr/>
          <p:nvPr/>
        </p:nvSpPr>
        <p:spPr>
          <a:xfrm flipH="1">
            <a:off x="6159600" y="2407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3" name=""/>
          <p:cNvSpPr/>
          <p:nvPr/>
        </p:nvSpPr>
        <p:spPr>
          <a:xfrm flipH="1">
            <a:off x="6145200" y="24170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4" name=""/>
          <p:cNvSpPr/>
          <p:nvPr/>
        </p:nvSpPr>
        <p:spPr>
          <a:xfrm flipH="1">
            <a:off x="6140520" y="2436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5" name=""/>
          <p:cNvSpPr/>
          <p:nvPr/>
        </p:nvSpPr>
        <p:spPr>
          <a:xfrm flipH="1">
            <a:off x="6135840" y="2436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6" name=""/>
          <p:cNvSpPr/>
          <p:nvPr/>
        </p:nvSpPr>
        <p:spPr>
          <a:xfrm flipH="1">
            <a:off x="6130800" y="2440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7" name=""/>
          <p:cNvSpPr/>
          <p:nvPr/>
        </p:nvSpPr>
        <p:spPr>
          <a:xfrm flipH="1">
            <a:off x="6126120" y="244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8" name=""/>
          <p:cNvSpPr/>
          <p:nvPr/>
        </p:nvSpPr>
        <p:spPr>
          <a:xfrm flipH="1">
            <a:off x="6121440" y="2440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9" name=""/>
          <p:cNvSpPr/>
          <p:nvPr/>
        </p:nvSpPr>
        <p:spPr>
          <a:xfrm flipH="1" flipV="1">
            <a:off x="6116760" y="2431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0" name=""/>
          <p:cNvSpPr/>
          <p:nvPr/>
        </p:nvSpPr>
        <p:spPr>
          <a:xfrm flipV="1">
            <a:off x="6116760" y="242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1" name=""/>
          <p:cNvSpPr/>
          <p:nvPr/>
        </p:nvSpPr>
        <p:spPr>
          <a:xfrm flipV="1">
            <a:off x="6116760" y="239796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2" name=""/>
          <p:cNvSpPr/>
          <p:nvPr/>
        </p:nvSpPr>
        <p:spPr>
          <a:xfrm>
            <a:off x="6255000" y="2292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3" name=""/>
          <p:cNvSpPr/>
          <p:nvPr/>
        </p:nvSpPr>
        <p:spPr>
          <a:xfrm>
            <a:off x="655992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4" name=""/>
          <p:cNvSpPr/>
          <p:nvPr/>
        </p:nvSpPr>
        <p:spPr>
          <a:xfrm>
            <a:off x="655992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5" name=""/>
          <p:cNvSpPr/>
          <p:nvPr/>
        </p:nvSpPr>
        <p:spPr>
          <a:xfrm flipH="1">
            <a:off x="6555240" y="2245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6" name=""/>
          <p:cNvSpPr/>
          <p:nvPr/>
        </p:nvSpPr>
        <p:spPr>
          <a:xfrm>
            <a:off x="6555240" y="225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7" name=""/>
          <p:cNvSpPr/>
          <p:nvPr/>
        </p:nvSpPr>
        <p:spPr>
          <a:xfrm flipH="1">
            <a:off x="6550560" y="2254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8" name=""/>
          <p:cNvSpPr/>
          <p:nvPr/>
        </p:nvSpPr>
        <p:spPr>
          <a:xfrm>
            <a:off x="6550560" y="225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9" name=""/>
          <p:cNvSpPr/>
          <p:nvPr/>
        </p:nvSpPr>
        <p:spPr>
          <a:xfrm flipH="1">
            <a:off x="6536160" y="22644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0" name=""/>
          <p:cNvSpPr/>
          <p:nvPr/>
        </p:nvSpPr>
        <p:spPr>
          <a:xfrm flipH="1">
            <a:off x="6531480" y="228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1" name=""/>
          <p:cNvSpPr/>
          <p:nvPr/>
        </p:nvSpPr>
        <p:spPr>
          <a:xfrm flipH="1">
            <a:off x="6517080" y="2288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2" name=""/>
          <p:cNvSpPr/>
          <p:nvPr/>
        </p:nvSpPr>
        <p:spPr>
          <a:xfrm flipH="1">
            <a:off x="6507720" y="2292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3" name=""/>
          <p:cNvSpPr/>
          <p:nvPr/>
        </p:nvSpPr>
        <p:spPr>
          <a:xfrm flipH="1">
            <a:off x="6488640" y="22928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4" name=""/>
          <p:cNvSpPr/>
          <p:nvPr/>
        </p:nvSpPr>
        <p:spPr>
          <a:xfrm flipH="1" flipV="1">
            <a:off x="6483600" y="2288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5" name=""/>
          <p:cNvSpPr/>
          <p:nvPr/>
        </p:nvSpPr>
        <p:spPr>
          <a:xfrm flipH="1" flipV="1">
            <a:off x="6478920" y="2278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6" name=""/>
          <p:cNvSpPr/>
          <p:nvPr/>
        </p:nvSpPr>
        <p:spPr>
          <a:xfrm flipH="1" flipV="1">
            <a:off x="6469560" y="22597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7" name=""/>
          <p:cNvSpPr/>
          <p:nvPr/>
        </p:nvSpPr>
        <p:spPr>
          <a:xfrm flipV="1">
            <a:off x="6469560" y="2240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8" name=""/>
          <p:cNvSpPr/>
          <p:nvPr/>
        </p:nvSpPr>
        <p:spPr>
          <a:xfrm flipV="1">
            <a:off x="646956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9" name=""/>
          <p:cNvSpPr/>
          <p:nvPr/>
        </p:nvSpPr>
        <p:spPr>
          <a:xfrm flipV="1">
            <a:off x="6469560" y="221652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0" name=""/>
          <p:cNvSpPr/>
          <p:nvPr/>
        </p:nvSpPr>
        <p:spPr>
          <a:xfrm flipV="1">
            <a:off x="647892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1" name=""/>
          <p:cNvSpPr/>
          <p:nvPr/>
        </p:nvSpPr>
        <p:spPr>
          <a:xfrm>
            <a:off x="6483600" y="22118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2" name=""/>
          <p:cNvSpPr/>
          <p:nvPr/>
        </p:nvSpPr>
        <p:spPr>
          <a:xfrm>
            <a:off x="6502680" y="22118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3" name=""/>
          <p:cNvSpPr/>
          <p:nvPr/>
        </p:nvSpPr>
        <p:spPr>
          <a:xfrm>
            <a:off x="6512400" y="22165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4" name=""/>
          <p:cNvSpPr/>
          <p:nvPr/>
        </p:nvSpPr>
        <p:spPr>
          <a:xfrm>
            <a:off x="6521760" y="22215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5" name=""/>
          <p:cNvSpPr/>
          <p:nvPr/>
        </p:nvSpPr>
        <p:spPr>
          <a:xfrm>
            <a:off x="6526800" y="223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6" name=""/>
          <p:cNvSpPr/>
          <p:nvPr/>
        </p:nvSpPr>
        <p:spPr>
          <a:xfrm>
            <a:off x="6531480" y="223560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7" name=""/>
          <p:cNvSpPr/>
          <p:nvPr/>
        </p:nvSpPr>
        <p:spPr>
          <a:xfrm>
            <a:off x="662688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8" name=""/>
          <p:cNvSpPr/>
          <p:nvPr/>
        </p:nvSpPr>
        <p:spPr>
          <a:xfrm>
            <a:off x="6626880" y="219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9" name=""/>
          <p:cNvSpPr/>
          <p:nvPr/>
        </p:nvSpPr>
        <p:spPr>
          <a:xfrm>
            <a:off x="663156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0" name=""/>
          <p:cNvSpPr/>
          <p:nvPr/>
        </p:nvSpPr>
        <p:spPr>
          <a:xfrm>
            <a:off x="663156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1" name=""/>
          <p:cNvSpPr/>
          <p:nvPr/>
        </p:nvSpPr>
        <p:spPr>
          <a:xfrm>
            <a:off x="663156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2" name=""/>
          <p:cNvSpPr/>
          <p:nvPr/>
        </p:nvSpPr>
        <p:spPr>
          <a:xfrm>
            <a:off x="663156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3" name=""/>
          <p:cNvSpPr/>
          <p:nvPr/>
        </p:nvSpPr>
        <p:spPr>
          <a:xfrm>
            <a:off x="663156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4" name=""/>
          <p:cNvSpPr/>
          <p:nvPr/>
        </p:nvSpPr>
        <p:spPr>
          <a:xfrm>
            <a:off x="6631560" y="2221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5" name=""/>
          <p:cNvSpPr/>
          <p:nvPr/>
        </p:nvSpPr>
        <p:spPr>
          <a:xfrm>
            <a:off x="6631560" y="2226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6" name=""/>
          <p:cNvSpPr/>
          <p:nvPr/>
        </p:nvSpPr>
        <p:spPr>
          <a:xfrm>
            <a:off x="6631560" y="2235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7" name=""/>
          <p:cNvSpPr/>
          <p:nvPr/>
        </p:nvSpPr>
        <p:spPr>
          <a:xfrm>
            <a:off x="6631560" y="225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8" name=""/>
          <p:cNvSpPr/>
          <p:nvPr/>
        </p:nvSpPr>
        <p:spPr>
          <a:xfrm>
            <a:off x="6631560" y="225972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9" name=""/>
          <p:cNvSpPr/>
          <p:nvPr/>
        </p:nvSpPr>
        <p:spPr>
          <a:xfrm>
            <a:off x="663156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0" name=""/>
          <p:cNvSpPr/>
          <p:nvPr/>
        </p:nvSpPr>
        <p:spPr>
          <a:xfrm>
            <a:off x="6631560" y="2297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1" name=""/>
          <p:cNvSpPr/>
          <p:nvPr/>
        </p:nvSpPr>
        <p:spPr>
          <a:xfrm>
            <a:off x="6631560" y="2302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2" name=""/>
          <p:cNvSpPr/>
          <p:nvPr/>
        </p:nvSpPr>
        <p:spPr>
          <a:xfrm>
            <a:off x="6631560" y="230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3" name=""/>
          <p:cNvSpPr/>
          <p:nvPr/>
        </p:nvSpPr>
        <p:spPr>
          <a:xfrm flipV="1">
            <a:off x="666972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4" name=""/>
          <p:cNvSpPr/>
          <p:nvPr/>
        </p:nvSpPr>
        <p:spPr>
          <a:xfrm flipH="1">
            <a:off x="6665040" y="217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5" name=""/>
          <p:cNvSpPr/>
          <p:nvPr/>
        </p:nvSpPr>
        <p:spPr>
          <a:xfrm flipV="1">
            <a:off x="666504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6" name=""/>
          <p:cNvSpPr/>
          <p:nvPr/>
        </p:nvSpPr>
        <p:spPr>
          <a:xfrm flipH="1">
            <a:off x="6660000" y="2173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7" name=""/>
          <p:cNvSpPr/>
          <p:nvPr/>
        </p:nvSpPr>
        <p:spPr>
          <a:xfrm flipH="1">
            <a:off x="6655320" y="2173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8" name=""/>
          <p:cNvSpPr/>
          <p:nvPr/>
        </p:nvSpPr>
        <p:spPr>
          <a:xfrm flipH="1">
            <a:off x="6640920" y="21736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9" name=""/>
          <p:cNvSpPr/>
          <p:nvPr/>
        </p:nvSpPr>
        <p:spPr>
          <a:xfrm flipH="1">
            <a:off x="6636240" y="217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0" name=""/>
          <p:cNvSpPr/>
          <p:nvPr/>
        </p:nvSpPr>
        <p:spPr>
          <a:xfrm flipH="1">
            <a:off x="6621840" y="21787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1" name=""/>
          <p:cNvSpPr/>
          <p:nvPr/>
        </p:nvSpPr>
        <p:spPr>
          <a:xfrm flipH="1">
            <a:off x="6603120" y="2183400"/>
            <a:ext cx="18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2" name=""/>
          <p:cNvSpPr/>
          <p:nvPr/>
        </p:nvSpPr>
        <p:spPr>
          <a:xfrm flipV="1">
            <a:off x="6726960" y="226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3" name=""/>
          <p:cNvSpPr/>
          <p:nvPr/>
        </p:nvSpPr>
        <p:spPr>
          <a:xfrm flipV="1">
            <a:off x="6726960" y="225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4" name=""/>
          <p:cNvSpPr/>
          <p:nvPr/>
        </p:nvSpPr>
        <p:spPr>
          <a:xfrm flipV="1">
            <a:off x="6731640" y="225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5" name=""/>
          <p:cNvSpPr/>
          <p:nvPr/>
        </p:nvSpPr>
        <p:spPr>
          <a:xfrm flipV="1">
            <a:off x="6731640" y="2245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6" name=""/>
          <p:cNvSpPr/>
          <p:nvPr/>
        </p:nvSpPr>
        <p:spPr>
          <a:xfrm flipV="1">
            <a:off x="6736320" y="22309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7" name=""/>
          <p:cNvSpPr/>
          <p:nvPr/>
        </p:nvSpPr>
        <p:spPr>
          <a:xfrm flipV="1">
            <a:off x="6741360" y="2221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8" name=""/>
          <p:cNvSpPr/>
          <p:nvPr/>
        </p:nvSpPr>
        <p:spPr>
          <a:xfrm flipV="1">
            <a:off x="6746040" y="2211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9" name=""/>
          <p:cNvSpPr/>
          <p:nvPr/>
        </p:nvSpPr>
        <p:spPr>
          <a:xfrm flipV="1">
            <a:off x="6750720" y="2178720"/>
            <a:ext cx="1440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0" name=""/>
          <p:cNvSpPr/>
          <p:nvPr/>
        </p:nvSpPr>
        <p:spPr>
          <a:xfrm flipV="1">
            <a:off x="6765120" y="2169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1" name=""/>
          <p:cNvSpPr/>
          <p:nvPr/>
        </p:nvSpPr>
        <p:spPr>
          <a:xfrm flipV="1">
            <a:off x="676980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2" name=""/>
          <p:cNvSpPr/>
          <p:nvPr/>
        </p:nvSpPr>
        <p:spPr>
          <a:xfrm flipV="1">
            <a:off x="6769800" y="21452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3" name=""/>
          <p:cNvSpPr/>
          <p:nvPr/>
        </p:nvSpPr>
        <p:spPr>
          <a:xfrm>
            <a:off x="6779160" y="2145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4" name=""/>
          <p:cNvSpPr/>
          <p:nvPr/>
        </p:nvSpPr>
        <p:spPr>
          <a:xfrm>
            <a:off x="6784200" y="2145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5" name=""/>
          <p:cNvSpPr/>
          <p:nvPr/>
        </p:nvSpPr>
        <p:spPr>
          <a:xfrm>
            <a:off x="6788880" y="215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6" name=""/>
          <p:cNvSpPr/>
          <p:nvPr/>
        </p:nvSpPr>
        <p:spPr>
          <a:xfrm>
            <a:off x="678888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7" name=""/>
          <p:cNvSpPr/>
          <p:nvPr/>
        </p:nvSpPr>
        <p:spPr>
          <a:xfrm>
            <a:off x="6788880" y="2169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8" name=""/>
          <p:cNvSpPr/>
          <p:nvPr/>
        </p:nvSpPr>
        <p:spPr>
          <a:xfrm>
            <a:off x="6788880" y="2178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9" name=""/>
          <p:cNvSpPr/>
          <p:nvPr/>
        </p:nvSpPr>
        <p:spPr>
          <a:xfrm>
            <a:off x="6788880" y="21880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0" name=""/>
          <p:cNvSpPr/>
          <p:nvPr/>
        </p:nvSpPr>
        <p:spPr>
          <a:xfrm>
            <a:off x="6793560" y="2211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1" name=""/>
          <p:cNvSpPr/>
          <p:nvPr/>
        </p:nvSpPr>
        <p:spPr>
          <a:xfrm>
            <a:off x="679356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2" name=""/>
          <p:cNvSpPr/>
          <p:nvPr/>
        </p:nvSpPr>
        <p:spPr>
          <a:xfrm>
            <a:off x="679356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3" name=""/>
          <p:cNvSpPr/>
          <p:nvPr/>
        </p:nvSpPr>
        <p:spPr>
          <a:xfrm>
            <a:off x="679356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4" name=""/>
          <p:cNvSpPr/>
          <p:nvPr/>
        </p:nvSpPr>
        <p:spPr>
          <a:xfrm>
            <a:off x="6793560" y="2245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5" name=""/>
          <p:cNvSpPr/>
          <p:nvPr/>
        </p:nvSpPr>
        <p:spPr>
          <a:xfrm>
            <a:off x="6798240" y="2254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6" name=""/>
          <p:cNvSpPr/>
          <p:nvPr/>
        </p:nvSpPr>
        <p:spPr>
          <a:xfrm>
            <a:off x="6798240" y="22644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7" name=""/>
          <p:cNvSpPr/>
          <p:nvPr/>
        </p:nvSpPr>
        <p:spPr>
          <a:xfrm>
            <a:off x="673164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8" name=""/>
          <p:cNvSpPr/>
          <p:nvPr/>
        </p:nvSpPr>
        <p:spPr>
          <a:xfrm>
            <a:off x="673164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9" name=""/>
          <p:cNvSpPr/>
          <p:nvPr/>
        </p:nvSpPr>
        <p:spPr>
          <a:xfrm flipH="1">
            <a:off x="6726960" y="2188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0" name=""/>
          <p:cNvSpPr/>
          <p:nvPr/>
        </p:nvSpPr>
        <p:spPr>
          <a:xfrm>
            <a:off x="672696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1" name=""/>
          <p:cNvSpPr/>
          <p:nvPr/>
        </p:nvSpPr>
        <p:spPr>
          <a:xfrm>
            <a:off x="672696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2" name=""/>
          <p:cNvSpPr/>
          <p:nvPr/>
        </p:nvSpPr>
        <p:spPr>
          <a:xfrm>
            <a:off x="672696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3" name=""/>
          <p:cNvSpPr/>
          <p:nvPr/>
        </p:nvSpPr>
        <p:spPr>
          <a:xfrm flipH="1">
            <a:off x="6722280" y="2207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4" name=""/>
          <p:cNvSpPr/>
          <p:nvPr/>
        </p:nvSpPr>
        <p:spPr>
          <a:xfrm>
            <a:off x="6722280" y="22215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5" name=""/>
          <p:cNvSpPr/>
          <p:nvPr/>
        </p:nvSpPr>
        <p:spPr>
          <a:xfrm flipH="1">
            <a:off x="6717240" y="22453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6" name=""/>
          <p:cNvSpPr/>
          <p:nvPr/>
        </p:nvSpPr>
        <p:spPr>
          <a:xfrm>
            <a:off x="6717240" y="2254680"/>
            <a:ext cx="504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7" name=""/>
          <p:cNvSpPr/>
          <p:nvPr/>
        </p:nvSpPr>
        <p:spPr>
          <a:xfrm>
            <a:off x="6722280" y="2278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8" name=""/>
          <p:cNvSpPr/>
          <p:nvPr/>
        </p:nvSpPr>
        <p:spPr>
          <a:xfrm>
            <a:off x="6722280" y="228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9" name=""/>
          <p:cNvSpPr/>
          <p:nvPr/>
        </p:nvSpPr>
        <p:spPr>
          <a:xfrm>
            <a:off x="6722280" y="2292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0" name=""/>
          <p:cNvSpPr/>
          <p:nvPr/>
        </p:nvSpPr>
        <p:spPr>
          <a:xfrm flipV="1">
            <a:off x="6726960" y="227880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1" name=""/>
          <p:cNvSpPr/>
          <p:nvPr/>
        </p:nvSpPr>
        <p:spPr>
          <a:xfrm flipV="1">
            <a:off x="6750720" y="2221560"/>
            <a:ext cx="4284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2" name=""/>
          <p:cNvSpPr/>
          <p:nvPr/>
        </p:nvSpPr>
        <p:spPr>
          <a:xfrm flipV="1">
            <a:off x="6793560" y="2211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3" name=""/>
          <p:cNvSpPr/>
          <p:nvPr/>
        </p:nvSpPr>
        <p:spPr>
          <a:xfrm flipV="1">
            <a:off x="6798240" y="2178720"/>
            <a:ext cx="190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4" name=""/>
          <p:cNvSpPr/>
          <p:nvPr/>
        </p:nvSpPr>
        <p:spPr>
          <a:xfrm flipV="1">
            <a:off x="6817320" y="21643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5" name=""/>
          <p:cNvSpPr/>
          <p:nvPr/>
        </p:nvSpPr>
        <p:spPr>
          <a:xfrm>
            <a:off x="677916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6" name=""/>
          <p:cNvSpPr/>
          <p:nvPr/>
        </p:nvSpPr>
        <p:spPr>
          <a:xfrm>
            <a:off x="6779160" y="2250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7" name=""/>
          <p:cNvSpPr/>
          <p:nvPr/>
        </p:nvSpPr>
        <p:spPr>
          <a:xfrm>
            <a:off x="678420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8" name=""/>
          <p:cNvSpPr/>
          <p:nvPr/>
        </p:nvSpPr>
        <p:spPr>
          <a:xfrm>
            <a:off x="678420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9" name=""/>
          <p:cNvSpPr/>
          <p:nvPr/>
        </p:nvSpPr>
        <p:spPr>
          <a:xfrm>
            <a:off x="6788880" y="225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0" name=""/>
          <p:cNvSpPr/>
          <p:nvPr/>
        </p:nvSpPr>
        <p:spPr>
          <a:xfrm>
            <a:off x="6788880" y="2264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1" name=""/>
          <p:cNvSpPr/>
          <p:nvPr/>
        </p:nvSpPr>
        <p:spPr>
          <a:xfrm>
            <a:off x="6793560" y="226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2" name=""/>
          <p:cNvSpPr/>
          <p:nvPr/>
        </p:nvSpPr>
        <p:spPr>
          <a:xfrm>
            <a:off x="6793560" y="22737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3" name=""/>
          <p:cNvSpPr/>
          <p:nvPr/>
        </p:nvSpPr>
        <p:spPr>
          <a:xfrm>
            <a:off x="680328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4" name=""/>
          <p:cNvSpPr/>
          <p:nvPr/>
        </p:nvSpPr>
        <p:spPr>
          <a:xfrm>
            <a:off x="6807960" y="22834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5" name=""/>
          <p:cNvSpPr/>
          <p:nvPr/>
        </p:nvSpPr>
        <p:spPr>
          <a:xfrm flipV="1">
            <a:off x="686520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6" name=""/>
          <p:cNvSpPr/>
          <p:nvPr/>
        </p:nvSpPr>
        <p:spPr>
          <a:xfrm flipV="1">
            <a:off x="686520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7" name=""/>
          <p:cNvSpPr/>
          <p:nvPr/>
        </p:nvSpPr>
        <p:spPr>
          <a:xfrm flipV="1">
            <a:off x="6865200" y="226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8" name=""/>
          <p:cNvSpPr/>
          <p:nvPr/>
        </p:nvSpPr>
        <p:spPr>
          <a:xfrm>
            <a:off x="6865200" y="2269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9" name=""/>
          <p:cNvSpPr/>
          <p:nvPr/>
        </p:nvSpPr>
        <p:spPr>
          <a:xfrm flipV="1">
            <a:off x="6869880" y="226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0" name=""/>
          <p:cNvSpPr/>
          <p:nvPr/>
        </p:nvSpPr>
        <p:spPr>
          <a:xfrm flipV="1">
            <a:off x="6869880" y="2254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1" name=""/>
          <p:cNvSpPr/>
          <p:nvPr/>
        </p:nvSpPr>
        <p:spPr>
          <a:xfrm flipV="1">
            <a:off x="6869880" y="225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2" name=""/>
          <p:cNvSpPr/>
          <p:nvPr/>
        </p:nvSpPr>
        <p:spPr>
          <a:xfrm flipV="1">
            <a:off x="6874560" y="222624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3" name=""/>
          <p:cNvSpPr/>
          <p:nvPr/>
        </p:nvSpPr>
        <p:spPr>
          <a:xfrm flipV="1">
            <a:off x="6884280" y="2216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4" name=""/>
          <p:cNvSpPr/>
          <p:nvPr/>
        </p:nvSpPr>
        <p:spPr>
          <a:xfrm flipV="1">
            <a:off x="688428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5" name=""/>
          <p:cNvSpPr/>
          <p:nvPr/>
        </p:nvSpPr>
        <p:spPr>
          <a:xfrm flipV="1">
            <a:off x="6888960" y="218340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6" name=""/>
          <p:cNvSpPr/>
          <p:nvPr/>
        </p:nvSpPr>
        <p:spPr>
          <a:xfrm flipV="1">
            <a:off x="6898680" y="217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7" name=""/>
          <p:cNvSpPr/>
          <p:nvPr/>
        </p:nvSpPr>
        <p:spPr>
          <a:xfrm flipV="1">
            <a:off x="6903360" y="2173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8" name=""/>
          <p:cNvSpPr/>
          <p:nvPr/>
        </p:nvSpPr>
        <p:spPr>
          <a:xfrm>
            <a:off x="6908040" y="2173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9" name=""/>
          <p:cNvSpPr/>
          <p:nvPr/>
        </p:nvSpPr>
        <p:spPr>
          <a:xfrm>
            <a:off x="6917760" y="21736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0" name=""/>
          <p:cNvSpPr/>
          <p:nvPr/>
        </p:nvSpPr>
        <p:spPr>
          <a:xfrm>
            <a:off x="6927120" y="217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1" name=""/>
          <p:cNvSpPr/>
          <p:nvPr/>
        </p:nvSpPr>
        <p:spPr>
          <a:xfrm>
            <a:off x="693180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2" name=""/>
          <p:cNvSpPr/>
          <p:nvPr/>
        </p:nvSpPr>
        <p:spPr>
          <a:xfrm>
            <a:off x="6931800" y="2188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3" name=""/>
          <p:cNvSpPr/>
          <p:nvPr/>
        </p:nvSpPr>
        <p:spPr>
          <a:xfrm>
            <a:off x="6936840" y="2192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4" name=""/>
          <p:cNvSpPr/>
          <p:nvPr/>
        </p:nvSpPr>
        <p:spPr>
          <a:xfrm>
            <a:off x="694152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5" name=""/>
          <p:cNvSpPr/>
          <p:nvPr/>
        </p:nvSpPr>
        <p:spPr>
          <a:xfrm>
            <a:off x="6941520" y="2216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6" name=""/>
          <p:cNvSpPr/>
          <p:nvPr/>
        </p:nvSpPr>
        <p:spPr>
          <a:xfrm>
            <a:off x="6941520" y="2226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7" name=""/>
          <p:cNvSpPr/>
          <p:nvPr/>
        </p:nvSpPr>
        <p:spPr>
          <a:xfrm>
            <a:off x="694620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8" name=""/>
          <p:cNvSpPr/>
          <p:nvPr/>
        </p:nvSpPr>
        <p:spPr>
          <a:xfrm>
            <a:off x="694620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9" name=""/>
          <p:cNvSpPr/>
          <p:nvPr/>
        </p:nvSpPr>
        <p:spPr>
          <a:xfrm>
            <a:off x="6946200" y="225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0" name=""/>
          <p:cNvSpPr/>
          <p:nvPr/>
        </p:nvSpPr>
        <p:spPr>
          <a:xfrm>
            <a:off x="6950880" y="2264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1" name=""/>
          <p:cNvSpPr/>
          <p:nvPr/>
        </p:nvSpPr>
        <p:spPr>
          <a:xfrm>
            <a:off x="7036920" y="2283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2" name=""/>
          <p:cNvSpPr/>
          <p:nvPr/>
        </p:nvSpPr>
        <p:spPr>
          <a:xfrm flipH="1">
            <a:off x="7031880" y="2288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3" name=""/>
          <p:cNvSpPr/>
          <p:nvPr/>
        </p:nvSpPr>
        <p:spPr>
          <a:xfrm>
            <a:off x="7031880" y="2288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4" name=""/>
          <p:cNvSpPr/>
          <p:nvPr/>
        </p:nvSpPr>
        <p:spPr>
          <a:xfrm flipH="1">
            <a:off x="722268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5" name=""/>
          <p:cNvSpPr/>
          <p:nvPr/>
        </p:nvSpPr>
        <p:spPr>
          <a:xfrm>
            <a:off x="7222680" y="215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6" name=""/>
          <p:cNvSpPr/>
          <p:nvPr/>
        </p:nvSpPr>
        <p:spPr>
          <a:xfrm>
            <a:off x="7222680" y="2164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7" name=""/>
          <p:cNvSpPr/>
          <p:nvPr/>
        </p:nvSpPr>
        <p:spPr>
          <a:xfrm>
            <a:off x="7227360" y="2164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8" name=""/>
          <p:cNvSpPr/>
          <p:nvPr/>
        </p:nvSpPr>
        <p:spPr>
          <a:xfrm>
            <a:off x="7232400" y="2164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9" name=""/>
          <p:cNvSpPr/>
          <p:nvPr/>
        </p:nvSpPr>
        <p:spPr>
          <a:xfrm>
            <a:off x="7237080" y="2164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0" name=""/>
          <p:cNvSpPr/>
          <p:nvPr/>
        </p:nvSpPr>
        <p:spPr>
          <a:xfrm flipV="1">
            <a:off x="7246440" y="21596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1" name=""/>
          <p:cNvSpPr/>
          <p:nvPr/>
        </p:nvSpPr>
        <p:spPr>
          <a:xfrm>
            <a:off x="7260840" y="21596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2" name=""/>
          <p:cNvSpPr/>
          <p:nvPr/>
        </p:nvSpPr>
        <p:spPr>
          <a:xfrm flipV="1">
            <a:off x="7270560" y="2154600"/>
            <a:ext cx="33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3" name=""/>
          <p:cNvSpPr/>
          <p:nvPr/>
        </p:nvSpPr>
        <p:spPr>
          <a:xfrm>
            <a:off x="7303680" y="2154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4" name=""/>
          <p:cNvSpPr/>
          <p:nvPr/>
        </p:nvSpPr>
        <p:spPr>
          <a:xfrm>
            <a:off x="7308360" y="21546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5" name=""/>
          <p:cNvSpPr/>
          <p:nvPr/>
        </p:nvSpPr>
        <p:spPr>
          <a:xfrm>
            <a:off x="7327440" y="21546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6" name=""/>
          <p:cNvSpPr/>
          <p:nvPr/>
        </p:nvSpPr>
        <p:spPr>
          <a:xfrm>
            <a:off x="7332480" y="215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7" name=""/>
          <p:cNvSpPr/>
          <p:nvPr/>
        </p:nvSpPr>
        <p:spPr>
          <a:xfrm>
            <a:off x="7332480" y="2164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8" name=""/>
          <p:cNvSpPr/>
          <p:nvPr/>
        </p:nvSpPr>
        <p:spPr>
          <a:xfrm flipH="1">
            <a:off x="7327440" y="217872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9" name=""/>
          <p:cNvSpPr/>
          <p:nvPr/>
        </p:nvSpPr>
        <p:spPr>
          <a:xfrm>
            <a:off x="7327440" y="2192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0" name=""/>
          <p:cNvSpPr/>
          <p:nvPr/>
        </p:nvSpPr>
        <p:spPr>
          <a:xfrm flipH="1">
            <a:off x="7322760" y="22024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1" name=""/>
          <p:cNvSpPr/>
          <p:nvPr/>
        </p:nvSpPr>
        <p:spPr>
          <a:xfrm>
            <a:off x="732276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2" name=""/>
          <p:cNvSpPr/>
          <p:nvPr/>
        </p:nvSpPr>
        <p:spPr>
          <a:xfrm>
            <a:off x="7322760" y="223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3" name=""/>
          <p:cNvSpPr/>
          <p:nvPr/>
        </p:nvSpPr>
        <p:spPr>
          <a:xfrm>
            <a:off x="732276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4" name=""/>
          <p:cNvSpPr/>
          <p:nvPr/>
        </p:nvSpPr>
        <p:spPr>
          <a:xfrm flipH="1">
            <a:off x="7318080" y="2245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5" name=""/>
          <p:cNvSpPr/>
          <p:nvPr/>
        </p:nvSpPr>
        <p:spPr>
          <a:xfrm>
            <a:off x="7318080" y="2254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6" name=""/>
          <p:cNvSpPr/>
          <p:nvPr/>
        </p:nvSpPr>
        <p:spPr>
          <a:xfrm>
            <a:off x="7322760" y="225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7" name=""/>
          <p:cNvSpPr/>
          <p:nvPr/>
        </p:nvSpPr>
        <p:spPr>
          <a:xfrm>
            <a:off x="7322760" y="2264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8" name=""/>
          <p:cNvSpPr/>
          <p:nvPr/>
        </p:nvSpPr>
        <p:spPr>
          <a:xfrm>
            <a:off x="7337160" y="2269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9" name=""/>
          <p:cNvSpPr/>
          <p:nvPr/>
        </p:nvSpPr>
        <p:spPr>
          <a:xfrm>
            <a:off x="7346520" y="2269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0" name=""/>
          <p:cNvSpPr/>
          <p:nvPr/>
        </p:nvSpPr>
        <p:spPr>
          <a:xfrm flipV="1">
            <a:off x="7351560" y="225468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1" name=""/>
          <p:cNvSpPr/>
          <p:nvPr/>
        </p:nvSpPr>
        <p:spPr>
          <a:xfrm flipV="1">
            <a:off x="7375320" y="225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2" name=""/>
          <p:cNvSpPr/>
          <p:nvPr/>
        </p:nvSpPr>
        <p:spPr>
          <a:xfrm flipV="1">
            <a:off x="738000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3" name=""/>
          <p:cNvSpPr/>
          <p:nvPr/>
        </p:nvSpPr>
        <p:spPr>
          <a:xfrm flipV="1">
            <a:off x="7380000" y="2240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4" name=""/>
          <p:cNvSpPr/>
          <p:nvPr/>
        </p:nvSpPr>
        <p:spPr>
          <a:xfrm flipV="1">
            <a:off x="7384680" y="221184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5" name=""/>
          <p:cNvSpPr/>
          <p:nvPr/>
        </p:nvSpPr>
        <p:spPr>
          <a:xfrm flipV="1">
            <a:off x="7399080" y="2207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6" name=""/>
          <p:cNvSpPr/>
          <p:nvPr/>
        </p:nvSpPr>
        <p:spPr>
          <a:xfrm flipV="1">
            <a:off x="7403760" y="2197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7" name=""/>
          <p:cNvSpPr/>
          <p:nvPr/>
        </p:nvSpPr>
        <p:spPr>
          <a:xfrm flipV="1">
            <a:off x="7403760" y="216900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8" name=""/>
          <p:cNvSpPr/>
          <p:nvPr/>
        </p:nvSpPr>
        <p:spPr>
          <a:xfrm flipV="1">
            <a:off x="7408800" y="2159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9" name=""/>
          <p:cNvSpPr/>
          <p:nvPr/>
        </p:nvSpPr>
        <p:spPr>
          <a:xfrm flipV="1">
            <a:off x="7408800" y="21405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0" name=""/>
          <p:cNvSpPr/>
          <p:nvPr/>
        </p:nvSpPr>
        <p:spPr>
          <a:xfrm flipH="1" flipV="1">
            <a:off x="7403760" y="2130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1" name=""/>
          <p:cNvSpPr/>
          <p:nvPr/>
        </p:nvSpPr>
        <p:spPr>
          <a:xfrm flipH="1" flipV="1">
            <a:off x="7399080" y="2126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2" name=""/>
          <p:cNvSpPr/>
          <p:nvPr/>
        </p:nvSpPr>
        <p:spPr>
          <a:xfrm flipV="1">
            <a:off x="7399080" y="2121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3" name=""/>
          <p:cNvSpPr/>
          <p:nvPr/>
        </p:nvSpPr>
        <p:spPr>
          <a:xfrm flipH="1">
            <a:off x="7394400" y="2121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4" name=""/>
          <p:cNvSpPr/>
          <p:nvPr/>
        </p:nvSpPr>
        <p:spPr>
          <a:xfrm flipH="1">
            <a:off x="7389720" y="2121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5" name=""/>
          <p:cNvSpPr/>
          <p:nvPr/>
        </p:nvSpPr>
        <p:spPr>
          <a:xfrm flipH="1">
            <a:off x="7384680" y="2126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6" name=""/>
          <p:cNvSpPr/>
          <p:nvPr/>
        </p:nvSpPr>
        <p:spPr>
          <a:xfrm flipH="1">
            <a:off x="7380000" y="2130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7" name=""/>
          <p:cNvSpPr/>
          <p:nvPr/>
        </p:nvSpPr>
        <p:spPr>
          <a:xfrm>
            <a:off x="7380000" y="2140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8" name=""/>
          <p:cNvSpPr/>
          <p:nvPr/>
        </p:nvSpPr>
        <p:spPr>
          <a:xfrm>
            <a:off x="7380000" y="214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9" name=""/>
          <p:cNvSpPr/>
          <p:nvPr/>
        </p:nvSpPr>
        <p:spPr>
          <a:xfrm>
            <a:off x="7380000" y="2149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0" name=""/>
          <p:cNvSpPr/>
          <p:nvPr/>
        </p:nvSpPr>
        <p:spPr>
          <a:xfrm flipH="1">
            <a:off x="7375320" y="2159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1" name=""/>
          <p:cNvSpPr/>
          <p:nvPr/>
        </p:nvSpPr>
        <p:spPr>
          <a:xfrm>
            <a:off x="7375320" y="2169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2" name=""/>
          <p:cNvSpPr/>
          <p:nvPr/>
        </p:nvSpPr>
        <p:spPr>
          <a:xfrm>
            <a:off x="737532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3" name=""/>
          <p:cNvSpPr/>
          <p:nvPr/>
        </p:nvSpPr>
        <p:spPr>
          <a:xfrm>
            <a:off x="7375320" y="2188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4" name=""/>
          <p:cNvSpPr/>
          <p:nvPr/>
        </p:nvSpPr>
        <p:spPr>
          <a:xfrm>
            <a:off x="7375320" y="219780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5" name=""/>
          <p:cNvSpPr/>
          <p:nvPr/>
        </p:nvSpPr>
        <p:spPr>
          <a:xfrm>
            <a:off x="7380000" y="2216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6" name=""/>
          <p:cNvSpPr/>
          <p:nvPr/>
        </p:nvSpPr>
        <p:spPr>
          <a:xfrm>
            <a:off x="7380000" y="2235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7" name=""/>
          <p:cNvSpPr/>
          <p:nvPr/>
        </p:nvSpPr>
        <p:spPr>
          <a:xfrm>
            <a:off x="7384680" y="224532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8" name=""/>
          <p:cNvSpPr/>
          <p:nvPr/>
        </p:nvSpPr>
        <p:spPr>
          <a:xfrm>
            <a:off x="7399080" y="228348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9" name=""/>
          <p:cNvSpPr/>
          <p:nvPr/>
        </p:nvSpPr>
        <p:spPr>
          <a:xfrm>
            <a:off x="7418160" y="230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0" name=""/>
          <p:cNvSpPr/>
          <p:nvPr/>
        </p:nvSpPr>
        <p:spPr>
          <a:xfrm>
            <a:off x="7422840" y="230256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1" name=""/>
          <p:cNvSpPr/>
          <p:nvPr/>
        </p:nvSpPr>
        <p:spPr>
          <a:xfrm flipV="1">
            <a:off x="7446960" y="2297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2" name=""/>
          <p:cNvSpPr/>
          <p:nvPr/>
        </p:nvSpPr>
        <p:spPr>
          <a:xfrm flipV="1">
            <a:off x="7456320" y="22834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3" name=""/>
          <p:cNvSpPr/>
          <p:nvPr/>
        </p:nvSpPr>
        <p:spPr>
          <a:xfrm flipV="1">
            <a:off x="7475400" y="22644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4" name=""/>
          <p:cNvSpPr/>
          <p:nvPr/>
        </p:nvSpPr>
        <p:spPr>
          <a:xfrm flipV="1">
            <a:off x="7489800" y="22546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5" name=""/>
          <p:cNvSpPr/>
          <p:nvPr/>
        </p:nvSpPr>
        <p:spPr>
          <a:xfrm flipV="1">
            <a:off x="7499160" y="222624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6" name=""/>
          <p:cNvSpPr/>
          <p:nvPr/>
        </p:nvSpPr>
        <p:spPr>
          <a:xfrm flipV="1">
            <a:off x="7518240" y="22118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7" name=""/>
          <p:cNvSpPr/>
          <p:nvPr/>
        </p:nvSpPr>
        <p:spPr>
          <a:xfrm flipV="1">
            <a:off x="7522920" y="2202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8" name=""/>
          <p:cNvSpPr/>
          <p:nvPr/>
        </p:nvSpPr>
        <p:spPr>
          <a:xfrm flipV="1">
            <a:off x="7527960" y="21834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9" name=""/>
          <p:cNvSpPr/>
          <p:nvPr/>
        </p:nvSpPr>
        <p:spPr>
          <a:xfrm flipV="1">
            <a:off x="753264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0" name=""/>
          <p:cNvSpPr/>
          <p:nvPr/>
        </p:nvSpPr>
        <p:spPr>
          <a:xfrm flipV="1">
            <a:off x="7532640" y="2164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1" name=""/>
          <p:cNvSpPr/>
          <p:nvPr/>
        </p:nvSpPr>
        <p:spPr>
          <a:xfrm flipV="1">
            <a:off x="7537320" y="215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2" name=""/>
          <p:cNvSpPr/>
          <p:nvPr/>
        </p:nvSpPr>
        <p:spPr>
          <a:xfrm flipV="1">
            <a:off x="753732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3" name=""/>
          <p:cNvSpPr/>
          <p:nvPr/>
        </p:nvSpPr>
        <p:spPr>
          <a:xfrm>
            <a:off x="753732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4" name=""/>
          <p:cNvSpPr/>
          <p:nvPr/>
        </p:nvSpPr>
        <p:spPr>
          <a:xfrm flipH="1">
            <a:off x="753264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5" name=""/>
          <p:cNvSpPr/>
          <p:nvPr/>
        </p:nvSpPr>
        <p:spPr>
          <a:xfrm>
            <a:off x="7532640" y="2159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6" name=""/>
          <p:cNvSpPr/>
          <p:nvPr/>
        </p:nvSpPr>
        <p:spPr>
          <a:xfrm>
            <a:off x="753264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7" name=""/>
          <p:cNvSpPr/>
          <p:nvPr/>
        </p:nvSpPr>
        <p:spPr>
          <a:xfrm>
            <a:off x="753264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8" name=""/>
          <p:cNvSpPr/>
          <p:nvPr/>
        </p:nvSpPr>
        <p:spPr>
          <a:xfrm>
            <a:off x="753264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9" name=""/>
          <p:cNvSpPr/>
          <p:nvPr/>
        </p:nvSpPr>
        <p:spPr>
          <a:xfrm flipH="1">
            <a:off x="7527960" y="217872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0" name=""/>
          <p:cNvSpPr/>
          <p:nvPr/>
        </p:nvSpPr>
        <p:spPr>
          <a:xfrm flipH="1">
            <a:off x="7522920" y="22071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1" name=""/>
          <p:cNvSpPr/>
          <p:nvPr/>
        </p:nvSpPr>
        <p:spPr>
          <a:xfrm>
            <a:off x="7522920" y="22262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2" name=""/>
          <p:cNvSpPr/>
          <p:nvPr/>
        </p:nvSpPr>
        <p:spPr>
          <a:xfrm>
            <a:off x="7522920" y="2250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3" name=""/>
          <p:cNvSpPr/>
          <p:nvPr/>
        </p:nvSpPr>
        <p:spPr>
          <a:xfrm>
            <a:off x="7522920" y="2264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4" name=""/>
          <p:cNvSpPr/>
          <p:nvPr/>
        </p:nvSpPr>
        <p:spPr>
          <a:xfrm>
            <a:off x="7522920" y="2273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5" name=""/>
          <p:cNvSpPr/>
          <p:nvPr/>
        </p:nvSpPr>
        <p:spPr>
          <a:xfrm>
            <a:off x="752796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6" name=""/>
          <p:cNvSpPr/>
          <p:nvPr/>
        </p:nvSpPr>
        <p:spPr>
          <a:xfrm flipV="1">
            <a:off x="7532640" y="2273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7" name=""/>
          <p:cNvSpPr/>
          <p:nvPr/>
        </p:nvSpPr>
        <p:spPr>
          <a:xfrm flipV="1">
            <a:off x="7537320" y="22690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8" name=""/>
          <p:cNvSpPr/>
          <p:nvPr/>
        </p:nvSpPr>
        <p:spPr>
          <a:xfrm flipV="1">
            <a:off x="7551720" y="225000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9" name=""/>
          <p:cNvSpPr/>
          <p:nvPr/>
        </p:nvSpPr>
        <p:spPr>
          <a:xfrm flipV="1">
            <a:off x="7575480" y="2245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0" name=""/>
          <p:cNvSpPr/>
          <p:nvPr/>
        </p:nvSpPr>
        <p:spPr>
          <a:xfrm flipV="1">
            <a:off x="7585200" y="2240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1" name=""/>
          <p:cNvSpPr/>
          <p:nvPr/>
        </p:nvSpPr>
        <p:spPr>
          <a:xfrm flipV="1">
            <a:off x="7589880" y="222156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2" name=""/>
          <p:cNvSpPr/>
          <p:nvPr/>
        </p:nvSpPr>
        <p:spPr>
          <a:xfrm flipV="1">
            <a:off x="760896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3" name=""/>
          <p:cNvSpPr/>
          <p:nvPr/>
        </p:nvSpPr>
        <p:spPr>
          <a:xfrm flipV="1">
            <a:off x="761364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4" name=""/>
          <p:cNvSpPr/>
          <p:nvPr/>
        </p:nvSpPr>
        <p:spPr>
          <a:xfrm flipV="1">
            <a:off x="7618320" y="21978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5" name=""/>
          <p:cNvSpPr/>
          <p:nvPr/>
        </p:nvSpPr>
        <p:spPr>
          <a:xfrm flipV="1">
            <a:off x="7628040" y="2188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6" name=""/>
          <p:cNvSpPr/>
          <p:nvPr/>
        </p:nvSpPr>
        <p:spPr>
          <a:xfrm flipV="1">
            <a:off x="7632720" y="2178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7" name=""/>
          <p:cNvSpPr/>
          <p:nvPr/>
        </p:nvSpPr>
        <p:spPr>
          <a:xfrm flipV="1">
            <a:off x="7632720" y="2169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8" name=""/>
          <p:cNvSpPr/>
          <p:nvPr/>
        </p:nvSpPr>
        <p:spPr>
          <a:xfrm flipV="1">
            <a:off x="7632720" y="21546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9" name=""/>
          <p:cNvSpPr/>
          <p:nvPr/>
        </p:nvSpPr>
        <p:spPr>
          <a:xfrm flipV="1">
            <a:off x="7632720" y="2149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0" name=""/>
          <p:cNvSpPr/>
          <p:nvPr/>
        </p:nvSpPr>
        <p:spPr>
          <a:xfrm flipV="1">
            <a:off x="7637400" y="214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1" name=""/>
          <p:cNvSpPr/>
          <p:nvPr/>
        </p:nvSpPr>
        <p:spPr>
          <a:xfrm flipH="1" flipV="1">
            <a:off x="7632720" y="2140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2" name=""/>
          <p:cNvSpPr/>
          <p:nvPr/>
        </p:nvSpPr>
        <p:spPr>
          <a:xfrm flipH="1">
            <a:off x="7628040" y="21405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3" name=""/>
          <p:cNvSpPr/>
          <p:nvPr/>
        </p:nvSpPr>
        <p:spPr>
          <a:xfrm flipH="1">
            <a:off x="7623000" y="21643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4" name=""/>
          <p:cNvSpPr/>
          <p:nvPr/>
        </p:nvSpPr>
        <p:spPr>
          <a:xfrm>
            <a:off x="7623000" y="2173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5" name=""/>
          <p:cNvSpPr/>
          <p:nvPr/>
        </p:nvSpPr>
        <p:spPr>
          <a:xfrm flipH="1">
            <a:off x="7618320" y="2183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6" name=""/>
          <p:cNvSpPr/>
          <p:nvPr/>
        </p:nvSpPr>
        <p:spPr>
          <a:xfrm>
            <a:off x="7618320" y="2192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7" name=""/>
          <p:cNvSpPr/>
          <p:nvPr/>
        </p:nvSpPr>
        <p:spPr>
          <a:xfrm>
            <a:off x="7618320" y="2202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8" name=""/>
          <p:cNvSpPr/>
          <p:nvPr/>
        </p:nvSpPr>
        <p:spPr>
          <a:xfrm flipH="1">
            <a:off x="7608960" y="2211840"/>
            <a:ext cx="93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9" name=""/>
          <p:cNvSpPr/>
          <p:nvPr/>
        </p:nvSpPr>
        <p:spPr>
          <a:xfrm>
            <a:off x="760896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0" name=""/>
          <p:cNvSpPr/>
          <p:nvPr/>
        </p:nvSpPr>
        <p:spPr>
          <a:xfrm>
            <a:off x="760896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1" name=""/>
          <p:cNvSpPr/>
          <p:nvPr/>
        </p:nvSpPr>
        <p:spPr>
          <a:xfrm>
            <a:off x="7608960" y="22597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2" name=""/>
          <p:cNvSpPr/>
          <p:nvPr/>
        </p:nvSpPr>
        <p:spPr>
          <a:xfrm>
            <a:off x="7699320" y="226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3" name=""/>
          <p:cNvSpPr/>
          <p:nvPr/>
        </p:nvSpPr>
        <p:spPr>
          <a:xfrm>
            <a:off x="7699320" y="2273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4" name=""/>
          <p:cNvSpPr/>
          <p:nvPr/>
        </p:nvSpPr>
        <p:spPr>
          <a:xfrm>
            <a:off x="770436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5" name=""/>
          <p:cNvSpPr/>
          <p:nvPr/>
        </p:nvSpPr>
        <p:spPr>
          <a:xfrm>
            <a:off x="770436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6" name=""/>
          <p:cNvSpPr/>
          <p:nvPr/>
        </p:nvSpPr>
        <p:spPr>
          <a:xfrm flipV="1">
            <a:off x="7913880" y="2145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7" name=""/>
          <p:cNvSpPr/>
          <p:nvPr/>
        </p:nvSpPr>
        <p:spPr>
          <a:xfrm flipH="1">
            <a:off x="7909200" y="2145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8" name=""/>
          <p:cNvSpPr/>
          <p:nvPr/>
        </p:nvSpPr>
        <p:spPr>
          <a:xfrm flipH="1">
            <a:off x="7904520" y="2145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9" name=""/>
          <p:cNvSpPr/>
          <p:nvPr/>
        </p:nvSpPr>
        <p:spPr>
          <a:xfrm flipH="1" flipV="1">
            <a:off x="7899840" y="2140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0" name=""/>
          <p:cNvSpPr/>
          <p:nvPr/>
        </p:nvSpPr>
        <p:spPr>
          <a:xfrm flipH="1">
            <a:off x="7894800" y="2140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1" name=""/>
          <p:cNvSpPr/>
          <p:nvPr/>
        </p:nvSpPr>
        <p:spPr>
          <a:xfrm flipH="1">
            <a:off x="7890120" y="2145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2" name=""/>
          <p:cNvSpPr/>
          <p:nvPr/>
        </p:nvSpPr>
        <p:spPr>
          <a:xfrm flipH="1">
            <a:off x="7885440" y="2145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3" name=""/>
          <p:cNvSpPr/>
          <p:nvPr/>
        </p:nvSpPr>
        <p:spPr>
          <a:xfrm>
            <a:off x="7885440" y="214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4" name=""/>
          <p:cNvSpPr/>
          <p:nvPr/>
        </p:nvSpPr>
        <p:spPr>
          <a:xfrm flipH="1">
            <a:off x="7880760" y="2154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5" name=""/>
          <p:cNvSpPr/>
          <p:nvPr/>
        </p:nvSpPr>
        <p:spPr>
          <a:xfrm>
            <a:off x="7880760" y="2164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6" name=""/>
          <p:cNvSpPr/>
          <p:nvPr/>
        </p:nvSpPr>
        <p:spPr>
          <a:xfrm flipH="1">
            <a:off x="7875720" y="217368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7" name=""/>
          <p:cNvSpPr/>
          <p:nvPr/>
        </p:nvSpPr>
        <p:spPr>
          <a:xfrm>
            <a:off x="7875720" y="2192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8" name=""/>
          <p:cNvSpPr/>
          <p:nvPr/>
        </p:nvSpPr>
        <p:spPr>
          <a:xfrm>
            <a:off x="787572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9" name=""/>
          <p:cNvSpPr/>
          <p:nvPr/>
        </p:nvSpPr>
        <p:spPr>
          <a:xfrm>
            <a:off x="7875720" y="220716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0" name=""/>
          <p:cNvSpPr/>
          <p:nvPr/>
        </p:nvSpPr>
        <p:spPr>
          <a:xfrm>
            <a:off x="7880760" y="2235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1" name=""/>
          <p:cNvSpPr/>
          <p:nvPr/>
        </p:nvSpPr>
        <p:spPr>
          <a:xfrm>
            <a:off x="7885440" y="22406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2" name=""/>
          <p:cNvSpPr/>
          <p:nvPr/>
        </p:nvSpPr>
        <p:spPr>
          <a:xfrm>
            <a:off x="7899840" y="225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3" name=""/>
          <p:cNvSpPr/>
          <p:nvPr/>
        </p:nvSpPr>
        <p:spPr>
          <a:xfrm>
            <a:off x="7904520" y="2250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4" name=""/>
          <p:cNvSpPr/>
          <p:nvPr/>
        </p:nvSpPr>
        <p:spPr>
          <a:xfrm>
            <a:off x="7913880" y="2250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5" name=""/>
          <p:cNvSpPr/>
          <p:nvPr/>
        </p:nvSpPr>
        <p:spPr>
          <a:xfrm flipV="1">
            <a:off x="7918920" y="2245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6" name=""/>
          <p:cNvSpPr/>
          <p:nvPr/>
        </p:nvSpPr>
        <p:spPr>
          <a:xfrm>
            <a:off x="7928280" y="2245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7" name=""/>
          <p:cNvSpPr/>
          <p:nvPr/>
        </p:nvSpPr>
        <p:spPr>
          <a:xfrm flipV="1">
            <a:off x="7932960" y="2235600"/>
            <a:ext cx="288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8" name=""/>
          <p:cNvSpPr/>
          <p:nvPr/>
        </p:nvSpPr>
        <p:spPr>
          <a:xfrm>
            <a:off x="802368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9" name=""/>
          <p:cNvSpPr/>
          <p:nvPr/>
        </p:nvSpPr>
        <p:spPr>
          <a:xfrm flipH="1">
            <a:off x="801900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0" name=""/>
          <p:cNvSpPr/>
          <p:nvPr/>
        </p:nvSpPr>
        <p:spPr>
          <a:xfrm flipH="1">
            <a:off x="8013960" y="2159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1" name=""/>
          <p:cNvSpPr/>
          <p:nvPr/>
        </p:nvSpPr>
        <p:spPr>
          <a:xfrm flipH="1">
            <a:off x="8009280" y="2159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2" name=""/>
          <p:cNvSpPr/>
          <p:nvPr/>
        </p:nvSpPr>
        <p:spPr>
          <a:xfrm>
            <a:off x="800928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3" name=""/>
          <p:cNvSpPr/>
          <p:nvPr/>
        </p:nvSpPr>
        <p:spPr>
          <a:xfrm flipH="1">
            <a:off x="8004600" y="2169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4" name=""/>
          <p:cNvSpPr/>
          <p:nvPr/>
        </p:nvSpPr>
        <p:spPr>
          <a:xfrm>
            <a:off x="800460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5" name=""/>
          <p:cNvSpPr/>
          <p:nvPr/>
        </p:nvSpPr>
        <p:spPr>
          <a:xfrm flipH="1">
            <a:off x="7999920" y="2178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6" name=""/>
          <p:cNvSpPr/>
          <p:nvPr/>
        </p:nvSpPr>
        <p:spPr>
          <a:xfrm flipH="1">
            <a:off x="7994880" y="21927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7" name=""/>
          <p:cNvSpPr/>
          <p:nvPr/>
        </p:nvSpPr>
        <p:spPr>
          <a:xfrm>
            <a:off x="7994880" y="2202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8" name=""/>
          <p:cNvSpPr/>
          <p:nvPr/>
        </p:nvSpPr>
        <p:spPr>
          <a:xfrm>
            <a:off x="7994880" y="2211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9" name=""/>
          <p:cNvSpPr/>
          <p:nvPr/>
        </p:nvSpPr>
        <p:spPr>
          <a:xfrm>
            <a:off x="799488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0" name=""/>
          <p:cNvSpPr/>
          <p:nvPr/>
        </p:nvSpPr>
        <p:spPr>
          <a:xfrm>
            <a:off x="7994880" y="2230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1" name=""/>
          <p:cNvSpPr/>
          <p:nvPr/>
        </p:nvSpPr>
        <p:spPr>
          <a:xfrm>
            <a:off x="7994880" y="225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2" name=""/>
          <p:cNvSpPr/>
          <p:nvPr/>
        </p:nvSpPr>
        <p:spPr>
          <a:xfrm>
            <a:off x="7994880" y="2254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3" name=""/>
          <p:cNvSpPr/>
          <p:nvPr/>
        </p:nvSpPr>
        <p:spPr>
          <a:xfrm>
            <a:off x="7999920" y="226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4" name=""/>
          <p:cNvSpPr/>
          <p:nvPr/>
        </p:nvSpPr>
        <p:spPr>
          <a:xfrm>
            <a:off x="8004600" y="2273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5" name=""/>
          <p:cNvSpPr/>
          <p:nvPr/>
        </p:nvSpPr>
        <p:spPr>
          <a:xfrm flipV="1">
            <a:off x="8009280" y="22737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6" name=""/>
          <p:cNvSpPr/>
          <p:nvPr/>
        </p:nvSpPr>
        <p:spPr>
          <a:xfrm flipV="1">
            <a:off x="8023680" y="2259720"/>
            <a:ext cx="284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7" name=""/>
          <p:cNvSpPr/>
          <p:nvPr/>
        </p:nvSpPr>
        <p:spPr>
          <a:xfrm flipV="1">
            <a:off x="8114400" y="2111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8" name=""/>
          <p:cNvSpPr/>
          <p:nvPr/>
        </p:nvSpPr>
        <p:spPr>
          <a:xfrm flipV="1">
            <a:off x="8119080" y="2107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9" name=""/>
          <p:cNvSpPr/>
          <p:nvPr/>
        </p:nvSpPr>
        <p:spPr>
          <a:xfrm flipV="1">
            <a:off x="8128440" y="2102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0" name=""/>
          <p:cNvSpPr/>
          <p:nvPr/>
        </p:nvSpPr>
        <p:spPr>
          <a:xfrm flipV="1">
            <a:off x="8138160" y="20973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1" name=""/>
          <p:cNvSpPr/>
          <p:nvPr/>
        </p:nvSpPr>
        <p:spPr>
          <a:xfrm flipV="1">
            <a:off x="8147520" y="20880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2" name=""/>
          <p:cNvSpPr/>
          <p:nvPr/>
        </p:nvSpPr>
        <p:spPr>
          <a:xfrm flipV="1">
            <a:off x="8157240" y="2083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3" name=""/>
          <p:cNvSpPr/>
          <p:nvPr/>
        </p:nvSpPr>
        <p:spPr>
          <a:xfrm flipV="1">
            <a:off x="8166600" y="2049840"/>
            <a:ext cx="288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4" name=""/>
          <p:cNvSpPr/>
          <p:nvPr/>
        </p:nvSpPr>
        <p:spPr>
          <a:xfrm flipV="1">
            <a:off x="8195400" y="2045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5" name=""/>
          <p:cNvSpPr/>
          <p:nvPr/>
        </p:nvSpPr>
        <p:spPr>
          <a:xfrm flipV="1">
            <a:off x="8200080" y="2040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6" name=""/>
          <p:cNvSpPr/>
          <p:nvPr/>
        </p:nvSpPr>
        <p:spPr>
          <a:xfrm flipV="1">
            <a:off x="8204760" y="20260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7" name=""/>
          <p:cNvSpPr/>
          <p:nvPr/>
        </p:nvSpPr>
        <p:spPr>
          <a:xfrm flipV="1">
            <a:off x="8214480" y="20070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8" name=""/>
          <p:cNvSpPr/>
          <p:nvPr/>
        </p:nvSpPr>
        <p:spPr>
          <a:xfrm flipV="1">
            <a:off x="8214480" y="1997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9" name=""/>
          <p:cNvSpPr/>
          <p:nvPr/>
        </p:nvSpPr>
        <p:spPr>
          <a:xfrm flipV="1">
            <a:off x="8214480" y="1992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0" name=""/>
          <p:cNvSpPr/>
          <p:nvPr/>
        </p:nvSpPr>
        <p:spPr>
          <a:xfrm flipH="1" flipV="1">
            <a:off x="8209440" y="1987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1" name=""/>
          <p:cNvSpPr/>
          <p:nvPr/>
        </p:nvSpPr>
        <p:spPr>
          <a:xfrm flipH="1" flipV="1">
            <a:off x="8204760" y="1983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2" name=""/>
          <p:cNvSpPr/>
          <p:nvPr/>
        </p:nvSpPr>
        <p:spPr>
          <a:xfrm flipH="1">
            <a:off x="8200080" y="1983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3" name=""/>
          <p:cNvSpPr/>
          <p:nvPr/>
        </p:nvSpPr>
        <p:spPr>
          <a:xfrm flipH="1">
            <a:off x="8195400" y="1983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4" name=""/>
          <p:cNvSpPr/>
          <p:nvPr/>
        </p:nvSpPr>
        <p:spPr>
          <a:xfrm flipH="1">
            <a:off x="8176320" y="19832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5" name=""/>
          <p:cNvSpPr/>
          <p:nvPr/>
        </p:nvSpPr>
        <p:spPr>
          <a:xfrm flipH="1">
            <a:off x="8171280" y="20023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6" name=""/>
          <p:cNvSpPr/>
          <p:nvPr/>
        </p:nvSpPr>
        <p:spPr>
          <a:xfrm flipH="1">
            <a:off x="8157240" y="2011680"/>
            <a:ext cx="14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7" name=""/>
          <p:cNvSpPr/>
          <p:nvPr/>
        </p:nvSpPr>
        <p:spPr>
          <a:xfrm flipH="1">
            <a:off x="8152200" y="20498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8" name=""/>
          <p:cNvSpPr/>
          <p:nvPr/>
        </p:nvSpPr>
        <p:spPr>
          <a:xfrm flipH="1">
            <a:off x="8147520" y="2059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9" name=""/>
          <p:cNvSpPr/>
          <p:nvPr/>
        </p:nvSpPr>
        <p:spPr>
          <a:xfrm flipH="1">
            <a:off x="8138160" y="2073600"/>
            <a:ext cx="936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0" name=""/>
          <p:cNvSpPr/>
          <p:nvPr/>
        </p:nvSpPr>
        <p:spPr>
          <a:xfrm flipH="1">
            <a:off x="8133120" y="21355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1" name=""/>
          <p:cNvSpPr/>
          <p:nvPr/>
        </p:nvSpPr>
        <p:spPr>
          <a:xfrm>
            <a:off x="8133120" y="21546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2" name=""/>
          <p:cNvSpPr/>
          <p:nvPr/>
        </p:nvSpPr>
        <p:spPr>
          <a:xfrm>
            <a:off x="8133120" y="217368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3" name=""/>
          <p:cNvSpPr/>
          <p:nvPr/>
        </p:nvSpPr>
        <p:spPr>
          <a:xfrm>
            <a:off x="8133120" y="2197800"/>
            <a:ext cx="5040" cy="56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4" name=""/>
          <p:cNvSpPr/>
          <p:nvPr/>
        </p:nvSpPr>
        <p:spPr>
          <a:xfrm>
            <a:off x="8138160" y="2254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5" name=""/>
          <p:cNvSpPr/>
          <p:nvPr/>
        </p:nvSpPr>
        <p:spPr>
          <a:xfrm>
            <a:off x="8138160" y="226908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6" name=""/>
          <p:cNvSpPr/>
          <p:nvPr/>
        </p:nvSpPr>
        <p:spPr>
          <a:xfrm>
            <a:off x="8142840" y="23025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7" name=""/>
          <p:cNvSpPr/>
          <p:nvPr/>
        </p:nvSpPr>
        <p:spPr>
          <a:xfrm>
            <a:off x="8152200" y="23216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8" name=""/>
          <p:cNvSpPr/>
          <p:nvPr/>
        </p:nvSpPr>
        <p:spPr>
          <a:xfrm>
            <a:off x="8161920" y="2336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9" name=""/>
          <p:cNvSpPr/>
          <p:nvPr/>
        </p:nvSpPr>
        <p:spPr>
          <a:xfrm flipV="1">
            <a:off x="8166600" y="233100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0" name=""/>
          <p:cNvSpPr/>
          <p:nvPr/>
        </p:nvSpPr>
        <p:spPr>
          <a:xfrm flipV="1">
            <a:off x="8185680" y="2321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1" name=""/>
          <p:cNvSpPr/>
          <p:nvPr/>
        </p:nvSpPr>
        <p:spPr>
          <a:xfrm flipV="1">
            <a:off x="8190360" y="2311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2" name=""/>
          <p:cNvSpPr/>
          <p:nvPr/>
        </p:nvSpPr>
        <p:spPr>
          <a:xfrm flipV="1">
            <a:off x="8195400" y="2292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3" name=""/>
          <p:cNvSpPr/>
          <p:nvPr/>
        </p:nvSpPr>
        <p:spPr>
          <a:xfrm flipV="1">
            <a:off x="8200080" y="2273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4" name=""/>
          <p:cNvSpPr/>
          <p:nvPr/>
        </p:nvSpPr>
        <p:spPr>
          <a:xfrm flipV="1">
            <a:off x="8204760" y="22597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5" name=""/>
          <p:cNvSpPr/>
          <p:nvPr/>
        </p:nvSpPr>
        <p:spPr>
          <a:xfrm flipV="1">
            <a:off x="8204760" y="2240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6" name=""/>
          <p:cNvSpPr/>
          <p:nvPr/>
        </p:nvSpPr>
        <p:spPr>
          <a:xfrm flipH="1" flipV="1">
            <a:off x="8195400" y="22262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7" name=""/>
          <p:cNvSpPr/>
          <p:nvPr/>
        </p:nvSpPr>
        <p:spPr>
          <a:xfrm flipH="1" flipV="1">
            <a:off x="8185680" y="22165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8" name=""/>
          <p:cNvSpPr/>
          <p:nvPr/>
        </p:nvSpPr>
        <p:spPr>
          <a:xfrm flipH="1" flipV="1">
            <a:off x="8176320" y="22071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9" name=""/>
          <p:cNvSpPr/>
          <p:nvPr/>
        </p:nvSpPr>
        <p:spPr>
          <a:xfrm flipH="1">
            <a:off x="8171280" y="2207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0" name=""/>
          <p:cNvSpPr/>
          <p:nvPr/>
        </p:nvSpPr>
        <p:spPr>
          <a:xfrm flipH="1">
            <a:off x="8166600" y="2207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1" name=""/>
          <p:cNvSpPr/>
          <p:nvPr/>
        </p:nvSpPr>
        <p:spPr>
          <a:xfrm flipH="1">
            <a:off x="8157240" y="2211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2" name=""/>
          <p:cNvSpPr/>
          <p:nvPr/>
        </p:nvSpPr>
        <p:spPr>
          <a:xfrm flipH="1">
            <a:off x="8152200" y="2211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3" name=""/>
          <p:cNvSpPr/>
          <p:nvPr/>
        </p:nvSpPr>
        <p:spPr>
          <a:xfrm flipH="1">
            <a:off x="8138160" y="221652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4" name=""/>
          <p:cNvSpPr/>
          <p:nvPr/>
        </p:nvSpPr>
        <p:spPr>
          <a:xfrm flipH="1">
            <a:off x="8276400" y="2292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5" name=""/>
          <p:cNvSpPr/>
          <p:nvPr/>
        </p:nvSpPr>
        <p:spPr>
          <a:xfrm>
            <a:off x="80571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6" name=""/>
          <p:cNvSpPr/>
          <p:nvPr/>
        </p:nvSpPr>
        <p:spPr>
          <a:xfrm>
            <a:off x="8057160" y="2173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7" name=""/>
          <p:cNvSpPr/>
          <p:nvPr/>
        </p:nvSpPr>
        <p:spPr>
          <a:xfrm>
            <a:off x="8061840" y="2173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8" name=""/>
          <p:cNvSpPr/>
          <p:nvPr/>
        </p:nvSpPr>
        <p:spPr>
          <a:xfrm>
            <a:off x="806652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9" name=""/>
          <p:cNvSpPr/>
          <p:nvPr/>
        </p:nvSpPr>
        <p:spPr>
          <a:xfrm>
            <a:off x="8066520" y="21834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0" name=""/>
          <p:cNvSpPr/>
          <p:nvPr/>
        </p:nvSpPr>
        <p:spPr>
          <a:xfrm>
            <a:off x="807624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1" name=""/>
          <p:cNvSpPr/>
          <p:nvPr/>
        </p:nvSpPr>
        <p:spPr>
          <a:xfrm>
            <a:off x="8076240" y="21978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2" name=""/>
          <p:cNvSpPr/>
          <p:nvPr/>
        </p:nvSpPr>
        <p:spPr>
          <a:xfrm>
            <a:off x="8080920" y="2211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3" name=""/>
          <p:cNvSpPr/>
          <p:nvPr/>
        </p:nvSpPr>
        <p:spPr>
          <a:xfrm>
            <a:off x="8080920" y="2221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4" name=""/>
          <p:cNvSpPr/>
          <p:nvPr/>
        </p:nvSpPr>
        <p:spPr>
          <a:xfrm flipH="1">
            <a:off x="8076240" y="2226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5" name=""/>
          <p:cNvSpPr/>
          <p:nvPr/>
        </p:nvSpPr>
        <p:spPr>
          <a:xfrm flipH="1">
            <a:off x="8066520" y="223092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6" name=""/>
          <p:cNvSpPr/>
          <p:nvPr/>
        </p:nvSpPr>
        <p:spPr>
          <a:xfrm flipH="1">
            <a:off x="8057160" y="22546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7" name=""/>
          <p:cNvSpPr/>
          <p:nvPr/>
        </p:nvSpPr>
        <p:spPr>
          <a:xfrm flipH="1">
            <a:off x="8038080" y="226440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8" name="PlaceHolder 1"/>
          <p:cNvSpPr>
            <a:spLocks noGrp="1"/>
          </p:cNvSpPr>
          <p:nvPr>
            <p:ph type="sldNum" idx="4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73B7663-1E7A-4EEB-A81A-F20BAA678F0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369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222222"/>
                </a:solidFill>
                <a:latin typeface="Raleway"/>
                <a:ea typeface="Raleway"/>
              </a:rPr>
              <a:t>Стандартная ошибка среднего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70" name="Google Shape;452;p63" descr=""/>
          <p:cNvPicPr/>
          <p:nvPr/>
        </p:nvPicPr>
        <p:blipFill>
          <a:blip r:embed="rId1"/>
          <a:stretch/>
        </p:blipFill>
        <p:spPr>
          <a:xfrm>
            <a:off x="681840" y="1560960"/>
            <a:ext cx="5731920" cy="2935440"/>
          </a:xfrm>
          <a:prstGeom prst="rect">
            <a:avLst/>
          </a:prstGeom>
          <a:ln w="0">
            <a:noFill/>
          </a:ln>
        </p:spPr>
      </p:pic>
      <p:sp>
        <p:nvSpPr>
          <p:cNvPr id="25371" name=""/>
          <p:cNvSpPr/>
          <p:nvPr/>
        </p:nvSpPr>
        <p:spPr>
          <a:xfrm flipH="1">
            <a:off x="2936880" y="105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2" name=""/>
          <p:cNvSpPr/>
          <p:nvPr/>
        </p:nvSpPr>
        <p:spPr>
          <a:xfrm flipH="1">
            <a:off x="2931840" y="1053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3" name=""/>
          <p:cNvSpPr/>
          <p:nvPr/>
        </p:nvSpPr>
        <p:spPr>
          <a:xfrm flipH="1">
            <a:off x="2927160" y="1058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4" name=""/>
          <p:cNvSpPr/>
          <p:nvPr/>
        </p:nvSpPr>
        <p:spPr>
          <a:xfrm>
            <a:off x="2927160" y="1058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5" name=""/>
          <p:cNvSpPr/>
          <p:nvPr/>
        </p:nvSpPr>
        <p:spPr>
          <a:xfrm flipH="1">
            <a:off x="2922480" y="106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6" name=""/>
          <p:cNvSpPr/>
          <p:nvPr/>
        </p:nvSpPr>
        <p:spPr>
          <a:xfrm flipH="1">
            <a:off x="2917800" y="1067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7" name=""/>
          <p:cNvSpPr/>
          <p:nvPr/>
        </p:nvSpPr>
        <p:spPr>
          <a:xfrm flipH="1">
            <a:off x="2903400" y="10724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8" name=""/>
          <p:cNvSpPr/>
          <p:nvPr/>
        </p:nvSpPr>
        <p:spPr>
          <a:xfrm flipH="1">
            <a:off x="2898720" y="1091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9" name=""/>
          <p:cNvSpPr/>
          <p:nvPr/>
        </p:nvSpPr>
        <p:spPr>
          <a:xfrm flipH="1">
            <a:off x="2889000" y="10965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0" name=""/>
          <p:cNvSpPr/>
          <p:nvPr/>
        </p:nvSpPr>
        <p:spPr>
          <a:xfrm flipH="1">
            <a:off x="2884320" y="1105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1" name=""/>
          <p:cNvSpPr/>
          <p:nvPr/>
        </p:nvSpPr>
        <p:spPr>
          <a:xfrm flipH="1">
            <a:off x="2874960" y="11156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2" name=""/>
          <p:cNvSpPr/>
          <p:nvPr/>
        </p:nvSpPr>
        <p:spPr>
          <a:xfrm flipH="1">
            <a:off x="2860560" y="11250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3" name=""/>
          <p:cNvSpPr/>
          <p:nvPr/>
        </p:nvSpPr>
        <p:spPr>
          <a:xfrm flipH="1">
            <a:off x="2841480" y="114876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4" name=""/>
          <p:cNvSpPr/>
          <p:nvPr/>
        </p:nvSpPr>
        <p:spPr>
          <a:xfrm flipH="1">
            <a:off x="2831760" y="117756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5" name=""/>
          <p:cNvSpPr/>
          <p:nvPr/>
        </p:nvSpPr>
        <p:spPr>
          <a:xfrm flipH="1">
            <a:off x="2808000" y="1191600"/>
            <a:ext cx="2376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6" name=""/>
          <p:cNvSpPr/>
          <p:nvPr/>
        </p:nvSpPr>
        <p:spPr>
          <a:xfrm flipH="1">
            <a:off x="2798640" y="123480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7" name=""/>
          <p:cNvSpPr/>
          <p:nvPr/>
        </p:nvSpPr>
        <p:spPr>
          <a:xfrm flipH="1">
            <a:off x="2793600" y="1248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8" name=""/>
          <p:cNvSpPr/>
          <p:nvPr/>
        </p:nvSpPr>
        <p:spPr>
          <a:xfrm flipH="1">
            <a:off x="2784240" y="1258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9" name=""/>
          <p:cNvSpPr/>
          <p:nvPr/>
        </p:nvSpPr>
        <p:spPr>
          <a:xfrm flipH="1">
            <a:off x="2769840" y="127296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0" name=""/>
          <p:cNvSpPr/>
          <p:nvPr/>
        </p:nvSpPr>
        <p:spPr>
          <a:xfrm flipH="1">
            <a:off x="2765160" y="130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1" name=""/>
          <p:cNvSpPr/>
          <p:nvPr/>
        </p:nvSpPr>
        <p:spPr>
          <a:xfrm>
            <a:off x="2765160" y="1306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2" name=""/>
          <p:cNvSpPr/>
          <p:nvPr/>
        </p:nvSpPr>
        <p:spPr>
          <a:xfrm>
            <a:off x="2765160" y="131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3" name=""/>
          <p:cNvSpPr/>
          <p:nvPr/>
        </p:nvSpPr>
        <p:spPr>
          <a:xfrm>
            <a:off x="2765160" y="1315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4" name=""/>
          <p:cNvSpPr/>
          <p:nvPr/>
        </p:nvSpPr>
        <p:spPr>
          <a:xfrm>
            <a:off x="2793600" y="1096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5" name=""/>
          <p:cNvSpPr/>
          <p:nvPr/>
        </p:nvSpPr>
        <p:spPr>
          <a:xfrm>
            <a:off x="2793600" y="1101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6" name=""/>
          <p:cNvSpPr/>
          <p:nvPr/>
        </p:nvSpPr>
        <p:spPr>
          <a:xfrm>
            <a:off x="2798640" y="1105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7" name=""/>
          <p:cNvSpPr/>
          <p:nvPr/>
        </p:nvSpPr>
        <p:spPr>
          <a:xfrm>
            <a:off x="2803320" y="1110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8" name=""/>
          <p:cNvSpPr/>
          <p:nvPr/>
        </p:nvSpPr>
        <p:spPr>
          <a:xfrm>
            <a:off x="2803320" y="1115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9" name=""/>
          <p:cNvSpPr/>
          <p:nvPr/>
        </p:nvSpPr>
        <p:spPr>
          <a:xfrm>
            <a:off x="2808000" y="1120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0" name=""/>
          <p:cNvSpPr/>
          <p:nvPr/>
        </p:nvSpPr>
        <p:spPr>
          <a:xfrm>
            <a:off x="2812680" y="1125000"/>
            <a:ext cx="241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1" name=""/>
          <p:cNvSpPr/>
          <p:nvPr/>
        </p:nvSpPr>
        <p:spPr>
          <a:xfrm>
            <a:off x="2836800" y="1163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2" name=""/>
          <p:cNvSpPr/>
          <p:nvPr/>
        </p:nvSpPr>
        <p:spPr>
          <a:xfrm>
            <a:off x="2841480" y="1172880"/>
            <a:ext cx="2376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3" name=""/>
          <p:cNvSpPr/>
          <p:nvPr/>
        </p:nvSpPr>
        <p:spPr>
          <a:xfrm>
            <a:off x="2865240" y="12250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4" name=""/>
          <p:cNvSpPr/>
          <p:nvPr/>
        </p:nvSpPr>
        <p:spPr>
          <a:xfrm>
            <a:off x="2874960" y="12348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5" name=""/>
          <p:cNvSpPr/>
          <p:nvPr/>
        </p:nvSpPr>
        <p:spPr>
          <a:xfrm>
            <a:off x="2879640" y="1248840"/>
            <a:ext cx="284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6" name=""/>
          <p:cNvSpPr/>
          <p:nvPr/>
        </p:nvSpPr>
        <p:spPr>
          <a:xfrm>
            <a:off x="2908080" y="12870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7" name=""/>
          <p:cNvSpPr/>
          <p:nvPr/>
        </p:nvSpPr>
        <p:spPr>
          <a:xfrm>
            <a:off x="2917800" y="12967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8" name=""/>
          <p:cNvSpPr/>
          <p:nvPr/>
        </p:nvSpPr>
        <p:spPr>
          <a:xfrm flipH="1">
            <a:off x="1067760" y="1849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9" name=""/>
          <p:cNvSpPr/>
          <p:nvPr/>
        </p:nvSpPr>
        <p:spPr>
          <a:xfrm flipH="1">
            <a:off x="1063080" y="1849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0" name=""/>
          <p:cNvSpPr/>
          <p:nvPr/>
        </p:nvSpPr>
        <p:spPr>
          <a:xfrm flipH="1">
            <a:off x="1058400" y="1849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1" name=""/>
          <p:cNvSpPr/>
          <p:nvPr/>
        </p:nvSpPr>
        <p:spPr>
          <a:xfrm flipH="1">
            <a:off x="1053720" y="1849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2" name=""/>
          <p:cNvSpPr/>
          <p:nvPr/>
        </p:nvSpPr>
        <p:spPr>
          <a:xfrm flipH="1">
            <a:off x="1048680" y="1849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3" name=""/>
          <p:cNvSpPr/>
          <p:nvPr/>
        </p:nvSpPr>
        <p:spPr>
          <a:xfrm flipH="1">
            <a:off x="1029600" y="18496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4" name=""/>
          <p:cNvSpPr/>
          <p:nvPr/>
        </p:nvSpPr>
        <p:spPr>
          <a:xfrm flipH="1">
            <a:off x="1024920" y="1849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5" name=""/>
          <p:cNvSpPr/>
          <p:nvPr/>
        </p:nvSpPr>
        <p:spPr>
          <a:xfrm flipH="1">
            <a:off x="1020240" y="1849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6" name=""/>
          <p:cNvSpPr/>
          <p:nvPr/>
        </p:nvSpPr>
        <p:spPr>
          <a:xfrm flipH="1" flipV="1">
            <a:off x="1015560" y="1845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7" name=""/>
          <p:cNvSpPr/>
          <p:nvPr/>
        </p:nvSpPr>
        <p:spPr>
          <a:xfrm flipH="1">
            <a:off x="1010880" y="1845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8" name=""/>
          <p:cNvSpPr/>
          <p:nvPr/>
        </p:nvSpPr>
        <p:spPr>
          <a:xfrm flipH="1">
            <a:off x="1005840" y="1845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9" name=""/>
          <p:cNvSpPr/>
          <p:nvPr/>
        </p:nvSpPr>
        <p:spPr>
          <a:xfrm flipH="1">
            <a:off x="996480" y="1845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0" name=""/>
          <p:cNvSpPr/>
          <p:nvPr/>
        </p:nvSpPr>
        <p:spPr>
          <a:xfrm flipH="1" flipV="1">
            <a:off x="986760" y="18399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1" name=""/>
          <p:cNvSpPr/>
          <p:nvPr/>
        </p:nvSpPr>
        <p:spPr>
          <a:xfrm flipH="1">
            <a:off x="967680" y="18399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2" name=""/>
          <p:cNvSpPr/>
          <p:nvPr/>
        </p:nvSpPr>
        <p:spPr>
          <a:xfrm flipH="1">
            <a:off x="948600" y="18399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3" name=""/>
          <p:cNvSpPr/>
          <p:nvPr/>
        </p:nvSpPr>
        <p:spPr>
          <a:xfrm flipH="1">
            <a:off x="920160" y="18399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4" name=""/>
          <p:cNvSpPr/>
          <p:nvPr/>
        </p:nvSpPr>
        <p:spPr>
          <a:xfrm flipH="1">
            <a:off x="905760" y="1839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5" name=""/>
          <p:cNvSpPr/>
          <p:nvPr/>
        </p:nvSpPr>
        <p:spPr>
          <a:xfrm flipH="1">
            <a:off x="877320" y="18399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6" name=""/>
          <p:cNvSpPr/>
          <p:nvPr/>
        </p:nvSpPr>
        <p:spPr>
          <a:xfrm flipH="1">
            <a:off x="843840" y="183996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7" name=""/>
          <p:cNvSpPr/>
          <p:nvPr/>
        </p:nvSpPr>
        <p:spPr>
          <a:xfrm flipH="1">
            <a:off x="815400" y="183996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8" name=""/>
          <p:cNvSpPr/>
          <p:nvPr/>
        </p:nvSpPr>
        <p:spPr>
          <a:xfrm flipH="1">
            <a:off x="801000" y="18399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9" name=""/>
          <p:cNvSpPr/>
          <p:nvPr/>
        </p:nvSpPr>
        <p:spPr>
          <a:xfrm flipH="1" flipV="1">
            <a:off x="777240" y="18352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0" name=""/>
          <p:cNvSpPr/>
          <p:nvPr/>
        </p:nvSpPr>
        <p:spPr>
          <a:xfrm flipH="1">
            <a:off x="758160" y="18352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1" name=""/>
          <p:cNvSpPr/>
          <p:nvPr/>
        </p:nvSpPr>
        <p:spPr>
          <a:xfrm flipH="1">
            <a:off x="734040" y="183528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2" name=""/>
          <p:cNvSpPr/>
          <p:nvPr/>
        </p:nvSpPr>
        <p:spPr>
          <a:xfrm flipH="1">
            <a:off x="5949720" y="1992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3" name=""/>
          <p:cNvSpPr/>
          <p:nvPr/>
        </p:nvSpPr>
        <p:spPr>
          <a:xfrm flipH="1">
            <a:off x="5945040" y="1992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4" name=""/>
          <p:cNvSpPr/>
          <p:nvPr/>
        </p:nvSpPr>
        <p:spPr>
          <a:xfrm flipH="1">
            <a:off x="5940360" y="1997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5" name=""/>
          <p:cNvSpPr/>
          <p:nvPr/>
        </p:nvSpPr>
        <p:spPr>
          <a:xfrm flipH="1">
            <a:off x="5930640" y="19972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6" name=""/>
          <p:cNvSpPr/>
          <p:nvPr/>
        </p:nvSpPr>
        <p:spPr>
          <a:xfrm flipH="1">
            <a:off x="5925960" y="200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7" name=""/>
          <p:cNvSpPr/>
          <p:nvPr/>
        </p:nvSpPr>
        <p:spPr>
          <a:xfrm flipH="1">
            <a:off x="5916600" y="20023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8" name=""/>
          <p:cNvSpPr/>
          <p:nvPr/>
        </p:nvSpPr>
        <p:spPr>
          <a:xfrm flipH="1">
            <a:off x="5906880" y="2011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9" name=""/>
          <p:cNvSpPr/>
          <p:nvPr/>
        </p:nvSpPr>
        <p:spPr>
          <a:xfrm flipH="1">
            <a:off x="5902200" y="2016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0" name=""/>
          <p:cNvSpPr/>
          <p:nvPr/>
        </p:nvSpPr>
        <p:spPr>
          <a:xfrm flipH="1">
            <a:off x="5887800" y="20214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1" name=""/>
          <p:cNvSpPr/>
          <p:nvPr/>
        </p:nvSpPr>
        <p:spPr>
          <a:xfrm flipH="1">
            <a:off x="5878440" y="20354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2" name=""/>
          <p:cNvSpPr/>
          <p:nvPr/>
        </p:nvSpPr>
        <p:spPr>
          <a:xfrm flipH="1">
            <a:off x="5868720" y="20354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3" name=""/>
          <p:cNvSpPr/>
          <p:nvPr/>
        </p:nvSpPr>
        <p:spPr>
          <a:xfrm flipH="1">
            <a:off x="5859360" y="20451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4" name=""/>
          <p:cNvSpPr/>
          <p:nvPr/>
        </p:nvSpPr>
        <p:spPr>
          <a:xfrm flipH="1">
            <a:off x="5854320" y="2059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5" name=""/>
          <p:cNvSpPr/>
          <p:nvPr/>
        </p:nvSpPr>
        <p:spPr>
          <a:xfrm flipH="1">
            <a:off x="5849640" y="206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6" name=""/>
          <p:cNvSpPr/>
          <p:nvPr/>
        </p:nvSpPr>
        <p:spPr>
          <a:xfrm flipH="1">
            <a:off x="5835240" y="20689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7" name=""/>
          <p:cNvSpPr/>
          <p:nvPr/>
        </p:nvSpPr>
        <p:spPr>
          <a:xfrm flipH="1">
            <a:off x="5825880" y="20880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8" name=""/>
          <p:cNvSpPr/>
          <p:nvPr/>
        </p:nvSpPr>
        <p:spPr>
          <a:xfrm>
            <a:off x="5825880" y="2097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9" name=""/>
          <p:cNvSpPr/>
          <p:nvPr/>
        </p:nvSpPr>
        <p:spPr>
          <a:xfrm flipH="1">
            <a:off x="5816160" y="21024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0" name=""/>
          <p:cNvSpPr/>
          <p:nvPr/>
        </p:nvSpPr>
        <p:spPr>
          <a:xfrm flipH="1">
            <a:off x="5811480" y="2121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1" name=""/>
          <p:cNvSpPr/>
          <p:nvPr/>
        </p:nvSpPr>
        <p:spPr>
          <a:xfrm>
            <a:off x="5811480" y="2126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2" name=""/>
          <p:cNvSpPr/>
          <p:nvPr/>
        </p:nvSpPr>
        <p:spPr>
          <a:xfrm flipH="1">
            <a:off x="5802120" y="213084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3" name=""/>
          <p:cNvSpPr/>
          <p:nvPr/>
        </p:nvSpPr>
        <p:spPr>
          <a:xfrm>
            <a:off x="580212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4" name=""/>
          <p:cNvSpPr/>
          <p:nvPr/>
        </p:nvSpPr>
        <p:spPr>
          <a:xfrm flipH="1">
            <a:off x="5797080" y="21596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5" name=""/>
          <p:cNvSpPr/>
          <p:nvPr/>
        </p:nvSpPr>
        <p:spPr>
          <a:xfrm flipH="1">
            <a:off x="5792400" y="21690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6" name=""/>
          <p:cNvSpPr/>
          <p:nvPr/>
        </p:nvSpPr>
        <p:spPr>
          <a:xfrm flipH="1">
            <a:off x="5787720" y="2192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7" name=""/>
          <p:cNvSpPr/>
          <p:nvPr/>
        </p:nvSpPr>
        <p:spPr>
          <a:xfrm>
            <a:off x="578772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8" name=""/>
          <p:cNvSpPr/>
          <p:nvPr/>
        </p:nvSpPr>
        <p:spPr>
          <a:xfrm flipH="1">
            <a:off x="5783040" y="22071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9" name=""/>
          <p:cNvSpPr/>
          <p:nvPr/>
        </p:nvSpPr>
        <p:spPr>
          <a:xfrm>
            <a:off x="578304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0" name=""/>
          <p:cNvSpPr/>
          <p:nvPr/>
        </p:nvSpPr>
        <p:spPr>
          <a:xfrm>
            <a:off x="578304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1" name=""/>
          <p:cNvSpPr/>
          <p:nvPr/>
        </p:nvSpPr>
        <p:spPr>
          <a:xfrm>
            <a:off x="5783040" y="22500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2" name=""/>
          <p:cNvSpPr/>
          <p:nvPr/>
        </p:nvSpPr>
        <p:spPr>
          <a:xfrm>
            <a:off x="5787720" y="2273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3" name=""/>
          <p:cNvSpPr/>
          <p:nvPr/>
        </p:nvSpPr>
        <p:spPr>
          <a:xfrm>
            <a:off x="5787720" y="2283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4" name=""/>
          <p:cNvSpPr/>
          <p:nvPr/>
        </p:nvSpPr>
        <p:spPr>
          <a:xfrm>
            <a:off x="5787720" y="2288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5" name=""/>
          <p:cNvSpPr/>
          <p:nvPr/>
        </p:nvSpPr>
        <p:spPr>
          <a:xfrm>
            <a:off x="5792400" y="22978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6" name=""/>
          <p:cNvSpPr/>
          <p:nvPr/>
        </p:nvSpPr>
        <p:spPr>
          <a:xfrm>
            <a:off x="5797080" y="2316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7" name=""/>
          <p:cNvSpPr/>
          <p:nvPr/>
        </p:nvSpPr>
        <p:spPr>
          <a:xfrm>
            <a:off x="5797080" y="23263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8" name=""/>
          <p:cNvSpPr/>
          <p:nvPr/>
        </p:nvSpPr>
        <p:spPr>
          <a:xfrm>
            <a:off x="5802120" y="2336040"/>
            <a:ext cx="936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9" name=""/>
          <p:cNvSpPr/>
          <p:nvPr/>
        </p:nvSpPr>
        <p:spPr>
          <a:xfrm>
            <a:off x="5811480" y="2354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0" name=""/>
          <p:cNvSpPr/>
          <p:nvPr/>
        </p:nvSpPr>
        <p:spPr>
          <a:xfrm>
            <a:off x="5816160" y="2359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1" name=""/>
          <p:cNvSpPr/>
          <p:nvPr/>
        </p:nvSpPr>
        <p:spPr>
          <a:xfrm>
            <a:off x="5816160" y="23691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2" name=""/>
          <p:cNvSpPr/>
          <p:nvPr/>
        </p:nvSpPr>
        <p:spPr>
          <a:xfrm>
            <a:off x="5825880" y="23788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3" name=""/>
          <p:cNvSpPr/>
          <p:nvPr/>
        </p:nvSpPr>
        <p:spPr>
          <a:xfrm>
            <a:off x="5835240" y="23929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4" name=""/>
          <p:cNvSpPr/>
          <p:nvPr/>
        </p:nvSpPr>
        <p:spPr>
          <a:xfrm>
            <a:off x="5844960" y="239796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5" name=""/>
          <p:cNvSpPr/>
          <p:nvPr/>
        </p:nvSpPr>
        <p:spPr>
          <a:xfrm>
            <a:off x="5864040" y="24120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6" name=""/>
          <p:cNvSpPr/>
          <p:nvPr/>
        </p:nvSpPr>
        <p:spPr>
          <a:xfrm>
            <a:off x="5883120" y="2431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7" name=""/>
          <p:cNvSpPr/>
          <p:nvPr/>
        </p:nvSpPr>
        <p:spPr>
          <a:xfrm>
            <a:off x="5887800" y="243612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8" name=""/>
          <p:cNvSpPr/>
          <p:nvPr/>
        </p:nvSpPr>
        <p:spPr>
          <a:xfrm>
            <a:off x="5911560" y="245016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9" name=""/>
          <p:cNvSpPr/>
          <p:nvPr/>
        </p:nvSpPr>
        <p:spPr>
          <a:xfrm>
            <a:off x="5925960" y="2464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0" name=""/>
          <p:cNvSpPr/>
          <p:nvPr/>
        </p:nvSpPr>
        <p:spPr>
          <a:xfrm>
            <a:off x="5935320" y="24692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1" name=""/>
          <p:cNvSpPr/>
          <p:nvPr/>
        </p:nvSpPr>
        <p:spPr>
          <a:xfrm>
            <a:off x="5954400" y="24883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2" name=""/>
          <p:cNvSpPr/>
          <p:nvPr/>
        </p:nvSpPr>
        <p:spPr>
          <a:xfrm>
            <a:off x="5959440" y="2493360"/>
            <a:ext cx="2844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3" name=""/>
          <p:cNvSpPr/>
          <p:nvPr/>
        </p:nvSpPr>
        <p:spPr>
          <a:xfrm>
            <a:off x="5987880" y="2512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4" name=""/>
          <p:cNvSpPr/>
          <p:nvPr/>
        </p:nvSpPr>
        <p:spPr>
          <a:xfrm>
            <a:off x="5992560" y="2517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5" name=""/>
          <p:cNvSpPr/>
          <p:nvPr/>
        </p:nvSpPr>
        <p:spPr>
          <a:xfrm>
            <a:off x="6002280" y="25171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6" name=""/>
          <p:cNvSpPr/>
          <p:nvPr/>
        </p:nvSpPr>
        <p:spPr>
          <a:xfrm>
            <a:off x="6016680" y="25264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7" name=""/>
          <p:cNvSpPr/>
          <p:nvPr/>
        </p:nvSpPr>
        <p:spPr>
          <a:xfrm>
            <a:off x="6026040" y="2531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8" name=""/>
          <p:cNvSpPr/>
          <p:nvPr/>
        </p:nvSpPr>
        <p:spPr>
          <a:xfrm>
            <a:off x="6030720" y="253620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9" name=""/>
          <p:cNvSpPr/>
          <p:nvPr/>
        </p:nvSpPr>
        <p:spPr>
          <a:xfrm>
            <a:off x="6059520" y="2540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0" name=""/>
          <p:cNvSpPr/>
          <p:nvPr/>
        </p:nvSpPr>
        <p:spPr>
          <a:xfrm>
            <a:off x="6068880" y="2545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1" name=""/>
          <p:cNvSpPr/>
          <p:nvPr/>
        </p:nvSpPr>
        <p:spPr>
          <a:xfrm>
            <a:off x="6073920" y="2545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2" name=""/>
          <p:cNvSpPr/>
          <p:nvPr/>
        </p:nvSpPr>
        <p:spPr>
          <a:xfrm>
            <a:off x="6078600" y="25455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3" name=""/>
          <p:cNvSpPr/>
          <p:nvPr/>
        </p:nvSpPr>
        <p:spPr>
          <a:xfrm>
            <a:off x="6093000" y="25455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4" name=""/>
          <p:cNvSpPr/>
          <p:nvPr/>
        </p:nvSpPr>
        <p:spPr>
          <a:xfrm>
            <a:off x="6102360" y="2545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5" name=""/>
          <p:cNvSpPr/>
          <p:nvPr/>
        </p:nvSpPr>
        <p:spPr>
          <a:xfrm>
            <a:off x="6107040" y="2545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6" name=""/>
          <p:cNvSpPr/>
          <p:nvPr/>
        </p:nvSpPr>
        <p:spPr>
          <a:xfrm flipV="1">
            <a:off x="6116760" y="25408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7" name=""/>
          <p:cNvSpPr/>
          <p:nvPr/>
        </p:nvSpPr>
        <p:spPr>
          <a:xfrm flipV="1">
            <a:off x="6130800" y="25362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8" name=""/>
          <p:cNvSpPr/>
          <p:nvPr/>
        </p:nvSpPr>
        <p:spPr>
          <a:xfrm flipV="1">
            <a:off x="6140520" y="25311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9" name=""/>
          <p:cNvSpPr/>
          <p:nvPr/>
        </p:nvSpPr>
        <p:spPr>
          <a:xfrm flipV="1">
            <a:off x="6159600" y="25264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0" name=""/>
          <p:cNvSpPr/>
          <p:nvPr/>
        </p:nvSpPr>
        <p:spPr>
          <a:xfrm flipV="1">
            <a:off x="6174000" y="25218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1" name=""/>
          <p:cNvSpPr/>
          <p:nvPr/>
        </p:nvSpPr>
        <p:spPr>
          <a:xfrm flipV="1">
            <a:off x="6197760" y="251208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2" name=""/>
          <p:cNvSpPr/>
          <p:nvPr/>
        </p:nvSpPr>
        <p:spPr>
          <a:xfrm flipV="1">
            <a:off x="6216840" y="25074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3" name=""/>
          <p:cNvSpPr/>
          <p:nvPr/>
        </p:nvSpPr>
        <p:spPr>
          <a:xfrm flipV="1">
            <a:off x="6240600" y="2502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4" name=""/>
          <p:cNvSpPr/>
          <p:nvPr/>
        </p:nvSpPr>
        <p:spPr>
          <a:xfrm flipV="1">
            <a:off x="6250320" y="2493360"/>
            <a:ext cx="18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5" name=""/>
          <p:cNvSpPr/>
          <p:nvPr/>
        </p:nvSpPr>
        <p:spPr>
          <a:xfrm flipV="1">
            <a:off x="6269040" y="24836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6" name=""/>
          <p:cNvSpPr/>
          <p:nvPr/>
        </p:nvSpPr>
        <p:spPr>
          <a:xfrm flipV="1">
            <a:off x="6283440" y="24789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7" name=""/>
          <p:cNvSpPr/>
          <p:nvPr/>
        </p:nvSpPr>
        <p:spPr>
          <a:xfrm flipV="1">
            <a:off x="6293160" y="246924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8" name=""/>
          <p:cNvSpPr/>
          <p:nvPr/>
        </p:nvSpPr>
        <p:spPr>
          <a:xfrm flipV="1">
            <a:off x="6307200" y="24552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9" name=""/>
          <p:cNvSpPr/>
          <p:nvPr/>
        </p:nvSpPr>
        <p:spPr>
          <a:xfrm flipV="1">
            <a:off x="6316920" y="24501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0" name=""/>
          <p:cNvSpPr/>
          <p:nvPr/>
        </p:nvSpPr>
        <p:spPr>
          <a:xfrm flipV="1">
            <a:off x="6326280" y="24361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1" name=""/>
          <p:cNvSpPr/>
          <p:nvPr/>
        </p:nvSpPr>
        <p:spPr>
          <a:xfrm flipV="1">
            <a:off x="6336000" y="24170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2" name=""/>
          <p:cNvSpPr/>
          <p:nvPr/>
        </p:nvSpPr>
        <p:spPr>
          <a:xfrm flipV="1">
            <a:off x="6350400" y="2407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3" name=""/>
          <p:cNvSpPr/>
          <p:nvPr/>
        </p:nvSpPr>
        <p:spPr>
          <a:xfrm flipV="1">
            <a:off x="6355080" y="23929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4" name=""/>
          <p:cNvSpPr/>
          <p:nvPr/>
        </p:nvSpPr>
        <p:spPr>
          <a:xfrm flipV="1">
            <a:off x="6364440" y="23738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5" name=""/>
          <p:cNvSpPr/>
          <p:nvPr/>
        </p:nvSpPr>
        <p:spPr>
          <a:xfrm flipV="1">
            <a:off x="6374160" y="2369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6" name=""/>
          <p:cNvSpPr/>
          <p:nvPr/>
        </p:nvSpPr>
        <p:spPr>
          <a:xfrm flipV="1">
            <a:off x="6374160" y="23547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7" name=""/>
          <p:cNvSpPr/>
          <p:nvPr/>
        </p:nvSpPr>
        <p:spPr>
          <a:xfrm flipV="1">
            <a:off x="6383520" y="23407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8" name=""/>
          <p:cNvSpPr/>
          <p:nvPr/>
        </p:nvSpPr>
        <p:spPr>
          <a:xfrm flipV="1">
            <a:off x="6383520" y="2336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9" name=""/>
          <p:cNvSpPr/>
          <p:nvPr/>
        </p:nvSpPr>
        <p:spPr>
          <a:xfrm flipV="1">
            <a:off x="6388560" y="2326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0" name=""/>
          <p:cNvSpPr/>
          <p:nvPr/>
        </p:nvSpPr>
        <p:spPr>
          <a:xfrm flipV="1">
            <a:off x="6388560" y="2321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1" name=""/>
          <p:cNvSpPr/>
          <p:nvPr/>
        </p:nvSpPr>
        <p:spPr>
          <a:xfrm flipV="1">
            <a:off x="6388560" y="231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2" name=""/>
          <p:cNvSpPr/>
          <p:nvPr/>
        </p:nvSpPr>
        <p:spPr>
          <a:xfrm flipV="1">
            <a:off x="6388560" y="2307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3" name=""/>
          <p:cNvSpPr/>
          <p:nvPr/>
        </p:nvSpPr>
        <p:spPr>
          <a:xfrm flipH="1" flipV="1">
            <a:off x="6383520" y="22978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4" name=""/>
          <p:cNvSpPr/>
          <p:nvPr/>
        </p:nvSpPr>
        <p:spPr>
          <a:xfrm flipV="1">
            <a:off x="638352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5" name=""/>
          <p:cNvSpPr/>
          <p:nvPr/>
        </p:nvSpPr>
        <p:spPr>
          <a:xfrm flipV="1">
            <a:off x="6383520" y="2283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6" name=""/>
          <p:cNvSpPr/>
          <p:nvPr/>
        </p:nvSpPr>
        <p:spPr>
          <a:xfrm flipV="1">
            <a:off x="638352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7" name=""/>
          <p:cNvSpPr/>
          <p:nvPr/>
        </p:nvSpPr>
        <p:spPr>
          <a:xfrm flipH="1" flipV="1">
            <a:off x="6378840" y="2264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8" name=""/>
          <p:cNvSpPr/>
          <p:nvPr/>
        </p:nvSpPr>
        <p:spPr>
          <a:xfrm flipV="1">
            <a:off x="6378840" y="2254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9" name=""/>
          <p:cNvSpPr/>
          <p:nvPr/>
        </p:nvSpPr>
        <p:spPr>
          <a:xfrm flipH="1" flipV="1">
            <a:off x="6374160" y="22406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0" name=""/>
          <p:cNvSpPr/>
          <p:nvPr/>
        </p:nvSpPr>
        <p:spPr>
          <a:xfrm flipV="1">
            <a:off x="637416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1" name=""/>
          <p:cNvSpPr/>
          <p:nvPr/>
        </p:nvSpPr>
        <p:spPr>
          <a:xfrm flipH="1" flipV="1">
            <a:off x="6369480" y="22215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2" name=""/>
          <p:cNvSpPr/>
          <p:nvPr/>
        </p:nvSpPr>
        <p:spPr>
          <a:xfrm flipV="1">
            <a:off x="636948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3" name=""/>
          <p:cNvSpPr/>
          <p:nvPr/>
        </p:nvSpPr>
        <p:spPr>
          <a:xfrm flipH="1" flipV="1">
            <a:off x="6364440" y="22071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4" name=""/>
          <p:cNvSpPr/>
          <p:nvPr/>
        </p:nvSpPr>
        <p:spPr>
          <a:xfrm flipH="1" flipV="1">
            <a:off x="6359760" y="2197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5" name=""/>
          <p:cNvSpPr/>
          <p:nvPr/>
        </p:nvSpPr>
        <p:spPr>
          <a:xfrm flipH="1" flipV="1">
            <a:off x="6355080" y="219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6" name=""/>
          <p:cNvSpPr/>
          <p:nvPr/>
        </p:nvSpPr>
        <p:spPr>
          <a:xfrm flipH="1" flipV="1">
            <a:off x="6350400" y="2183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7" name=""/>
          <p:cNvSpPr/>
          <p:nvPr/>
        </p:nvSpPr>
        <p:spPr>
          <a:xfrm flipH="1" flipV="1">
            <a:off x="6345360" y="21736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8" name=""/>
          <p:cNvSpPr/>
          <p:nvPr/>
        </p:nvSpPr>
        <p:spPr>
          <a:xfrm flipH="1" flipV="1">
            <a:off x="6340680" y="2169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9" name=""/>
          <p:cNvSpPr/>
          <p:nvPr/>
        </p:nvSpPr>
        <p:spPr>
          <a:xfrm flipH="1" flipV="1">
            <a:off x="6331320" y="21596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0" name=""/>
          <p:cNvSpPr/>
          <p:nvPr/>
        </p:nvSpPr>
        <p:spPr>
          <a:xfrm flipH="1" flipV="1">
            <a:off x="6326280" y="21452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1" name=""/>
          <p:cNvSpPr/>
          <p:nvPr/>
        </p:nvSpPr>
        <p:spPr>
          <a:xfrm flipH="1" flipV="1">
            <a:off x="6321600" y="2140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2" name=""/>
          <p:cNvSpPr/>
          <p:nvPr/>
        </p:nvSpPr>
        <p:spPr>
          <a:xfrm flipH="1" flipV="1">
            <a:off x="6312240" y="21261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3" name=""/>
          <p:cNvSpPr/>
          <p:nvPr/>
        </p:nvSpPr>
        <p:spPr>
          <a:xfrm flipH="1" flipV="1">
            <a:off x="6307200" y="2116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4" name=""/>
          <p:cNvSpPr/>
          <p:nvPr/>
        </p:nvSpPr>
        <p:spPr>
          <a:xfrm flipH="1" flipV="1">
            <a:off x="6302520" y="2111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5" name=""/>
          <p:cNvSpPr/>
          <p:nvPr/>
        </p:nvSpPr>
        <p:spPr>
          <a:xfrm flipH="1" flipV="1">
            <a:off x="6297840" y="2102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6" name=""/>
          <p:cNvSpPr/>
          <p:nvPr/>
        </p:nvSpPr>
        <p:spPr>
          <a:xfrm flipH="1" flipV="1">
            <a:off x="6293160" y="2097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7" name=""/>
          <p:cNvSpPr/>
          <p:nvPr/>
        </p:nvSpPr>
        <p:spPr>
          <a:xfrm flipH="1" flipV="1">
            <a:off x="6288120" y="20880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8" name=""/>
          <p:cNvSpPr/>
          <p:nvPr/>
        </p:nvSpPr>
        <p:spPr>
          <a:xfrm flipH="1" flipV="1">
            <a:off x="6278760" y="2083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9" name=""/>
          <p:cNvSpPr/>
          <p:nvPr/>
        </p:nvSpPr>
        <p:spPr>
          <a:xfrm flipH="1" flipV="1">
            <a:off x="6274080" y="2078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0" name=""/>
          <p:cNvSpPr/>
          <p:nvPr/>
        </p:nvSpPr>
        <p:spPr>
          <a:xfrm flipH="1" flipV="1">
            <a:off x="6269040" y="2073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1" name=""/>
          <p:cNvSpPr/>
          <p:nvPr/>
        </p:nvSpPr>
        <p:spPr>
          <a:xfrm flipH="1" flipV="1">
            <a:off x="6264360" y="2068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2" name=""/>
          <p:cNvSpPr/>
          <p:nvPr/>
        </p:nvSpPr>
        <p:spPr>
          <a:xfrm flipH="1">
            <a:off x="6255000" y="2068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3" name=""/>
          <p:cNvSpPr/>
          <p:nvPr/>
        </p:nvSpPr>
        <p:spPr>
          <a:xfrm flipH="1" flipV="1">
            <a:off x="6250320" y="206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4" name=""/>
          <p:cNvSpPr/>
          <p:nvPr/>
        </p:nvSpPr>
        <p:spPr>
          <a:xfrm flipH="1">
            <a:off x="6245280" y="2064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5" name=""/>
          <p:cNvSpPr/>
          <p:nvPr/>
        </p:nvSpPr>
        <p:spPr>
          <a:xfrm flipH="1">
            <a:off x="6235920" y="2064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6" name=""/>
          <p:cNvSpPr/>
          <p:nvPr/>
        </p:nvSpPr>
        <p:spPr>
          <a:xfrm flipH="1">
            <a:off x="6231240" y="2064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7" name=""/>
          <p:cNvSpPr/>
          <p:nvPr/>
        </p:nvSpPr>
        <p:spPr>
          <a:xfrm flipH="1" flipV="1">
            <a:off x="6221520" y="20592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8" name=""/>
          <p:cNvSpPr/>
          <p:nvPr/>
        </p:nvSpPr>
        <p:spPr>
          <a:xfrm flipH="1">
            <a:off x="6216840" y="2059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9" name=""/>
          <p:cNvSpPr/>
          <p:nvPr/>
        </p:nvSpPr>
        <p:spPr>
          <a:xfrm flipH="1">
            <a:off x="6207120" y="20592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0" name=""/>
          <p:cNvSpPr/>
          <p:nvPr/>
        </p:nvSpPr>
        <p:spPr>
          <a:xfrm flipH="1" flipV="1">
            <a:off x="6197760" y="2054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1" name=""/>
          <p:cNvSpPr/>
          <p:nvPr/>
        </p:nvSpPr>
        <p:spPr>
          <a:xfrm flipH="1" flipV="1">
            <a:off x="6188040" y="20498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2" name=""/>
          <p:cNvSpPr/>
          <p:nvPr/>
        </p:nvSpPr>
        <p:spPr>
          <a:xfrm flipH="1" flipV="1">
            <a:off x="6183360" y="2045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3" name=""/>
          <p:cNvSpPr/>
          <p:nvPr/>
        </p:nvSpPr>
        <p:spPr>
          <a:xfrm flipH="1" flipV="1">
            <a:off x="6174000" y="20404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4" name=""/>
          <p:cNvSpPr/>
          <p:nvPr/>
        </p:nvSpPr>
        <p:spPr>
          <a:xfrm flipH="1" flipV="1">
            <a:off x="6168960" y="2035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5" name=""/>
          <p:cNvSpPr/>
          <p:nvPr/>
        </p:nvSpPr>
        <p:spPr>
          <a:xfrm flipH="1" flipV="1">
            <a:off x="6164280" y="2026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6" name=""/>
          <p:cNvSpPr/>
          <p:nvPr/>
        </p:nvSpPr>
        <p:spPr>
          <a:xfrm flipH="1" flipV="1">
            <a:off x="6154920" y="2021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7" name=""/>
          <p:cNvSpPr/>
          <p:nvPr/>
        </p:nvSpPr>
        <p:spPr>
          <a:xfrm flipH="1" flipV="1">
            <a:off x="6145200" y="20163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8" name=""/>
          <p:cNvSpPr/>
          <p:nvPr/>
        </p:nvSpPr>
        <p:spPr>
          <a:xfrm flipH="1" flipV="1">
            <a:off x="6140520" y="2011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9" name=""/>
          <p:cNvSpPr/>
          <p:nvPr/>
        </p:nvSpPr>
        <p:spPr>
          <a:xfrm flipH="1">
            <a:off x="6130800" y="2011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0" name=""/>
          <p:cNvSpPr/>
          <p:nvPr/>
        </p:nvSpPr>
        <p:spPr>
          <a:xfrm flipH="1" flipV="1">
            <a:off x="6126120" y="2007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1" name=""/>
          <p:cNvSpPr/>
          <p:nvPr/>
        </p:nvSpPr>
        <p:spPr>
          <a:xfrm flipH="1">
            <a:off x="6116760" y="2007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2" name=""/>
          <p:cNvSpPr/>
          <p:nvPr/>
        </p:nvSpPr>
        <p:spPr>
          <a:xfrm flipH="1" flipV="1">
            <a:off x="6107040" y="20023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3" name=""/>
          <p:cNvSpPr/>
          <p:nvPr/>
        </p:nvSpPr>
        <p:spPr>
          <a:xfrm flipH="1">
            <a:off x="6102360" y="200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4" name=""/>
          <p:cNvSpPr/>
          <p:nvPr/>
        </p:nvSpPr>
        <p:spPr>
          <a:xfrm flipH="1" flipV="1">
            <a:off x="6093000" y="19972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5" name=""/>
          <p:cNvSpPr/>
          <p:nvPr/>
        </p:nvSpPr>
        <p:spPr>
          <a:xfrm flipH="1" flipV="1">
            <a:off x="6083280" y="1992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6" name=""/>
          <p:cNvSpPr/>
          <p:nvPr/>
        </p:nvSpPr>
        <p:spPr>
          <a:xfrm flipH="1">
            <a:off x="6073920" y="19926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7" name=""/>
          <p:cNvSpPr/>
          <p:nvPr/>
        </p:nvSpPr>
        <p:spPr>
          <a:xfrm flipH="1" flipV="1">
            <a:off x="6064200" y="19832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8" name=""/>
          <p:cNvSpPr/>
          <p:nvPr/>
        </p:nvSpPr>
        <p:spPr>
          <a:xfrm flipH="1" flipV="1">
            <a:off x="6054840" y="19782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9" name=""/>
          <p:cNvSpPr/>
          <p:nvPr/>
        </p:nvSpPr>
        <p:spPr>
          <a:xfrm flipH="1">
            <a:off x="6049800" y="19782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0" name=""/>
          <p:cNvSpPr/>
          <p:nvPr/>
        </p:nvSpPr>
        <p:spPr>
          <a:xfrm flipH="1" flipV="1">
            <a:off x="6035760" y="196884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1" name=""/>
          <p:cNvSpPr/>
          <p:nvPr/>
        </p:nvSpPr>
        <p:spPr>
          <a:xfrm flipH="1">
            <a:off x="6026040" y="1968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2" name=""/>
          <p:cNvSpPr/>
          <p:nvPr/>
        </p:nvSpPr>
        <p:spPr>
          <a:xfrm flipH="1" flipV="1">
            <a:off x="6016680" y="1964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3" name=""/>
          <p:cNvSpPr/>
          <p:nvPr/>
        </p:nvSpPr>
        <p:spPr>
          <a:xfrm flipH="1">
            <a:off x="6011640" y="1964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4" name=""/>
          <p:cNvSpPr/>
          <p:nvPr/>
        </p:nvSpPr>
        <p:spPr>
          <a:xfrm flipH="1">
            <a:off x="6006960" y="1964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5" name=""/>
          <p:cNvSpPr/>
          <p:nvPr/>
        </p:nvSpPr>
        <p:spPr>
          <a:xfrm flipH="1">
            <a:off x="5997600" y="19641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6" name=""/>
          <p:cNvSpPr/>
          <p:nvPr/>
        </p:nvSpPr>
        <p:spPr>
          <a:xfrm flipH="1">
            <a:off x="5992560" y="1968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7" name=""/>
          <p:cNvSpPr/>
          <p:nvPr/>
        </p:nvSpPr>
        <p:spPr>
          <a:xfrm flipH="1">
            <a:off x="5983200" y="1968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8" name=""/>
          <p:cNvSpPr/>
          <p:nvPr/>
        </p:nvSpPr>
        <p:spPr>
          <a:xfrm flipH="1" flipV="1">
            <a:off x="5978520" y="1964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9" name=""/>
          <p:cNvSpPr/>
          <p:nvPr/>
        </p:nvSpPr>
        <p:spPr>
          <a:xfrm flipV="1">
            <a:off x="5978520" y="1959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0" name=""/>
          <p:cNvSpPr/>
          <p:nvPr/>
        </p:nvSpPr>
        <p:spPr>
          <a:xfrm flipV="1">
            <a:off x="5978520" y="1954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1" name=""/>
          <p:cNvSpPr/>
          <p:nvPr/>
        </p:nvSpPr>
        <p:spPr>
          <a:xfrm>
            <a:off x="4862880" y="326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2" name=""/>
          <p:cNvSpPr/>
          <p:nvPr/>
        </p:nvSpPr>
        <p:spPr>
          <a:xfrm>
            <a:off x="4867560" y="3260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3" name=""/>
          <p:cNvSpPr/>
          <p:nvPr/>
        </p:nvSpPr>
        <p:spPr>
          <a:xfrm flipH="1">
            <a:off x="4862880" y="3265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4" name=""/>
          <p:cNvSpPr/>
          <p:nvPr/>
        </p:nvSpPr>
        <p:spPr>
          <a:xfrm flipH="1">
            <a:off x="485820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5" name=""/>
          <p:cNvSpPr/>
          <p:nvPr/>
        </p:nvSpPr>
        <p:spPr>
          <a:xfrm flipH="1">
            <a:off x="4853160" y="3274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6" name=""/>
          <p:cNvSpPr/>
          <p:nvPr/>
        </p:nvSpPr>
        <p:spPr>
          <a:xfrm flipH="1">
            <a:off x="4839120" y="32796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7" name=""/>
          <p:cNvSpPr/>
          <p:nvPr/>
        </p:nvSpPr>
        <p:spPr>
          <a:xfrm flipH="1">
            <a:off x="4824720" y="329868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8" name=""/>
          <p:cNvSpPr/>
          <p:nvPr/>
        </p:nvSpPr>
        <p:spPr>
          <a:xfrm flipH="1">
            <a:off x="4781880" y="3308400"/>
            <a:ext cx="4284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9" name=""/>
          <p:cNvSpPr/>
          <p:nvPr/>
        </p:nvSpPr>
        <p:spPr>
          <a:xfrm flipH="1">
            <a:off x="4767480" y="33559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0" name=""/>
          <p:cNvSpPr/>
          <p:nvPr/>
        </p:nvSpPr>
        <p:spPr>
          <a:xfrm flipH="1">
            <a:off x="4714920" y="3375000"/>
            <a:ext cx="5256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1" name=""/>
          <p:cNvSpPr/>
          <p:nvPr/>
        </p:nvSpPr>
        <p:spPr>
          <a:xfrm flipH="1" flipV="1">
            <a:off x="4667400" y="3484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2" name=""/>
          <p:cNvSpPr/>
          <p:nvPr/>
        </p:nvSpPr>
        <p:spPr>
          <a:xfrm flipV="1">
            <a:off x="4667400" y="3480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3" name=""/>
          <p:cNvSpPr/>
          <p:nvPr/>
        </p:nvSpPr>
        <p:spPr>
          <a:xfrm flipH="1" flipV="1">
            <a:off x="4657680" y="34704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4" name=""/>
          <p:cNvSpPr/>
          <p:nvPr/>
        </p:nvSpPr>
        <p:spPr>
          <a:xfrm flipH="1" flipV="1">
            <a:off x="4653000" y="3465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5" name=""/>
          <p:cNvSpPr/>
          <p:nvPr/>
        </p:nvSpPr>
        <p:spPr>
          <a:xfrm flipH="1" flipV="1">
            <a:off x="4638600" y="34419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6" name=""/>
          <p:cNvSpPr/>
          <p:nvPr/>
        </p:nvSpPr>
        <p:spPr>
          <a:xfrm flipH="1" flipV="1">
            <a:off x="4591080" y="3394080"/>
            <a:ext cx="4752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7" name=""/>
          <p:cNvSpPr/>
          <p:nvPr/>
        </p:nvSpPr>
        <p:spPr>
          <a:xfrm flipH="1" flipV="1">
            <a:off x="4581360" y="33847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8" name=""/>
          <p:cNvSpPr/>
          <p:nvPr/>
        </p:nvSpPr>
        <p:spPr>
          <a:xfrm flipH="1" flipV="1">
            <a:off x="4552920" y="336564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9" name=""/>
          <p:cNvSpPr/>
          <p:nvPr/>
        </p:nvSpPr>
        <p:spPr>
          <a:xfrm flipH="1">
            <a:off x="561600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0" name=""/>
          <p:cNvSpPr/>
          <p:nvPr/>
        </p:nvSpPr>
        <p:spPr>
          <a:xfrm flipH="1">
            <a:off x="561132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1" name=""/>
          <p:cNvSpPr/>
          <p:nvPr/>
        </p:nvSpPr>
        <p:spPr>
          <a:xfrm flipH="1">
            <a:off x="5606640" y="297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2" name=""/>
          <p:cNvSpPr/>
          <p:nvPr/>
        </p:nvSpPr>
        <p:spPr>
          <a:xfrm flipV="1">
            <a:off x="5606640" y="2964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3" name=""/>
          <p:cNvSpPr/>
          <p:nvPr/>
        </p:nvSpPr>
        <p:spPr>
          <a:xfrm flipH="1">
            <a:off x="5601600" y="2964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4" name=""/>
          <p:cNvSpPr/>
          <p:nvPr/>
        </p:nvSpPr>
        <p:spPr>
          <a:xfrm flipH="1">
            <a:off x="5592240" y="2964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5" name=""/>
          <p:cNvSpPr/>
          <p:nvPr/>
        </p:nvSpPr>
        <p:spPr>
          <a:xfrm flipH="1">
            <a:off x="5582880" y="2964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6" name=""/>
          <p:cNvSpPr/>
          <p:nvPr/>
        </p:nvSpPr>
        <p:spPr>
          <a:xfrm flipH="1">
            <a:off x="5577840" y="2964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7" name=""/>
          <p:cNvSpPr/>
          <p:nvPr/>
        </p:nvSpPr>
        <p:spPr>
          <a:xfrm flipH="1">
            <a:off x="5573160" y="296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8" name=""/>
          <p:cNvSpPr/>
          <p:nvPr/>
        </p:nvSpPr>
        <p:spPr>
          <a:xfrm flipH="1">
            <a:off x="5554080" y="296496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9" name=""/>
          <p:cNvSpPr/>
          <p:nvPr/>
        </p:nvSpPr>
        <p:spPr>
          <a:xfrm flipH="1">
            <a:off x="5549400" y="297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0" name=""/>
          <p:cNvSpPr/>
          <p:nvPr/>
        </p:nvSpPr>
        <p:spPr>
          <a:xfrm flipH="1">
            <a:off x="5544720" y="297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1" name=""/>
          <p:cNvSpPr/>
          <p:nvPr/>
        </p:nvSpPr>
        <p:spPr>
          <a:xfrm flipH="1">
            <a:off x="5535000" y="29746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2" name=""/>
          <p:cNvSpPr/>
          <p:nvPr/>
        </p:nvSpPr>
        <p:spPr>
          <a:xfrm flipH="1">
            <a:off x="5530320" y="2984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3" name=""/>
          <p:cNvSpPr/>
          <p:nvPr/>
        </p:nvSpPr>
        <p:spPr>
          <a:xfrm flipH="1">
            <a:off x="5525640" y="2984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4" name=""/>
          <p:cNvSpPr/>
          <p:nvPr/>
        </p:nvSpPr>
        <p:spPr>
          <a:xfrm flipH="1">
            <a:off x="5520600" y="2989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5" name=""/>
          <p:cNvSpPr/>
          <p:nvPr/>
        </p:nvSpPr>
        <p:spPr>
          <a:xfrm>
            <a:off x="5520600" y="2993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6" name=""/>
          <p:cNvSpPr/>
          <p:nvPr/>
        </p:nvSpPr>
        <p:spPr>
          <a:xfrm flipH="1">
            <a:off x="5511240" y="29984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7" name=""/>
          <p:cNvSpPr/>
          <p:nvPr/>
        </p:nvSpPr>
        <p:spPr>
          <a:xfrm flipH="1">
            <a:off x="5506560" y="3012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8" name=""/>
          <p:cNvSpPr/>
          <p:nvPr/>
        </p:nvSpPr>
        <p:spPr>
          <a:xfrm>
            <a:off x="5506560" y="3022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9" name=""/>
          <p:cNvSpPr/>
          <p:nvPr/>
        </p:nvSpPr>
        <p:spPr>
          <a:xfrm flipH="1">
            <a:off x="5496840" y="302724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0" name=""/>
          <p:cNvSpPr/>
          <p:nvPr/>
        </p:nvSpPr>
        <p:spPr>
          <a:xfrm>
            <a:off x="5496840" y="3041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1" name=""/>
          <p:cNvSpPr/>
          <p:nvPr/>
        </p:nvSpPr>
        <p:spPr>
          <a:xfrm flipH="1">
            <a:off x="5492160" y="30463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2" name=""/>
          <p:cNvSpPr/>
          <p:nvPr/>
        </p:nvSpPr>
        <p:spPr>
          <a:xfrm flipH="1">
            <a:off x="5487480" y="3060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3" name=""/>
          <p:cNvSpPr/>
          <p:nvPr/>
        </p:nvSpPr>
        <p:spPr>
          <a:xfrm flipH="1">
            <a:off x="5482440" y="306540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4" name=""/>
          <p:cNvSpPr/>
          <p:nvPr/>
        </p:nvSpPr>
        <p:spPr>
          <a:xfrm flipH="1">
            <a:off x="5477760" y="3079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5" name=""/>
          <p:cNvSpPr/>
          <p:nvPr/>
        </p:nvSpPr>
        <p:spPr>
          <a:xfrm flipH="1">
            <a:off x="5468400" y="30891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6" name=""/>
          <p:cNvSpPr/>
          <p:nvPr/>
        </p:nvSpPr>
        <p:spPr>
          <a:xfrm>
            <a:off x="5468400" y="3103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7" name=""/>
          <p:cNvSpPr/>
          <p:nvPr/>
        </p:nvSpPr>
        <p:spPr>
          <a:xfrm flipH="1">
            <a:off x="5463360" y="31129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8" name=""/>
          <p:cNvSpPr/>
          <p:nvPr/>
        </p:nvSpPr>
        <p:spPr>
          <a:xfrm flipH="1">
            <a:off x="5458680" y="3127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9" name=""/>
          <p:cNvSpPr/>
          <p:nvPr/>
        </p:nvSpPr>
        <p:spPr>
          <a:xfrm flipH="1">
            <a:off x="5454000" y="31366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0" name=""/>
          <p:cNvSpPr/>
          <p:nvPr/>
        </p:nvSpPr>
        <p:spPr>
          <a:xfrm>
            <a:off x="5454000" y="31557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1" name=""/>
          <p:cNvSpPr/>
          <p:nvPr/>
        </p:nvSpPr>
        <p:spPr>
          <a:xfrm flipH="1">
            <a:off x="5449320" y="31748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2" name=""/>
          <p:cNvSpPr/>
          <p:nvPr/>
        </p:nvSpPr>
        <p:spPr>
          <a:xfrm flipH="1">
            <a:off x="5444280" y="3193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3" name=""/>
          <p:cNvSpPr/>
          <p:nvPr/>
        </p:nvSpPr>
        <p:spPr>
          <a:xfrm flipH="1">
            <a:off x="5439600" y="32036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4" name=""/>
          <p:cNvSpPr/>
          <p:nvPr/>
        </p:nvSpPr>
        <p:spPr>
          <a:xfrm>
            <a:off x="5439600" y="3217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5" name=""/>
          <p:cNvSpPr/>
          <p:nvPr/>
        </p:nvSpPr>
        <p:spPr>
          <a:xfrm flipH="1">
            <a:off x="5434920" y="32274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6" name=""/>
          <p:cNvSpPr/>
          <p:nvPr/>
        </p:nvSpPr>
        <p:spPr>
          <a:xfrm flipH="1">
            <a:off x="5430240" y="3241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7" name=""/>
          <p:cNvSpPr/>
          <p:nvPr/>
        </p:nvSpPr>
        <p:spPr>
          <a:xfrm>
            <a:off x="5430240" y="325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8" name=""/>
          <p:cNvSpPr/>
          <p:nvPr/>
        </p:nvSpPr>
        <p:spPr>
          <a:xfrm>
            <a:off x="5430240" y="3260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9" name=""/>
          <p:cNvSpPr/>
          <p:nvPr/>
        </p:nvSpPr>
        <p:spPr>
          <a:xfrm flipH="1">
            <a:off x="5425200" y="3274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0" name=""/>
          <p:cNvSpPr/>
          <p:nvPr/>
        </p:nvSpPr>
        <p:spPr>
          <a:xfrm>
            <a:off x="5425200" y="3284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1" name=""/>
          <p:cNvSpPr/>
          <p:nvPr/>
        </p:nvSpPr>
        <p:spPr>
          <a:xfrm>
            <a:off x="5425200" y="3289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2" name=""/>
          <p:cNvSpPr/>
          <p:nvPr/>
        </p:nvSpPr>
        <p:spPr>
          <a:xfrm>
            <a:off x="5425200" y="3303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3" name=""/>
          <p:cNvSpPr/>
          <p:nvPr/>
        </p:nvSpPr>
        <p:spPr>
          <a:xfrm>
            <a:off x="5425200" y="3322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4" name=""/>
          <p:cNvSpPr/>
          <p:nvPr/>
        </p:nvSpPr>
        <p:spPr>
          <a:xfrm>
            <a:off x="5425200" y="333216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5" name=""/>
          <p:cNvSpPr/>
          <p:nvPr/>
        </p:nvSpPr>
        <p:spPr>
          <a:xfrm>
            <a:off x="5425200" y="3365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6" name=""/>
          <p:cNvSpPr/>
          <p:nvPr/>
        </p:nvSpPr>
        <p:spPr>
          <a:xfrm>
            <a:off x="5425200" y="3375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7" name=""/>
          <p:cNvSpPr/>
          <p:nvPr/>
        </p:nvSpPr>
        <p:spPr>
          <a:xfrm>
            <a:off x="5425200" y="33894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8" name=""/>
          <p:cNvSpPr/>
          <p:nvPr/>
        </p:nvSpPr>
        <p:spPr>
          <a:xfrm>
            <a:off x="5425200" y="341316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9" name=""/>
          <p:cNvSpPr/>
          <p:nvPr/>
        </p:nvSpPr>
        <p:spPr>
          <a:xfrm>
            <a:off x="5430240" y="3436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0" name=""/>
          <p:cNvSpPr/>
          <p:nvPr/>
        </p:nvSpPr>
        <p:spPr>
          <a:xfrm>
            <a:off x="5430240" y="34466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1" name=""/>
          <p:cNvSpPr/>
          <p:nvPr/>
        </p:nvSpPr>
        <p:spPr>
          <a:xfrm>
            <a:off x="5430240" y="3465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2" name=""/>
          <p:cNvSpPr/>
          <p:nvPr/>
        </p:nvSpPr>
        <p:spPr>
          <a:xfrm>
            <a:off x="5434920" y="3480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3" name=""/>
          <p:cNvSpPr/>
          <p:nvPr/>
        </p:nvSpPr>
        <p:spPr>
          <a:xfrm>
            <a:off x="5434920" y="348948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4" name=""/>
          <p:cNvSpPr/>
          <p:nvPr/>
        </p:nvSpPr>
        <p:spPr>
          <a:xfrm>
            <a:off x="5444280" y="3508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5" name=""/>
          <p:cNvSpPr/>
          <p:nvPr/>
        </p:nvSpPr>
        <p:spPr>
          <a:xfrm>
            <a:off x="5444280" y="3518280"/>
            <a:ext cx="972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6" name=""/>
          <p:cNvSpPr/>
          <p:nvPr/>
        </p:nvSpPr>
        <p:spPr>
          <a:xfrm>
            <a:off x="5454000" y="35370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7" name=""/>
          <p:cNvSpPr/>
          <p:nvPr/>
        </p:nvSpPr>
        <p:spPr>
          <a:xfrm>
            <a:off x="5463360" y="35560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8" name=""/>
          <p:cNvSpPr/>
          <p:nvPr/>
        </p:nvSpPr>
        <p:spPr>
          <a:xfrm>
            <a:off x="5473080" y="3575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9" name=""/>
          <p:cNvSpPr/>
          <p:nvPr/>
        </p:nvSpPr>
        <p:spPr>
          <a:xfrm>
            <a:off x="5477760" y="35895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0" name=""/>
          <p:cNvSpPr/>
          <p:nvPr/>
        </p:nvSpPr>
        <p:spPr>
          <a:xfrm>
            <a:off x="5487480" y="36133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1" name=""/>
          <p:cNvSpPr/>
          <p:nvPr/>
        </p:nvSpPr>
        <p:spPr>
          <a:xfrm>
            <a:off x="5496840" y="362304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2" name=""/>
          <p:cNvSpPr/>
          <p:nvPr/>
        </p:nvSpPr>
        <p:spPr>
          <a:xfrm>
            <a:off x="5506560" y="364680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3" name=""/>
          <p:cNvSpPr/>
          <p:nvPr/>
        </p:nvSpPr>
        <p:spPr>
          <a:xfrm>
            <a:off x="5520600" y="36658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4" name=""/>
          <p:cNvSpPr/>
          <p:nvPr/>
        </p:nvSpPr>
        <p:spPr>
          <a:xfrm>
            <a:off x="5530320" y="3684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5" name=""/>
          <p:cNvSpPr/>
          <p:nvPr/>
        </p:nvSpPr>
        <p:spPr>
          <a:xfrm>
            <a:off x="5535000" y="36896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6" name=""/>
          <p:cNvSpPr/>
          <p:nvPr/>
        </p:nvSpPr>
        <p:spPr>
          <a:xfrm>
            <a:off x="5549400" y="3699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7" name=""/>
          <p:cNvSpPr/>
          <p:nvPr/>
        </p:nvSpPr>
        <p:spPr>
          <a:xfrm>
            <a:off x="5554080" y="37040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8" name=""/>
          <p:cNvSpPr/>
          <p:nvPr/>
        </p:nvSpPr>
        <p:spPr>
          <a:xfrm flipV="1">
            <a:off x="5568480" y="3704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9" name=""/>
          <p:cNvSpPr/>
          <p:nvPr/>
        </p:nvSpPr>
        <p:spPr>
          <a:xfrm flipV="1">
            <a:off x="5587560" y="369936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0" name=""/>
          <p:cNvSpPr/>
          <p:nvPr/>
        </p:nvSpPr>
        <p:spPr>
          <a:xfrm flipV="1">
            <a:off x="5611320" y="36943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1" name=""/>
          <p:cNvSpPr/>
          <p:nvPr/>
        </p:nvSpPr>
        <p:spPr>
          <a:xfrm flipV="1">
            <a:off x="5625720" y="3684960"/>
            <a:ext cx="284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2" name=""/>
          <p:cNvSpPr/>
          <p:nvPr/>
        </p:nvSpPr>
        <p:spPr>
          <a:xfrm flipV="1">
            <a:off x="5654160" y="36752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3" name=""/>
          <p:cNvSpPr/>
          <p:nvPr/>
        </p:nvSpPr>
        <p:spPr>
          <a:xfrm flipV="1">
            <a:off x="5668560" y="3661200"/>
            <a:ext cx="284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4" name=""/>
          <p:cNvSpPr/>
          <p:nvPr/>
        </p:nvSpPr>
        <p:spPr>
          <a:xfrm flipV="1">
            <a:off x="5697000" y="3646800"/>
            <a:ext cx="288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5" name=""/>
          <p:cNvSpPr/>
          <p:nvPr/>
        </p:nvSpPr>
        <p:spPr>
          <a:xfrm flipV="1">
            <a:off x="5725800" y="36374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6" name=""/>
          <p:cNvSpPr/>
          <p:nvPr/>
        </p:nvSpPr>
        <p:spPr>
          <a:xfrm flipV="1">
            <a:off x="5740200" y="362304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7" name=""/>
          <p:cNvSpPr/>
          <p:nvPr/>
        </p:nvSpPr>
        <p:spPr>
          <a:xfrm flipV="1">
            <a:off x="5763960" y="360396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8" name=""/>
          <p:cNvSpPr/>
          <p:nvPr/>
        </p:nvSpPr>
        <p:spPr>
          <a:xfrm flipV="1">
            <a:off x="5792400" y="35942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9" name=""/>
          <p:cNvSpPr/>
          <p:nvPr/>
        </p:nvSpPr>
        <p:spPr>
          <a:xfrm flipV="1">
            <a:off x="5802120" y="357516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0" name=""/>
          <p:cNvSpPr/>
          <p:nvPr/>
        </p:nvSpPr>
        <p:spPr>
          <a:xfrm flipV="1">
            <a:off x="5830560" y="354672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1" name=""/>
          <p:cNvSpPr/>
          <p:nvPr/>
        </p:nvSpPr>
        <p:spPr>
          <a:xfrm flipV="1">
            <a:off x="5854320" y="35323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2" name=""/>
          <p:cNvSpPr/>
          <p:nvPr/>
        </p:nvSpPr>
        <p:spPr>
          <a:xfrm flipV="1">
            <a:off x="5864040" y="350388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3" name=""/>
          <p:cNvSpPr/>
          <p:nvPr/>
        </p:nvSpPr>
        <p:spPr>
          <a:xfrm flipV="1">
            <a:off x="5887800" y="346104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4" name=""/>
          <p:cNvSpPr/>
          <p:nvPr/>
        </p:nvSpPr>
        <p:spPr>
          <a:xfrm flipV="1">
            <a:off x="5906880" y="34419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5" name=""/>
          <p:cNvSpPr/>
          <p:nvPr/>
        </p:nvSpPr>
        <p:spPr>
          <a:xfrm flipV="1">
            <a:off x="5916600" y="3394080"/>
            <a:ext cx="1404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6" name=""/>
          <p:cNvSpPr/>
          <p:nvPr/>
        </p:nvSpPr>
        <p:spPr>
          <a:xfrm flipV="1">
            <a:off x="5930640" y="33656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7" name=""/>
          <p:cNvSpPr/>
          <p:nvPr/>
        </p:nvSpPr>
        <p:spPr>
          <a:xfrm flipV="1">
            <a:off x="5935320" y="3308400"/>
            <a:ext cx="504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8" name=""/>
          <p:cNvSpPr/>
          <p:nvPr/>
        </p:nvSpPr>
        <p:spPr>
          <a:xfrm flipH="1" flipV="1">
            <a:off x="5935320" y="3246480"/>
            <a:ext cx="504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9" name=""/>
          <p:cNvSpPr/>
          <p:nvPr/>
        </p:nvSpPr>
        <p:spPr>
          <a:xfrm flipH="1" flipV="1">
            <a:off x="5925960" y="3184560"/>
            <a:ext cx="936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0" name=""/>
          <p:cNvSpPr/>
          <p:nvPr/>
        </p:nvSpPr>
        <p:spPr>
          <a:xfrm flipH="1" flipV="1">
            <a:off x="5916600" y="3151080"/>
            <a:ext cx="93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1" name=""/>
          <p:cNvSpPr/>
          <p:nvPr/>
        </p:nvSpPr>
        <p:spPr>
          <a:xfrm flipH="1" flipV="1">
            <a:off x="5887800" y="3093840"/>
            <a:ext cx="2880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2" name=""/>
          <p:cNvSpPr/>
          <p:nvPr/>
        </p:nvSpPr>
        <p:spPr>
          <a:xfrm flipH="1" flipV="1">
            <a:off x="5873400" y="3065400"/>
            <a:ext cx="1440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3" name=""/>
          <p:cNvSpPr/>
          <p:nvPr/>
        </p:nvSpPr>
        <p:spPr>
          <a:xfrm flipH="1" flipV="1">
            <a:off x="5840280" y="3017520"/>
            <a:ext cx="3312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4" name=""/>
          <p:cNvSpPr/>
          <p:nvPr/>
        </p:nvSpPr>
        <p:spPr>
          <a:xfrm flipH="1" flipV="1">
            <a:off x="5797080" y="2974680"/>
            <a:ext cx="432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5" name=""/>
          <p:cNvSpPr/>
          <p:nvPr/>
        </p:nvSpPr>
        <p:spPr>
          <a:xfrm flipH="1" flipV="1">
            <a:off x="5749560" y="2941200"/>
            <a:ext cx="475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6" name=""/>
          <p:cNvSpPr/>
          <p:nvPr/>
        </p:nvSpPr>
        <p:spPr>
          <a:xfrm flipH="1" flipV="1">
            <a:off x="5725800" y="292716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7" name=""/>
          <p:cNvSpPr/>
          <p:nvPr/>
        </p:nvSpPr>
        <p:spPr>
          <a:xfrm flipH="1" flipV="1">
            <a:off x="5658840" y="2893680"/>
            <a:ext cx="669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8" name=""/>
          <p:cNvSpPr/>
          <p:nvPr/>
        </p:nvSpPr>
        <p:spPr>
          <a:xfrm>
            <a:off x="686520" y="4490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9" name=""/>
          <p:cNvSpPr/>
          <p:nvPr/>
        </p:nvSpPr>
        <p:spPr>
          <a:xfrm>
            <a:off x="691200" y="449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0" name=""/>
          <p:cNvSpPr/>
          <p:nvPr/>
        </p:nvSpPr>
        <p:spPr>
          <a:xfrm>
            <a:off x="691200" y="4495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1" name=""/>
          <p:cNvSpPr/>
          <p:nvPr/>
        </p:nvSpPr>
        <p:spPr>
          <a:xfrm>
            <a:off x="695880" y="449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2" name=""/>
          <p:cNvSpPr/>
          <p:nvPr/>
        </p:nvSpPr>
        <p:spPr>
          <a:xfrm>
            <a:off x="695880" y="4500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3" name=""/>
          <p:cNvSpPr/>
          <p:nvPr/>
        </p:nvSpPr>
        <p:spPr>
          <a:xfrm>
            <a:off x="700920" y="450000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4" name=""/>
          <p:cNvSpPr/>
          <p:nvPr/>
        </p:nvSpPr>
        <p:spPr>
          <a:xfrm>
            <a:off x="714960" y="45050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5" name=""/>
          <p:cNvSpPr/>
          <p:nvPr/>
        </p:nvSpPr>
        <p:spPr>
          <a:xfrm>
            <a:off x="729360" y="45097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6" name=""/>
          <p:cNvSpPr/>
          <p:nvPr/>
        </p:nvSpPr>
        <p:spPr>
          <a:xfrm>
            <a:off x="739080" y="45097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7" name=""/>
          <p:cNvSpPr/>
          <p:nvPr/>
        </p:nvSpPr>
        <p:spPr>
          <a:xfrm>
            <a:off x="762840" y="450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8" name=""/>
          <p:cNvSpPr/>
          <p:nvPr/>
        </p:nvSpPr>
        <p:spPr>
          <a:xfrm>
            <a:off x="767520" y="45097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9" name=""/>
          <p:cNvSpPr/>
          <p:nvPr/>
        </p:nvSpPr>
        <p:spPr>
          <a:xfrm>
            <a:off x="777240" y="4509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0" name=""/>
          <p:cNvSpPr/>
          <p:nvPr/>
        </p:nvSpPr>
        <p:spPr>
          <a:xfrm>
            <a:off x="786600" y="45097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1" name=""/>
          <p:cNvSpPr/>
          <p:nvPr/>
        </p:nvSpPr>
        <p:spPr>
          <a:xfrm>
            <a:off x="796320" y="45097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2" name=""/>
          <p:cNvSpPr/>
          <p:nvPr/>
        </p:nvSpPr>
        <p:spPr>
          <a:xfrm>
            <a:off x="824760" y="4509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3" name=""/>
          <p:cNvSpPr/>
          <p:nvPr/>
        </p:nvSpPr>
        <p:spPr>
          <a:xfrm>
            <a:off x="843840" y="450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4" name=""/>
          <p:cNvSpPr/>
          <p:nvPr/>
        </p:nvSpPr>
        <p:spPr>
          <a:xfrm>
            <a:off x="848520" y="45097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5" name=""/>
          <p:cNvSpPr/>
          <p:nvPr/>
        </p:nvSpPr>
        <p:spPr>
          <a:xfrm>
            <a:off x="877320" y="45097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6" name=""/>
          <p:cNvSpPr/>
          <p:nvPr/>
        </p:nvSpPr>
        <p:spPr>
          <a:xfrm>
            <a:off x="891360" y="4514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7" name=""/>
          <p:cNvSpPr/>
          <p:nvPr/>
        </p:nvSpPr>
        <p:spPr>
          <a:xfrm>
            <a:off x="901080" y="4514400"/>
            <a:ext cx="334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8" name=""/>
          <p:cNvSpPr/>
          <p:nvPr/>
        </p:nvSpPr>
        <p:spPr>
          <a:xfrm>
            <a:off x="934560" y="45144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9" name=""/>
          <p:cNvSpPr/>
          <p:nvPr/>
        </p:nvSpPr>
        <p:spPr>
          <a:xfrm>
            <a:off x="958320" y="4514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0" name=""/>
          <p:cNvSpPr/>
          <p:nvPr/>
        </p:nvSpPr>
        <p:spPr>
          <a:xfrm>
            <a:off x="972720" y="45144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1" name=""/>
          <p:cNvSpPr/>
          <p:nvPr/>
        </p:nvSpPr>
        <p:spPr>
          <a:xfrm>
            <a:off x="996480" y="451440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2" name=""/>
          <p:cNvSpPr/>
          <p:nvPr/>
        </p:nvSpPr>
        <p:spPr>
          <a:xfrm>
            <a:off x="1024920" y="4514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3" name=""/>
          <p:cNvSpPr/>
          <p:nvPr/>
        </p:nvSpPr>
        <p:spPr>
          <a:xfrm>
            <a:off x="1039320" y="45144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4" name=""/>
          <p:cNvSpPr/>
          <p:nvPr/>
        </p:nvSpPr>
        <p:spPr>
          <a:xfrm>
            <a:off x="1063080" y="451440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5" name=""/>
          <p:cNvSpPr/>
          <p:nvPr/>
        </p:nvSpPr>
        <p:spPr>
          <a:xfrm flipV="1">
            <a:off x="1091880" y="45097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6" name=""/>
          <p:cNvSpPr/>
          <p:nvPr/>
        </p:nvSpPr>
        <p:spPr>
          <a:xfrm>
            <a:off x="1105920" y="4509720"/>
            <a:ext cx="432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7" name=""/>
          <p:cNvSpPr/>
          <p:nvPr/>
        </p:nvSpPr>
        <p:spPr>
          <a:xfrm>
            <a:off x="1149120" y="45097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8" name=""/>
          <p:cNvSpPr/>
          <p:nvPr/>
        </p:nvSpPr>
        <p:spPr>
          <a:xfrm>
            <a:off x="1163160" y="450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9" name=""/>
          <p:cNvSpPr/>
          <p:nvPr/>
        </p:nvSpPr>
        <p:spPr>
          <a:xfrm>
            <a:off x="1177560" y="450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0" name=""/>
          <p:cNvSpPr/>
          <p:nvPr/>
        </p:nvSpPr>
        <p:spPr>
          <a:xfrm>
            <a:off x="1191960" y="4509720"/>
            <a:ext cx="475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1" name=""/>
          <p:cNvSpPr/>
          <p:nvPr/>
        </p:nvSpPr>
        <p:spPr>
          <a:xfrm>
            <a:off x="1239480" y="450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2" name=""/>
          <p:cNvSpPr/>
          <p:nvPr/>
        </p:nvSpPr>
        <p:spPr>
          <a:xfrm>
            <a:off x="1253880" y="4509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3" name=""/>
          <p:cNvSpPr/>
          <p:nvPr/>
        </p:nvSpPr>
        <p:spPr>
          <a:xfrm>
            <a:off x="1272960" y="4509720"/>
            <a:ext cx="525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4" name=""/>
          <p:cNvSpPr/>
          <p:nvPr/>
        </p:nvSpPr>
        <p:spPr>
          <a:xfrm>
            <a:off x="1325520" y="4509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5" name=""/>
          <p:cNvSpPr/>
          <p:nvPr/>
        </p:nvSpPr>
        <p:spPr>
          <a:xfrm>
            <a:off x="1344600" y="45097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6" name=""/>
          <p:cNvSpPr/>
          <p:nvPr/>
        </p:nvSpPr>
        <p:spPr>
          <a:xfrm>
            <a:off x="1358640" y="450972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7" name=""/>
          <p:cNvSpPr/>
          <p:nvPr/>
        </p:nvSpPr>
        <p:spPr>
          <a:xfrm>
            <a:off x="1396800" y="450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8" name=""/>
          <p:cNvSpPr/>
          <p:nvPr/>
        </p:nvSpPr>
        <p:spPr>
          <a:xfrm flipV="1">
            <a:off x="1411200" y="4505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9" name=""/>
          <p:cNvSpPr/>
          <p:nvPr/>
        </p:nvSpPr>
        <p:spPr>
          <a:xfrm>
            <a:off x="1420560" y="4505040"/>
            <a:ext cx="432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0" name=""/>
          <p:cNvSpPr/>
          <p:nvPr/>
        </p:nvSpPr>
        <p:spPr>
          <a:xfrm>
            <a:off x="1463760" y="450504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1" name=""/>
          <p:cNvSpPr/>
          <p:nvPr/>
        </p:nvSpPr>
        <p:spPr>
          <a:xfrm>
            <a:off x="1477800" y="450972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2" name=""/>
          <p:cNvSpPr/>
          <p:nvPr/>
        </p:nvSpPr>
        <p:spPr>
          <a:xfrm>
            <a:off x="1506600" y="450972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3" name=""/>
          <p:cNvSpPr/>
          <p:nvPr/>
        </p:nvSpPr>
        <p:spPr>
          <a:xfrm>
            <a:off x="1539720" y="4514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4" name=""/>
          <p:cNvSpPr/>
          <p:nvPr/>
        </p:nvSpPr>
        <p:spPr>
          <a:xfrm>
            <a:off x="1549440" y="4514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5" name=""/>
          <p:cNvSpPr/>
          <p:nvPr/>
        </p:nvSpPr>
        <p:spPr>
          <a:xfrm>
            <a:off x="1558800" y="4514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6" name=""/>
          <p:cNvSpPr/>
          <p:nvPr/>
        </p:nvSpPr>
        <p:spPr>
          <a:xfrm>
            <a:off x="1568520" y="451440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7" name=""/>
          <p:cNvSpPr/>
          <p:nvPr/>
        </p:nvSpPr>
        <p:spPr>
          <a:xfrm>
            <a:off x="1596960" y="4519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8" name=""/>
          <p:cNvSpPr/>
          <p:nvPr/>
        </p:nvSpPr>
        <p:spPr>
          <a:xfrm>
            <a:off x="1606680" y="4519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9" name=""/>
          <p:cNvSpPr/>
          <p:nvPr/>
        </p:nvSpPr>
        <p:spPr>
          <a:xfrm>
            <a:off x="1616040" y="451908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0" name=""/>
          <p:cNvSpPr/>
          <p:nvPr/>
        </p:nvSpPr>
        <p:spPr>
          <a:xfrm>
            <a:off x="1640160" y="45190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1" name=""/>
          <p:cNvSpPr/>
          <p:nvPr/>
        </p:nvSpPr>
        <p:spPr>
          <a:xfrm>
            <a:off x="1663920" y="45190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2" name=""/>
          <p:cNvSpPr/>
          <p:nvPr/>
        </p:nvSpPr>
        <p:spPr>
          <a:xfrm flipV="1">
            <a:off x="1673280" y="45190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3" name=""/>
          <p:cNvSpPr/>
          <p:nvPr/>
        </p:nvSpPr>
        <p:spPr>
          <a:xfrm>
            <a:off x="1687680" y="4519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4" name=""/>
          <p:cNvSpPr/>
          <p:nvPr/>
        </p:nvSpPr>
        <p:spPr>
          <a:xfrm>
            <a:off x="1697040" y="451908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5" name=""/>
          <p:cNvSpPr/>
          <p:nvPr/>
        </p:nvSpPr>
        <p:spPr>
          <a:xfrm>
            <a:off x="1721160" y="451908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6" name=""/>
          <p:cNvSpPr/>
          <p:nvPr/>
        </p:nvSpPr>
        <p:spPr>
          <a:xfrm>
            <a:off x="1749600" y="451908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7" name=""/>
          <p:cNvSpPr/>
          <p:nvPr/>
        </p:nvSpPr>
        <p:spPr>
          <a:xfrm flipV="1">
            <a:off x="1773360" y="451440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8" name=""/>
          <p:cNvSpPr/>
          <p:nvPr/>
        </p:nvSpPr>
        <p:spPr>
          <a:xfrm>
            <a:off x="1797480" y="45144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9" name=""/>
          <p:cNvSpPr/>
          <p:nvPr/>
        </p:nvSpPr>
        <p:spPr>
          <a:xfrm>
            <a:off x="1811520" y="4514400"/>
            <a:ext cx="241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0" name=""/>
          <p:cNvSpPr/>
          <p:nvPr/>
        </p:nvSpPr>
        <p:spPr>
          <a:xfrm>
            <a:off x="1835640" y="451440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1" name=""/>
          <p:cNvSpPr/>
          <p:nvPr/>
        </p:nvSpPr>
        <p:spPr>
          <a:xfrm>
            <a:off x="1849680" y="45190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2" name=""/>
          <p:cNvSpPr/>
          <p:nvPr/>
        </p:nvSpPr>
        <p:spPr>
          <a:xfrm>
            <a:off x="1878480" y="45190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3" name=""/>
          <p:cNvSpPr/>
          <p:nvPr/>
        </p:nvSpPr>
        <p:spPr>
          <a:xfrm>
            <a:off x="1892520" y="4519080"/>
            <a:ext cx="241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4" name=""/>
          <p:cNvSpPr/>
          <p:nvPr/>
        </p:nvSpPr>
        <p:spPr>
          <a:xfrm>
            <a:off x="1916640" y="452412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5" name=""/>
          <p:cNvSpPr/>
          <p:nvPr/>
        </p:nvSpPr>
        <p:spPr>
          <a:xfrm>
            <a:off x="1945080" y="45241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6" name=""/>
          <p:cNvSpPr/>
          <p:nvPr/>
        </p:nvSpPr>
        <p:spPr>
          <a:xfrm>
            <a:off x="1968840" y="4528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7" name=""/>
          <p:cNvSpPr/>
          <p:nvPr/>
        </p:nvSpPr>
        <p:spPr>
          <a:xfrm>
            <a:off x="1983240" y="452880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8" name=""/>
          <p:cNvSpPr/>
          <p:nvPr/>
        </p:nvSpPr>
        <p:spPr>
          <a:xfrm>
            <a:off x="2007000" y="45334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9" name=""/>
          <p:cNvSpPr/>
          <p:nvPr/>
        </p:nvSpPr>
        <p:spPr>
          <a:xfrm>
            <a:off x="2035800" y="45334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0" name=""/>
          <p:cNvSpPr/>
          <p:nvPr/>
        </p:nvSpPr>
        <p:spPr>
          <a:xfrm flipV="1">
            <a:off x="2059560" y="45334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1" name=""/>
          <p:cNvSpPr/>
          <p:nvPr/>
        </p:nvSpPr>
        <p:spPr>
          <a:xfrm>
            <a:off x="2073960" y="4533480"/>
            <a:ext cx="284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2" name=""/>
          <p:cNvSpPr/>
          <p:nvPr/>
        </p:nvSpPr>
        <p:spPr>
          <a:xfrm flipV="1">
            <a:off x="2102400" y="452880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3" name=""/>
          <p:cNvSpPr/>
          <p:nvPr/>
        </p:nvSpPr>
        <p:spPr>
          <a:xfrm flipV="1">
            <a:off x="2135880" y="452412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4" name=""/>
          <p:cNvSpPr/>
          <p:nvPr/>
        </p:nvSpPr>
        <p:spPr>
          <a:xfrm flipV="1">
            <a:off x="2164320" y="45190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5" name=""/>
          <p:cNvSpPr/>
          <p:nvPr/>
        </p:nvSpPr>
        <p:spPr>
          <a:xfrm flipV="1">
            <a:off x="2174040" y="451440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6" name=""/>
          <p:cNvSpPr/>
          <p:nvPr/>
        </p:nvSpPr>
        <p:spPr>
          <a:xfrm>
            <a:off x="2202480" y="4514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7" name=""/>
          <p:cNvSpPr/>
          <p:nvPr/>
        </p:nvSpPr>
        <p:spPr>
          <a:xfrm>
            <a:off x="2221560" y="4514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8" name=""/>
          <p:cNvSpPr/>
          <p:nvPr/>
        </p:nvSpPr>
        <p:spPr>
          <a:xfrm flipV="1">
            <a:off x="2231280" y="45097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9" name=""/>
          <p:cNvSpPr/>
          <p:nvPr/>
        </p:nvSpPr>
        <p:spPr>
          <a:xfrm>
            <a:off x="2250360" y="4509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0" name=""/>
          <p:cNvSpPr/>
          <p:nvPr/>
        </p:nvSpPr>
        <p:spPr>
          <a:xfrm>
            <a:off x="2269440" y="45097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1" name=""/>
          <p:cNvSpPr/>
          <p:nvPr/>
        </p:nvSpPr>
        <p:spPr>
          <a:xfrm>
            <a:off x="2283480" y="45097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2" name=""/>
          <p:cNvSpPr/>
          <p:nvPr/>
        </p:nvSpPr>
        <p:spPr>
          <a:xfrm>
            <a:off x="2293200" y="450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3" name=""/>
          <p:cNvSpPr/>
          <p:nvPr/>
        </p:nvSpPr>
        <p:spPr>
          <a:xfrm>
            <a:off x="2307600" y="4509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4" name=""/>
          <p:cNvSpPr/>
          <p:nvPr/>
        </p:nvSpPr>
        <p:spPr>
          <a:xfrm>
            <a:off x="2316960" y="4514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5" name=""/>
          <p:cNvSpPr/>
          <p:nvPr/>
        </p:nvSpPr>
        <p:spPr>
          <a:xfrm>
            <a:off x="2331360" y="4514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6" name=""/>
          <p:cNvSpPr/>
          <p:nvPr/>
        </p:nvSpPr>
        <p:spPr>
          <a:xfrm>
            <a:off x="2340720" y="45144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7" name=""/>
          <p:cNvSpPr/>
          <p:nvPr/>
        </p:nvSpPr>
        <p:spPr>
          <a:xfrm>
            <a:off x="2355120" y="45144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8" name=""/>
          <p:cNvSpPr/>
          <p:nvPr/>
        </p:nvSpPr>
        <p:spPr>
          <a:xfrm>
            <a:off x="2374200" y="4519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9" name=""/>
          <p:cNvSpPr/>
          <p:nvPr/>
        </p:nvSpPr>
        <p:spPr>
          <a:xfrm>
            <a:off x="2393280" y="45190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0" name=""/>
          <p:cNvSpPr/>
          <p:nvPr/>
        </p:nvSpPr>
        <p:spPr>
          <a:xfrm>
            <a:off x="2407680" y="45241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1" name=""/>
          <p:cNvSpPr/>
          <p:nvPr/>
        </p:nvSpPr>
        <p:spPr>
          <a:xfrm>
            <a:off x="2431440" y="452412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2" name=""/>
          <p:cNvSpPr/>
          <p:nvPr/>
        </p:nvSpPr>
        <p:spPr>
          <a:xfrm>
            <a:off x="2455200" y="452880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3" name=""/>
          <p:cNvSpPr/>
          <p:nvPr/>
        </p:nvSpPr>
        <p:spPr>
          <a:xfrm>
            <a:off x="2484000" y="4528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4" name=""/>
          <p:cNvSpPr/>
          <p:nvPr/>
        </p:nvSpPr>
        <p:spPr>
          <a:xfrm>
            <a:off x="2493360" y="45288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5" name=""/>
          <p:cNvSpPr/>
          <p:nvPr/>
        </p:nvSpPr>
        <p:spPr>
          <a:xfrm>
            <a:off x="2517120" y="45288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6" name=""/>
          <p:cNvSpPr/>
          <p:nvPr/>
        </p:nvSpPr>
        <p:spPr>
          <a:xfrm>
            <a:off x="2536200" y="4528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7" name=""/>
          <p:cNvSpPr/>
          <p:nvPr/>
        </p:nvSpPr>
        <p:spPr>
          <a:xfrm>
            <a:off x="2545920" y="45288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8" name=""/>
          <p:cNvSpPr/>
          <p:nvPr/>
        </p:nvSpPr>
        <p:spPr>
          <a:xfrm>
            <a:off x="2565000" y="45288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9" name=""/>
          <p:cNvSpPr/>
          <p:nvPr/>
        </p:nvSpPr>
        <p:spPr>
          <a:xfrm>
            <a:off x="2579040" y="4528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0" name=""/>
          <p:cNvSpPr/>
          <p:nvPr/>
        </p:nvSpPr>
        <p:spPr>
          <a:xfrm>
            <a:off x="2588760" y="452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1" name=""/>
          <p:cNvSpPr/>
          <p:nvPr/>
        </p:nvSpPr>
        <p:spPr>
          <a:xfrm>
            <a:off x="2593440" y="4528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2" name=""/>
          <p:cNvSpPr/>
          <p:nvPr/>
        </p:nvSpPr>
        <p:spPr>
          <a:xfrm>
            <a:off x="2603160" y="452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3" name=""/>
          <p:cNvSpPr/>
          <p:nvPr/>
        </p:nvSpPr>
        <p:spPr>
          <a:xfrm>
            <a:off x="2607840" y="4528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4" name=""/>
          <p:cNvSpPr/>
          <p:nvPr/>
        </p:nvSpPr>
        <p:spPr>
          <a:xfrm>
            <a:off x="2617200" y="452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5" name=""/>
          <p:cNvSpPr/>
          <p:nvPr/>
        </p:nvSpPr>
        <p:spPr>
          <a:xfrm>
            <a:off x="2622240" y="45288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6" name=""/>
          <p:cNvSpPr/>
          <p:nvPr/>
        </p:nvSpPr>
        <p:spPr>
          <a:xfrm>
            <a:off x="2636280" y="4528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7" name=""/>
          <p:cNvSpPr/>
          <p:nvPr/>
        </p:nvSpPr>
        <p:spPr>
          <a:xfrm>
            <a:off x="2650680" y="4528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8" name=""/>
          <p:cNvSpPr/>
          <p:nvPr/>
        </p:nvSpPr>
        <p:spPr>
          <a:xfrm>
            <a:off x="2665080" y="452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9" name=""/>
          <p:cNvSpPr/>
          <p:nvPr/>
        </p:nvSpPr>
        <p:spPr>
          <a:xfrm>
            <a:off x="2669760" y="4528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0" name=""/>
          <p:cNvSpPr/>
          <p:nvPr/>
        </p:nvSpPr>
        <p:spPr>
          <a:xfrm>
            <a:off x="2684160" y="4528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1" name=""/>
          <p:cNvSpPr/>
          <p:nvPr/>
        </p:nvSpPr>
        <p:spPr>
          <a:xfrm>
            <a:off x="2693520" y="452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2" name=""/>
          <p:cNvSpPr/>
          <p:nvPr/>
        </p:nvSpPr>
        <p:spPr>
          <a:xfrm>
            <a:off x="2698560" y="452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3" name=""/>
          <p:cNvSpPr/>
          <p:nvPr/>
        </p:nvSpPr>
        <p:spPr>
          <a:xfrm flipV="1">
            <a:off x="2703240" y="4524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4" name=""/>
          <p:cNvSpPr/>
          <p:nvPr/>
        </p:nvSpPr>
        <p:spPr>
          <a:xfrm flipV="1">
            <a:off x="2712600" y="4519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5" name=""/>
          <p:cNvSpPr/>
          <p:nvPr/>
        </p:nvSpPr>
        <p:spPr>
          <a:xfrm flipV="1">
            <a:off x="2717280" y="4514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6" name=""/>
          <p:cNvSpPr/>
          <p:nvPr/>
        </p:nvSpPr>
        <p:spPr>
          <a:xfrm>
            <a:off x="2722320" y="4514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7" name=""/>
          <p:cNvSpPr/>
          <p:nvPr/>
        </p:nvSpPr>
        <p:spPr>
          <a:xfrm>
            <a:off x="2464920" y="3880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8" name=""/>
          <p:cNvSpPr/>
          <p:nvPr/>
        </p:nvSpPr>
        <p:spPr>
          <a:xfrm>
            <a:off x="2469600" y="388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9" name=""/>
          <p:cNvSpPr/>
          <p:nvPr/>
        </p:nvSpPr>
        <p:spPr>
          <a:xfrm>
            <a:off x="2474280" y="3885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0" name=""/>
          <p:cNvSpPr/>
          <p:nvPr/>
        </p:nvSpPr>
        <p:spPr>
          <a:xfrm>
            <a:off x="2478960" y="3885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1" name=""/>
          <p:cNvSpPr/>
          <p:nvPr/>
        </p:nvSpPr>
        <p:spPr>
          <a:xfrm>
            <a:off x="2484000" y="3889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2" name=""/>
          <p:cNvSpPr/>
          <p:nvPr/>
        </p:nvSpPr>
        <p:spPr>
          <a:xfrm>
            <a:off x="2488680" y="38948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3" name=""/>
          <p:cNvSpPr/>
          <p:nvPr/>
        </p:nvSpPr>
        <p:spPr>
          <a:xfrm>
            <a:off x="2498040" y="39042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4" name=""/>
          <p:cNvSpPr/>
          <p:nvPr/>
        </p:nvSpPr>
        <p:spPr>
          <a:xfrm>
            <a:off x="2503080" y="39088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5" name=""/>
          <p:cNvSpPr/>
          <p:nvPr/>
        </p:nvSpPr>
        <p:spPr>
          <a:xfrm>
            <a:off x="2512440" y="39139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6" name=""/>
          <p:cNvSpPr/>
          <p:nvPr/>
        </p:nvSpPr>
        <p:spPr>
          <a:xfrm>
            <a:off x="2522160" y="3923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7" name=""/>
          <p:cNvSpPr/>
          <p:nvPr/>
        </p:nvSpPr>
        <p:spPr>
          <a:xfrm>
            <a:off x="2526840" y="392796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8" name=""/>
          <p:cNvSpPr/>
          <p:nvPr/>
        </p:nvSpPr>
        <p:spPr>
          <a:xfrm>
            <a:off x="2545920" y="39470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9" name=""/>
          <p:cNvSpPr/>
          <p:nvPr/>
        </p:nvSpPr>
        <p:spPr>
          <a:xfrm>
            <a:off x="2555280" y="395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0" name=""/>
          <p:cNvSpPr/>
          <p:nvPr/>
        </p:nvSpPr>
        <p:spPr>
          <a:xfrm>
            <a:off x="2559960" y="3956760"/>
            <a:ext cx="24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1" name=""/>
          <p:cNvSpPr/>
          <p:nvPr/>
        </p:nvSpPr>
        <p:spPr>
          <a:xfrm>
            <a:off x="2584080" y="397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2" name=""/>
          <p:cNvSpPr/>
          <p:nvPr/>
        </p:nvSpPr>
        <p:spPr>
          <a:xfrm>
            <a:off x="2588760" y="3980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3" name=""/>
          <p:cNvSpPr/>
          <p:nvPr/>
        </p:nvSpPr>
        <p:spPr>
          <a:xfrm>
            <a:off x="2593440" y="39852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4" name=""/>
          <p:cNvSpPr/>
          <p:nvPr/>
        </p:nvSpPr>
        <p:spPr>
          <a:xfrm>
            <a:off x="2607840" y="4004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5" name=""/>
          <p:cNvSpPr/>
          <p:nvPr/>
        </p:nvSpPr>
        <p:spPr>
          <a:xfrm>
            <a:off x="2607840" y="401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6" name=""/>
          <p:cNvSpPr/>
          <p:nvPr/>
        </p:nvSpPr>
        <p:spPr>
          <a:xfrm>
            <a:off x="2612520" y="4018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7" name=""/>
          <p:cNvSpPr/>
          <p:nvPr/>
        </p:nvSpPr>
        <p:spPr>
          <a:xfrm>
            <a:off x="2617200" y="4033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8" name=""/>
          <p:cNvSpPr/>
          <p:nvPr/>
        </p:nvSpPr>
        <p:spPr>
          <a:xfrm>
            <a:off x="2622240" y="403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9" name=""/>
          <p:cNvSpPr/>
          <p:nvPr/>
        </p:nvSpPr>
        <p:spPr>
          <a:xfrm>
            <a:off x="2622240" y="4042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0" name=""/>
          <p:cNvSpPr/>
          <p:nvPr/>
        </p:nvSpPr>
        <p:spPr>
          <a:xfrm>
            <a:off x="2626920" y="4052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1" name=""/>
          <p:cNvSpPr/>
          <p:nvPr/>
        </p:nvSpPr>
        <p:spPr>
          <a:xfrm>
            <a:off x="2631600" y="406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2" name=""/>
          <p:cNvSpPr/>
          <p:nvPr/>
        </p:nvSpPr>
        <p:spPr>
          <a:xfrm>
            <a:off x="2636280" y="4066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3" name=""/>
          <p:cNvSpPr/>
          <p:nvPr/>
        </p:nvSpPr>
        <p:spPr>
          <a:xfrm>
            <a:off x="2641320" y="4071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4" name=""/>
          <p:cNvSpPr/>
          <p:nvPr/>
        </p:nvSpPr>
        <p:spPr>
          <a:xfrm>
            <a:off x="2646000" y="4075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5" name=""/>
          <p:cNvSpPr/>
          <p:nvPr/>
        </p:nvSpPr>
        <p:spPr>
          <a:xfrm>
            <a:off x="2650680" y="409500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6" name=""/>
          <p:cNvSpPr/>
          <p:nvPr/>
        </p:nvSpPr>
        <p:spPr>
          <a:xfrm>
            <a:off x="2660400" y="4114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7" name=""/>
          <p:cNvSpPr/>
          <p:nvPr/>
        </p:nvSpPr>
        <p:spPr>
          <a:xfrm>
            <a:off x="2660400" y="412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8" name=""/>
          <p:cNvSpPr/>
          <p:nvPr/>
        </p:nvSpPr>
        <p:spPr>
          <a:xfrm>
            <a:off x="2660400" y="41281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9" name=""/>
          <p:cNvSpPr/>
          <p:nvPr/>
        </p:nvSpPr>
        <p:spPr>
          <a:xfrm>
            <a:off x="2665080" y="4147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0" name=""/>
          <p:cNvSpPr/>
          <p:nvPr/>
        </p:nvSpPr>
        <p:spPr>
          <a:xfrm>
            <a:off x="2665080" y="4156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1" name=""/>
          <p:cNvSpPr/>
          <p:nvPr/>
        </p:nvSpPr>
        <p:spPr>
          <a:xfrm>
            <a:off x="2665080" y="416628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2" name=""/>
          <p:cNvSpPr/>
          <p:nvPr/>
        </p:nvSpPr>
        <p:spPr>
          <a:xfrm>
            <a:off x="2669760" y="41997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3" name=""/>
          <p:cNvSpPr/>
          <p:nvPr/>
        </p:nvSpPr>
        <p:spPr>
          <a:xfrm>
            <a:off x="2674440" y="4223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4" name=""/>
          <p:cNvSpPr/>
          <p:nvPr/>
        </p:nvSpPr>
        <p:spPr>
          <a:xfrm>
            <a:off x="2674440" y="4228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5" name=""/>
          <p:cNvSpPr/>
          <p:nvPr/>
        </p:nvSpPr>
        <p:spPr>
          <a:xfrm flipH="1">
            <a:off x="2669760" y="4237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6" name=""/>
          <p:cNvSpPr/>
          <p:nvPr/>
        </p:nvSpPr>
        <p:spPr>
          <a:xfrm flipH="1">
            <a:off x="2660400" y="42426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7" name=""/>
          <p:cNvSpPr/>
          <p:nvPr/>
        </p:nvSpPr>
        <p:spPr>
          <a:xfrm>
            <a:off x="2660400" y="426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8" name=""/>
          <p:cNvSpPr/>
          <p:nvPr/>
        </p:nvSpPr>
        <p:spPr>
          <a:xfrm flipH="1">
            <a:off x="2655360" y="4271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9" name=""/>
          <p:cNvSpPr/>
          <p:nvPr/>
        </p:nvSpPr>
        <p:spPr>
          <a:xfrm flipH="1">
            <a:off x="2650680" y="4276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0" name=""/>
          <p:cNvSpPr/>
          <p:nvPr/>
        </p:nvSpPr>
        <p:spPr>
          <a:xfrm>
            <a:off x="2650680" y="4285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1" name=""/>
          <p:cNvSpPr/>
          <p:nvPr/>
        </p:nvSpPr>
        <p:spPr>
          <a:xfrm flipH="1">
            <a:off x="2636280" y="429048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2" name=""/>
          <p:cNvSpPr/>
          <p:nvPr/>
        </p:nvSpPr>
        <p:spPr>
          <a:xfrm>
            <a:off x="2636280" y="431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3" name=""/>
          <p:cNvSpPr/>
          <p:nvPr/>
        </p:nvSpPr>
        <p:spPr>
          <a:xfrm flipH="1">
            <a:off x="2631600" y="4318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4" name=""/>
          <p:cNvSpPr/>
          <p:nvPr/>
        </p:nvSpPr>
        <p:spPr>
          <a:xfrm flipH="1">
            <a:off x="2626920" y="4333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5" name=""/>
          <p:cNvSpPr/>
          <p:nvPr/>
        </p:nvSpPr>
        <p:spPr>
          <a:xfrm flipH="1">
            <a:off x="2622240" y="4338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6" name=""/>
          <p:cNvSpPr/>
          <p:nvPr/>
        </p:nvSpPr>
        <p:spPr>
          <a:xfrm flipH="1">
            <a:off x="2617200" y="4342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7" name=""/>
          <p:cNvSpPr/>
          <p:nvPr/>
        </p:nvSpPr>
        <p:spPr>
          <a:xfrm flipH="1">
            <a:off x="2607840" y="43570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8" name=""/>
          <p:cNvSpPr/>
          <p:nvPr/>
        </p:nvSpPr>
        <p:spPr>
          <a:xfrm flipH="1">
            <a:off x="2598120" y="43668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9" name=""/>
          <p:cNvSpPr/>
          <p:nvPr/>
        </p:nvSpPr>
        <p:spPr>
          <a:xfrm flipH="1">
            <a:off x="2593440" y="4376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0" name=""/>
          <p:cNvSpPr/>
          <p:nvPr/>
        </p:nvSpPr>
        <p:spPr>
          <a:xfrm flipH="1">
            <a:off x="2588760" y="4385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1" name=""/>
          <p:cNvSpPr/>
          <p:nvPr/>
        </p:nvSpPr>
        <p:spPr>
          <a:xfrm flipH="1">
            <a:off x="2584080" y="4390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2" name=""/>
          <p:cNvSpPr/>
          <p:nvPr/>
        </p:nvSpPr>
        <p:spPr>
          <a:xfrm flipH="1">
            <a:off x="2579040" y="4395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3" name=""/>
          <p:cNvSpPr/>
          <p:nvPr/>
        </p:nvSpPr>
        <p:spPr>
          <a:xfrm flipH="1">
            <a:off x="2574360" y="4399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4" name=""/>
          <p:cNvSpPr/>
          <p:nvPr/>
        </p:nvSpPr>
        <p:spPr>
          <a:xfrm flipH="1">
            <a:off x="2559960" y="44049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5" name=""/>
          <p:cNvSpPr/>
          <p:nvPr/>
        </p:nvSpPr>
        <p:spPr>
          <a:xfrm flipH="1">
            <a:off x="2550600" y="44143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6" name=""/>
          <p:cNvSpPr/>
          <p:nvPr/>
        </p:nvSpPr>
        <p:spPr>
          <a:xfrm flipH="1">
            <a:off x="2540880" y="44287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7" name=""/>
          <p:cNvSpPr/>
          <p:nvPr/>
        </p:nvSpPr>
        <p:spPr>
          <a:xfrm flipH="1">
            <a:off x="2531520" y="4438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8" name=""/>
          <p:cNvSpPr/>
          <p:nvPr/>
        </p:nvSpPr>
        <p:spPr>
          <a:xfrm flipH="1">
            <a:off x="2522160" y="44427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9" name=""/>
          <p:cNvSpPr/>
          <p:nvPr/>
        </p:nvSpPr>
        <p:spPr>
          <a:xfrm flipH="1">
            <a:off x="2507760" y="44571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0" name=""/>
          <p:cNvSpPr/>
          <p:nvPr/>
        </p:nvSpPr>
        <p:spPr>
          <a:xfrm flipH="1">
            <a:off x="2503080" y="446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1" name=""/>
          <p:cNvSpPr/>
          <p:nvPr/>
        </p:nvSpPr>
        <p:spPr>
          <a:xfrm flipH="1">
            <a:off x="2488680" y="44668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2" name=""/>
          <p:cNvSpPr/>
          <p:nvPr/>
        </p:nvSpPr>
        <p:spPr>
          <a:xfrm flipH="1">
            <a:off x="2478960" y="4476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3" name=""/>
          <p:cNvSpPr/>
          <p:nvPr/>
        </p:nvSpPr>
        <p:spPr>
          <a:xfrm flipH="1">
            <a:off x="2464920" y="44809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4" name=""/>
          <p:cNvSpPr/>
          <p:nvPr/>
        </p:nvSpPr>
        <p:spPr>
          <a:xfrm flipH="1">
            <a:off x="2455200" y="4480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5" name=""/>
          <p:cNvSpPr/>
          <p:nvPr/>
        </p:nvSpPr>
        <p:spPr>
          <a:xfrm flipH="1">
            <a:off x="2440800" y="44809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6" name=""/>
          <p:cNvSpPr/>
          <p:nvPr/>
        </p:nvSpPr>
        <p:spPr>
          <a:xfrm flipH="1">
            <a:off x="2421720" y="44859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7" name=""/>
          <p:cNvSpPr/>
          <p:nvPr/>
        </p:nvSpPr>
        <p:spPr>
          <a:xfrm flipH="1">
            <a:off x="2402640" y="44859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8" name=""/>
          <p:cNvSpPr/>
          <p:nvPr/>
        </p:nvSpPr>
        <p:spPr>
          <a:xfrm flipH="1">
            <a:off x="2393280" y="4485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9" name=""/>
          <p:cNvSpPr/>
          <p:nvPr/>
        </p:nvSpPr>
        <p:spPr>
          <a:xfrm flipH="1">
            <a:off x="2374200" y="44859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0" name=""/>
          <p:cNvSpPr/>
          <p:nvPr/>
        </p:nvSpPr>
        <p:spPr>
          <a:xfrm flipH="1">
            <a:off x="2355120" y="44906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1" name=""/>
          <p:cNvSpPr/>
          <p:nvPr/>
        </p:nvSpPr>
        <p:spPr>
          <a:xfrm flipH="1">
            <a:off x="2340720" y="44953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2" name=""/>
          <p:cNvSpPr/>
          <p:nvPr/>
        </p:nvSpPr>
        <p:spPr>
          <a:xfrm flipH="1">
            <a:off x="2331360" y="4495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3" name=""/>
          <p:cNvSpPr/>
          <p:nvPr/>
        </p:nvSpPr>
        <p:spPr>
          <a:xfrm flipH="1">
            <a:off x="2312280" y="45000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4" name=""/>
          <p:cNvSpPr/>
          <p:nvPr/>
        </p:nvSpPr>
        <p:spPr>
          <a:xfrm flipH="1">
            <a:off x="2297880" y="45000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5" name=""/>
          <p:cNvSpPr/>
          <p:nvPr/>
        </p:nvSpPr>
        <p:spPr>
          <a:xfrm flipH="1" flipV="1">
            <a:off x="2278800" y="44953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6" name=""/>
          <p:cNvSpPr/>
          <p:nvPr/>
        </p:nvSpPr>
        <p:spPr>
          <a:xfrm flipH="1">
            <a:off x="2269440" y="44953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7" name=""/>
          <p:cNvSpPr/>
          <p:nvPr/>
        </p:nvSpPr>
        <p:spPr>
          <a:xfrm flipH="1" flipV="1">
            <a:off x="2250360" y="448596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8" name=""/>
          <p:cNvSpPr/>
          <p:nvPr/>
        </p:nvSpPr>
        <p:spPr>
          <a:xfrm flipH="1" flipV="1">
            <a:off x="2231280" y="448092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9" name=""/>
          <p:cNvSpPr/>
          <p:nvPr/>
        </p:nvSpPr>
        <p:spPr>
          <a:xfrm flipH="1" flipV="1">
            <a:off x="2216880" y="44762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0" name=""/>
          <p:cNvSpPr/>
          <p:nvPr/>
        </p:nvSpPr>
        <p:spPr>
          <a:xfrm flipH="1" flipV="1">
            <a:off x="2197800" y="44668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1" name=""/>
          <p:cNvSpPr/>
          <p:nvPr/>
        </p:nvSpPr>
        <p:spPr>
          <a:xfrm flipH="1" flipV="1">
            <a:off x="2178720" y="44571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2" name=""/>
          <p:cNvSpPr/>
          <p:nvPr/>
        </p:nvSpPr>
        <p:spPr>
          <a:xfrm flipH="1" flipV="1">
            <a:off x="2159640" y="444276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3" name=""/>
          <p:cNvSpPr/>
          <p:nvPr/>
        </p:nvSpPr>
        <p:spPr>
          <a:xfrm flipH="1" flipV="1">
            <a:off x="2154960" y="4438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4" name=""/>
          <p:cNvSpPr/>
          <p:nvPr/>
        </p:nvSpPr>
        <p:spPr>
          <a:xfrm flipH="1" flipV="1">
            <a:off x="2140560" y="44236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5" name=""/>
          <p:cNvSpPr/>
          <p:nvPr/>
        </p:nvSpPr>
        <p:spPr>
          <a:xfrm flipH="1" flipV="1">
            <a:off x="2131200" y="44096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6" name=""/>
          <p:cNvSpPr/>
          <p:nvPr/>
        </p:nvSpPr>
        <p:spPr>
          <a:xfrm flipH="1" flipV="1">
            <a:off x="2121480" y="43952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7" name=""/>
          <p:cNvSpPr/>
          <p:nvPr/>
        </p:nvSpPr>
        <p:spPr>
          <a:xfrm flipH="1" flipV="1">
            <a:off x="2116800" y="4390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8" name=""/>
          <p:cNvSpPr/>
          <p:nvPr/>
        </p:nvSpPr>
        <p:spPr>
          <a:xfrm flipH="1" flipV="1">
            <a:off x="2112120" y="43714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9" name=""/>
          <p:cNvSpPr/>
          <p:nvPr/>
        </p:nvSpPr>
        <p:spPr>
          <a:xfrm flipH="1" flipV="1">
            <a:off x="2107080" y="43524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0" name=""/>
          <p:cNvSpPr/>
          <p:nvPr/>
        </p:nvSpPr>
        <p:spPr>
          <a:xfrm flipV="1">
            <a:off x="2107080" y="4338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1" name=""/>
          <p:cNvSpPr/>
          <p:nvPr/>
        </p:nvSpPr>
        <p:spPr>
          <a:xfrm flipH="1" flipV="1">
            <a:off x="2102400" y="4323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2" name=""/>
          <p:cNvSpPr/>
          <p:nvPr/>
        </p:nvSpPr>
        <p:spPr>
          <a:xfrm flipH="1" flipV="1">
            <a:off x="2097720" y="43045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3" name=""/>
          <p:cNvSpPr/>
          <p:nvPr/>
        </p:nvSpPr>
        <p:spPr>
          <a:xfrm flipH="1" flipV="1">
            <a:off x="2093040" y="42854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4" name=""/>
          <p:cNvSpPr/>
          <p:nvPr/>
        </p:nvSpPr>
        <p:spPr>
          <a:xfrm flipH="1" flipV="1">
            <a:off x="2088000" y="42760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5" name=""/>
          <p:cNvSpPr/>
          <p:nvPr/>
        </p:nvSpPr>
        <p:spPr>
          <a:xfrm flipH="1" flipV="1">
            <a:off x="2083320" y="4261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6" name=""/>
          <p:cNvSpPr/>
          <p:nvPr/>
        </p:nvSpPr>
        <p:spPr>
          <a:xfrm flipH="1" flipV="1">
            <a:off x="2078640" y="4242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7" name=""/>
          <p:cNvSpPr/>
          <p:nvPr/>
        </p:nvSpPr>
        <p:spPr>
          <a:xfrm flipH="1" flipV="1">
            <a:off x="2073960" y="42235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8" name=""/>
          <p:cNvSpPr/>
          <p:nvPr/>
        </p:nvSpPr>
        <p:spPr>
          <a:xfrm flipV="1">
            <a:off x="2073960" y="4218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9" name=""/>
          <p:cNvSpPr/>
          <p:nvPr/>
        </p:nvSpPr>
        <p:spPr>
          <a:xfrm flipH="1" flipV="1">
            <a:off x="2068920" y="41997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0" name=""/>
          <p:cNvSpPr/>
          <p:nvPr/>
        </p:nvSpPr>
        <p:spPr>
          <a:xfrm flipV="1">
            <a:off x="2068920" y="417600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1" name=""/>
          <p:cNvSpPr/>
          <p:nvPr/>
        </p:nvSpPr>
        <p:spPr>
          <a:xfrm flipV="1">
            <a:off x="2073960" y="4156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2" name=""/>
          <p:cNvSpPr/>
          <p:nvPr/>
        </p:nvSpPr>
        <p:spPr>
          <a:xfrm flipV="1">
            <a:off x="2078640" y="4142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3" name=""/>
          <p:cNvSpPr/>
          <p:nvPr/>
        </p:nvSpPr>
        <p:spPr>
          <a:xfrm flipV="1">
            <a:off x="2078640" y="411876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4" name=""/>
          <p:cNvSpPr/>
          <p:nvPr/>
        </p:nvSpPr>
        <p:spPr>
          <a:xfrm flipV="1">
            <a:off x="2088000" y="41094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5" name=""/>
          <p:cNvSpPr/>
          <p:nvPr/>
        </p:nvSpPr>
        <p:spPr>
          <a:xfrm flipV="1">
            <a:off x="2093040" y="408528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6" name=""/>
          <p:cNvSpPr/>
          <p:nvPr/>
        </p:nvSpPr>
        <p:spPr>
          <a:xfrm flipV="1">
            <a:off x="2102400" y="406152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7" name=""/>
          <p:cNvSpPr/>
          <p:nvPr/>
        </p:nvSpPr>
        <p:spPr>
          <a:xfrm flipV="1">
            <a:off x="2112120" y="40424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8" name=""/>
          <p:cNvSpPr/>
          <p:nvPr/>
        </p:nvSpPr>
        <p:spPr>
          <a:xfrm flipV="1">
            <a:off x="2121480" y="4033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9" name=""/>
          <p:cNvSpPr/>
          <p:nvPr/>
        </p:nvSpPr>
        <p:spPr>
          <a:xfrm flipV="1">
            <a:off x="2126160" y="40186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0" name=""/>
          <p:cNvSpPr/>
          <p:nvPr/>
        </p:nvSpPr>
        <p:spPr>
          <a:xfrm flipV="1">
            <a:off x="2135880" y="40089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1" name=""/>
          <p:cNvSpPr/>
          <p:nvPr/>
        </p:nvSpPr>
        <p:spPr>
          <a:xfrm flipV="1">
            <a:off x="2140560" y="39949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2" name=""/>
          <p:cNvSpPr/>
          <p:nvPr/>
        </p:nvSpPr>
        <p:spPr>
          <a:xfrm flipV="1">
            <a:off x="2150280" y="3975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3" name=""/>
          <p:cNvSpPr/>
          <p:nvPr/>
        </p:nvSpPr>
        <p:spPr>
          <a:xfrm flipV="1">
            <a:off x="2159640" y="3970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4" name=""/>
          <p:cNvSpPr/>
          <p:nvPr/>
        </p:nvSpPr>
        <p:spPr>
          <a:xfrm flipV="1">
            <a:off x="2164320" y="395676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5" name=""/>
          <p:cNvSpPr/>
          <p:nvPr/>
        </p:nvSpPr>
        <p:spPr>
          <a:xfrm flipV="1">
            <a:off x="2178720" y="39470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6" name=""/>
          <p:cNvSpPr/>
          <p:nvPr/>
        </p:nvSpPr>
        <p:spPr>
          <a:xfrm flipV="1">
            <a:off x="2183400" y="39279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7" name=""/>
          <p:cNvSpPr/>
          <p:nvPr/>
        </p:nvSpPr>
        <p:spPr>
          <a:xfrm flipV="1">
            <a:off x="2193120" y="391392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8" name=""/>
          <p:cNvSpPr/>
          <p:nvPr/>
        </p:nvSpPr>
        <p:spPr>
          <a:xfrm flipV="1">
            <a:off x="2202480" y="38948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9" name=""/>
          <p:cNvSpPr/>
          <p:nvPr/>
        </p:nvSpPr>
        <p:spPr>
          <a:xfrm flipV="1">
            <a:off x="2216880" y="3885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0" name=""/>
          <p:cNvSpPr/>
          <p:nvPr/>
        </p:nvSpPr>
        <p:spPr>
          <a:xfrm flipV="1">
            <a:off x="2221560" y="385668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1" name=""/>
          <p:cNvSpPr/>
          <p:nvPr/>
        </p:nvSpPr>
        <p:spPr>
          <a:xfrm flipV="1">
            <a:off x="2231280" y="38422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2" name=""/>
          <p:cNvSpPr/>
          <p:nvPr/>
        </p:nvSpPr>
        <p:spPr>
          <a:xfrm flipV="1">
            <a:off x="2240640" y="3827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3" name=""/>
          <p:cNvSpPr/>
          <p:nvPr/>
        </p:nvSpPr>
        <p:spPr>
          <a:xfrm flipV="1">
            <a:off x="2245320" y="38185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4" name=""/>
          <p:cNvSpPr/>
          <p:nvPr/>
        </p:nvSpPr>
        <p:spPr>
          <a:xfrm flipV="1">
            <a:off x="2255040" y="3813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5" name=""/>
          <p:cNvSpPr/>
          <p:nvPr/>
        </p:nvSpPr>
        <p:spPr>
          <a:xfrm flipV="1">
            <a:off x="2255040" y="38041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6" name=""/>
          <p:cNvSpPr/>
          <p:nvPr/>
        </p:nvSpPr>
        <p:spPr>
          <a:xfrm>
            <a:off x="2264400" y="3804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7" name=""/>
          <p:cNvSpPr/>
          <p:nvPr/>
        </p:nvSpPr>
        <p:spPr>
          <a:xfrm flipV="1">
            <a:off x="2269440" y="37994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8" name=""/>
          <p:cNvSpPr/>
          <p:nvPr/>
        </p:nvSpPr>
        <p:spPr>
          <a:xfrm>
            <a:off x="2278800" y="37994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9" name=""/>
          <p:cNvSpPr/>
          <p:nvPr/>
        </p:nvSpPr>
        <p:spPr>
          <a:xfrm flipV="1">
            <a:off x="2288520" y="37947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0" name=""/>
          <p:cNvSpPr/>
          <p:nvPr/>
        </p:nvSpPr>
        <p:spPr>
          <a:xfrm flipV="1">
            <a:off x="2307600" y="3789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1" name=""/>
          <p:cNvSpPr/>
          <p:nvPr/>
        </p:nvSpPr>
        <p:spPr>
          <a:xfrm flipV="1">
            <a:off x="2312280" y="3785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2" name=""/>
          <p:cNvSpPr/>
          <p:nvPr/>
        </p:nvSpPr>
        <p:spPr>
          <a:xfrm>
            <a:off x="2331360" y="37850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3" name=""/>
          <p:cNvSpPr/>
          <p:nvPr/>
        </p:nvSpPr>
        <p:spPr>
          <a:xfrm>
            <a:off x="2350440" y="37850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4" name=""/>
          <p:cNvSpPr/>
          <p:nvPr/>
        </p:nvSpPr>
        <p:spPr>
          <a:xfrm>
            <a:off x="2374200" y="37897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5" name=""/>
          <p:cNvSpPr/>
          <p:nvPr/>
        </p:nvSpPr>
        <p:spPr>
          <a:xfrm>
            <a:off x="2388600" y="3794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6" name=""/>
          <p:cNvSpPr/>
          <p:nvPr/>
        </p:nvSpPr>
        <p:spPr>
          <a:xfrm>
            <a:off x="2393280" y="379944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7" name=""/>
          <p:cNvSpPr/>
          <p:nvPr/>
        </p:nvSpPr>
        <p:spPr>
          <a:xfrm>
            <a:off x="2417040" y="3823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8" name=""/>
          <p:cNvSpPr/>
          <p:nvPr/>
        </p:nvSpPr>
        <p:spPr>
          <a:xfrm>
            <a:off x="2421720" y="38278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9" name=""/>
          <p:cNvSpPr/>
          <p:nvPr/>
        </p:nvSpPr>
        <p:spPr>
          <a:xfrm>
            <a:off x="2431440" y="3837600"/>
            <a:ext cx="237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177880" y="540000"/>
            <a:ext cx="442656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Дифференциальная экспрессия генов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56A0592-168B-411E-BFF8-DFAACA8DFD9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49" name="Google Shape;158;p28" descr=""/>
          <p:cNvPicPr/>
          <p:nvPr/>
        </p:nvPicPr>
        <p:blipFill>
          <a:blip r:embed="rId1"/>
          <a:stretch/>
        </p:blipFill>
        <p:spPr>
          <a:xfrm>
            <a:off x="4613760" y="1473480"/>
            <a:ext cx="4529880" cy="2691360"/>
          </a:xfrm>
          <a:prstGeom prst="rect">
            <a:avLst/>
          </a:prstGeom>
          <a:ln w="0">
            <a:noFill/>
          </a:ln>
        </p:spPr>
      </p:pic>
      <p:pic>
        <p:nvPicPr>
          <p:cNvPr id="150" name="Google Shape;159;p28" descr=""/>
          <p:cNvPicPr/>
          <p:nvPr/>
        </p:nvPicPr>
        <p:blipFill>
          <a:blip r:embed="rId2"/>
          <a:stretch/>
        </p:blipFill>
        <p:spPr>
          <a:xfrm>
            <a:off x="230760" y="1288440"/>
            <a:ext cx="3996000" cy="2865960"/>
          </a:xfrm>
          <a:prstGeom prst="rect">
            <a:avLst/>
          </a:prstGeom>
          <a:ln w="0">
            <a:noFill/>
          </a:ln>
        </p:spPr>
      </p:pic>
      <p:sp>
        <p:nvSpPr>
          <p:cNvPr id="151" name="PlaceHolder 3"/>
          <p:cNvSpPr>
            <a:spLocks noGrp="1"/>
          </p:cNvSpPr>
          <p:nvPr>
            <p:ph type="title"/>
          </p:nvPr>
        </p:nvSpPr>
        <p:spPr>
          <a:xfrm>
            <a:off x="558360" y="353520"/>
            <a:ext cx="442656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Детекция анеуплоидных пациентов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0" name="PlaceHolder 1"/>
          <p:cNvSpPr>
            <a:spLocks noGrp="1"/>
          </p:cNvSpPr>
          <p:nvPr>
            <p:ph type="sldNum" idx="4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21E9FCF-E2A2-4D7E-90F2-97CB1A4E801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971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985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222222"/>
                </a:solidFill>
                <a:latin typeface="Raleway"/>
                <a:ea typeface="Raleway"/>
              </a:rPr>
              <a:t>Доверительный интервал при известной дисперсии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72" name="Google Shape;459;p64"/>
          <p:cNvSpPr/>
          <p:nvPr/>
        </p:nvSpPr>
        <p:spPr>
          <a:xfrm>
            <a:off x="567360" y="1384200"/>
            <a:ext cx="4681800" cy="91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Интервал такой ширины, что при многократном повторении эксперимента в 95% из полученных интервалов будет среднее ГС: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973" name="Google Shape;460;p64" descr=""/>
          <p:cNvPicPr/>
          <p:nvPr/>
        </p:nvPicPr>
        <p:blipFill>
          <a:blip r:embed="rId1"/>
          <a:stretch/>
        </p:blipFill>
        <p:spPr>
          <a:xfrm>
            <a:off x="1625400" y="2279880"/>
            <a:ext cx="1619280" cy="305280"/>
          </a:xfrm>
          <a:prstGeom prst="rect">
            <a:avLst/>
          </a:prstGeom>
          <a:ln w="0">
            <a:noFill/>
          </a:ln>
        </p:spPr>
      </p:pic>
      <p:sp>
        <p:nvSpPr>
          <p:cNvPr id="25974" name="Google Shape;461;p64"/>
          <p:cNvSpPr/>
          <p:nvPr/>
        </p:nvSpPr>
        <p:spPr>
          <a:xfrm>
            <a:off x="567360" y="2585880"/>
            <a:ext cx="29995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И в 99%: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975" name="Google Shape;462;p64" descr=""/>
          <p:cNvPicPr/>
          <p:nvPr/>
        </p:nvPicPr>
        <p:blipFill>
          <a:blip r:embed="rId2"/>
          <a:stretch/>
        </p:blipFill>
        <p:spPr>
          <a:xfrm>
            <a:off x="1625400" y="3084480"/>
            <a:ext cx="1619280" cy="305280"/>
          </a:xfrm>
          <a:prstGeom prst="rect">
            <a:avLst/>
          </a:prstGeom>
          <a:ln w="0">
            <a:noFill/>
          </a:ln>
        </p:spPr>
      </p:pic>
      <p:pic>
        <p:nvPicPr>
          <p:cNvPr id="25976" name="Google Shape;463;p64" descr=""/>
          <p:cNvPicPr/>
          <p:nvPr/>
        </p:nvPicPr>
        <p:blipFill>
          <a:blip r:embed="rId3"/>
          <a:stretch/>
        </p:blipFill>
        <p:spPr>
          <a:xfrm>
            <a:off x="6619680" y="3600360"/>
            <a:ext cx="1123560" cy="68544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pic>
        <p:nvPicPr>
          <p:cNvPr id="25977" name="Google Shape;464;p64" descr=""/>
          <p:cNvPicPr/>
          <p:nvPr/>
        </p:nvPicPr>
        <p:blipFill>
          <a:blip r:embed="rId4"/>
          <a:stretch/>
        </p:blipFill>
        <p:spPr>
          <a:xfrm>
            <a:off x="4661280" y="1464120"/>
            <a:ext cx="4306680" cy="2075400"/>
          </a:xfrm>
          <a:prstGeom prst="rect">
            <a:avLst/>
          </a:prstGeom>
          <a:ln w="0">
            <a:noFill/>
          </a:ln>
        </p:spPr>
      </p:pic>
      <p:sp>
        <p:nvSpPr>
          <p:cNvPr id="25978" name=""/>
          <p:cNvSpPr/>
          <p:nvPr/>
        </p:nvSpPr>
        <p:spPr>
          <a:xfrm>
            <a:off x="1897560" y="2412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79" name=""/>
          <p:cNvSpPr/>
          <p:nvPr/>
        </p:nvSpPr>
        <p:spPr>
          <a:xfrm>
            <a:off x="1897560" y="2417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0" name=""/>
          <p:cNvSpPr/>
          <p:nvPr/>
        </p:nvSpPr>
        <p:spPr>
          <a:xfrm>
            <a:off x="189756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1" name=""/>
          <p:cNvSpPr/>
          <p:nvPr/>
        </p:nvSpPr>
        <p:spPr>
          <a:xfrm flipH="1">
            <a:off x="1892520" y="2426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2" name=""/>
          <p:cNvSpPr/>
          <p:nvPr/>
        </p:nvSpPr>
        <p:spPr>
          <a:xfrm>
            <a:off x="1892520" y="242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3" name=""/>
          <p:cNvSpPr/>
          <p:nvPr/>
        </p:nvSpPr>
        <p:spPr>
          <a:xfrm flipH="1">
            <a:off x="1887840" y="2431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4" name=""/>
          <p:cNvSpPr/>
          <p:nvPr/>
        </p:nvSpPr>
        <p:spPr>
          <a:xfrm>
            <a:off x="1887840" y="2445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5" name=""/>
          <p:cNvSpPr/>
          <p:nvPr/>
        </p:nvSpPr>
        <p:spPr>
          <a:xfrm>
            <a:off x="1887840" y="245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6" name=""/>
          <p:cNvSpPr/>
          <p:nvPr/>
        </p:nvSpPr>
        <p:spPr>
          <a:xfrm>
            <a:off x="1887840" y="24598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7" name=""/>
          <p:cNvSpPr/>
          <p:nvPr/>
        </p:nvSpPr>
        <p:spPr>
          <a:xfrm flipH="1">
            <a:off x="1883160" y="24742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8" name=""/>
          <p:cNvSpPr/>
          <p:nvPr/>
        </p:nvSpPr>
        <p:spPr>
          <a:xfrm>
            <a:off x="1883160" y="2483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9" name=""/>
          <p:cNvSpPr/>
          <p:nvPr/>
        </p:nvSpPr>
        <p:spPr>
          <a:xfrm flipH="1">
            <a:off x="1878480" y="2488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0" name=""/>
          <p:cNvSpPr/>
          <p:nvPr/>
        </p:nvSpPr>
        <p:spPr>
          <a:xfrm flipH="1">
            <a:off x="1873440" y="2502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1" name=""/>
          <p:cNvSpPr/>
          <p:nvPr/>
        </p:nvSpPr>
        <p:spPr>
          <a:xfrm flipH="1">
            <a:off x="1868760" y="2507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2" name=""/>
          <p:cNvSpPr/>
          <p:nvPr/>
        </p:nvSpPr>
        <p:spPr>
          <a:xfrm flipH="1">
            <a:off x="1854720" y="251208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3" name=""/>
          <p:cNvSpPr/>
          <p:nvPr/>
        </p:nvSpPr>
        <p:spPr>
          <a:xfrm flipH="1">
            <a:off x="1849680" y="25311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4" name=""/>
          <p:cNvSpPr/>
          <p:nvPr/>
        </p:nvSpPr>
        <p:spPr>
          <a:xfrm flipH="1">
            <a:off x="1840320" y="2536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5" name=""/>
          <p:cNvSpPr/>
          <p:nvPr/>
        </p:nvSpPr>
        <p:spPr>
          <a:xfrm flipH="1">
            <a:off x="1835640" y="2540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6" name=""/>
          <p:cNvSpPr/>
          <p:nvPr/>
        </p:nvSpPr>
        <p:spPr>
          <a:xfrm flipH="1">
            <a:off x="1830600" y="2545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7" name=""/>
          <p:cNvSpPr/>
          <p:nvPr/>
        </p:nvSpPr>
        <p:spPr>
          <a:xfrm flipH="1">
            <a:off x="1825920" y="2550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8" name=""/>
          <p:cNvSpPr/>
          <p:nvPr/>
        </p:nvSpPr>
        <p:spPr>
          <a:xfrm flipH="1">
            <a:off x="1811520" y="25552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9" name=""/>
          <p:cNvSpPr/>
          <p:nvPr/>
        </p:nvSpPr>
        <p:spPr>
          <a:xfrm flipH="1">
            <a:off x="1797480" y="256932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0" name=""/>
          <p:cNvSpPr/>
          <p:nvPr/>
        </p:nvSpPr>
        <p:spPr>
          <a:xfrm flipH="1">
            <a:off x="1783080" y="257904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1" name=""/>
          <p:cNvSpPr/>
          <p:nvPr/>
        </p:nvSpPr>
        <p:spPr>
          <a:xfrm flipH="1">
            <a:off x="1768680" y="25884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2" name=""/>
          <p:cNvSpPr/>
          <p:nvPr/>
        </p:nvSpPr>
        <p:spPr>
          <a:xfrm flipH="1">
            <a:off x="1759320" y="25981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3" name=""/>
          <p:cNvSpPr/>
          <p:nvPr/>
        </p:nvSpPr>
        <p:spPr>
          <a:xfrm flipH="1">
            <a:off x="1749600" y="26074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4" name=""/>
          <p:cNvSpPr/>
          <p:nvPr/>
        </p:nvSpPr>
        <p:spPr>
          <a:xfrm flipH="1">
            <a:off x="1744920" y="2612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5" name=""/>
          <p:cNvSpPr/>
          <p:nvPr/>
        </p:nvSpPr>
        <p:spPr>
          <a:xfrm flipH="1">
            <a:off x="1725840" y="261720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6" name=""/>
          <p:cNvSpPr/>
          <p:nvPr/>
        </p:nvSpPr>
        <p:spPr>
          <a:xfrm flipH="1">
            <a:off x="1716120" y="2626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7" name=""/>
          <p:cNvSpPr/>
          <p:nvPr/>
        </p:nvSpPr>
        <p:spPr>
          <a:xfrm flipH="1">
            <a:off x="1711440" y="26265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8" name=""/>
          <p:cNvSpPr/>
          <p:nvPr/>
        </p:nvSpPr>
        <p:spPr>
          <a:xfrm flipH="1">
            <a:off x="1687680" y="263160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9" name=""/>
          <p:cNvSpPr/>
          <p:nvPr/>
        </p:nvSpPr>
        <p:spPr>
          <a:xfrm flipH="1">
            <a:off x="1683000" y="263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0" name=""/>
          <p:cNvSpPr/>
          <p:nvPr/>
        </p:nvSpPr>
        <p:spPr>
          <a:xfrm flipH="1">
            <a:off x="1678320" y="263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1" name=""/>
          <p:cNvSpPr/>
          <p:nvPr/>
        </p:nvSpPr>
        <p:spPr>
          <a:xfrm flipH="1" flipV="1">
            <a:off x="1659240" y="262188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2" name=""/>
          <p:cNvSpPr/>
          <p:nvPr/>
        </p:nvSpPr>
        <p:spPr>
          <a:xfrm flipH="1" flipV="1">
            <a:off x="1630440" y="2602800"/>
            <a:ext cx="288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3" name=""/>
          <p:cNvSpPr/>
          <p:nvPr/>
        </p:nvSpPr>
        <p:spPr>
          <a:xfrm flipH="1" flipV="1">
            <a:off x="1625760" y="2598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4" name=""/>
          <p:cNvSpPr/>
          <p:nvPr/>
        </p:nvSpPr>
        <p:spPr>
          <a:xfrm flipH="1" flipV="1">
            <a:off x="1616040" y="2593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5" name=""/>
          <p:cNvSpPr/>
          <p:nvPr/>
        </p:nvSpPr>
        <p:spPr>
          <a:xfrm flipH="1" flipV="1">
            <a:off x="1602000" y="257436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6" name=""/>
          <p:cNvSpPr/>
          <p:nvPr/>
        </p:nvSpPr>
        <p:spPr>
          <a:xfrm flipH="1" flipV="1">
            <a:off x="1592280" y="25599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7" name=""/>
          <p:cNvSpPr/>
          <p:nvPr/>
        </p:nvSpPr>
        <p:spPr>
          <a:xfrm flipV="1">
            <a:off x="1592280" y="2550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8" name=""/>
          <p:cNvSpPr/>
          <p:nvPr/>
        </p:nvSpPr>
        <p:spPr>
          <a:xfrm flipH="1" flipV="1">
            <a:off x="1582920" y="25311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9" name=""/>
          <p:cNvSpPr/>
          <p:nvPr/>
        </p:nvSpPr>
        <p:spPr>
          <a:xfrm flipV="1">
            <a:off x="1582920" y="2521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0" name=""/>
          <p:cNvSpPr/>
          <p:nvPr/>
        </p:nvSpPr>
        <p:spPr>
          <a:xfrm flipV="1">
            <a:off x="1582920" y="251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1" name=""/>
          <p:cNvSpPr/>
          <p:nvPr/>
        </p:nvSpPr>
        <p:spPr>
          <a:xfrm flipV="1">
            <a:off x="1582920" y="24933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2" name=""/>
          <p:cNvSpPr/>
          <p:nvPr/>
        </p:nvSpPr>
        <p:spPr>
          <a:xfrm flipV="1">
            <a:off x="1582920" y="2488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3" name=""/>
          <p:cNvSpPr/>
          <p:nvPr/>
        </p:nvSpPr>
        <p:spPr>
          <a:xfrm flipV="1">
            <a:off x="1582920" y="2478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4" name=""/>
          <p:cNvSpPr/>
          <p:nvPr/>
        </p:nvSpPr>
        <p:spPr>
          <a:xfrm flipV="1">
            <a:off x="1582920" y="2459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5" name=""/>
          <p:cNvSpPr/>
          <p:nvPr/>
        </p:nvSpPr>
        <p:spPr>
          <a:xfrm flipH="1" flipV="1">
            <a:off x="1577880" y="2450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6" name=""/>
          <p:cNvSpPr/>
          <p:nvPr/>
        </p:nvSpPr>
        <p:spPr>
          <a:xfrm flipV="1">
            <a:off x="1577880" y="244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7" name=""/>
          <p:cNvSpPr/>
          <p:nvPr/>
        </p:nvSpPr>
        <p:spPr>
          <a:xfrm flipV="1">
            <a:off x="1577880" y="24264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8" name=""/>
          <p:cNvSpPr/>
          <p:nvPr/>
        </p:nvSpPr>
        <p:spPr>
          <a:xfrm flipV="1">
            <a:off x="157788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9" name=""/>
          <p:cNvSpPr/>
          <p:nvPr/>
        </p:nvSpPr>
        <p:spPr>
          <a:xfrm flipV="1">
            <a:off x="1577880" y="2417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0" name=""/>
          <p:cNvSpPr/>
          <p:nvPr/>
        </p:nvSpPr>
        <p:spPr>
          <a:xfrm flipV="1">
            <a:off x="1577880" y="23979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1" name=""/>
          <p:cNvSpPr/>
          <p:nvPr/>
        </p:nvSpPr>
        <p:spPr>
          <a:xfrm flipV="1">
            <a:off x="1577880" y="2392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2" name=""/>
          <p:cNvSpPr/>
          <p:nvPr/>
        </p:nvSpPr>
        <p:spPr>
          <a:xfrm flipV="1">
            <a:off x="1577880" y="2388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3" name=""/>
          <p:cNvSpPr/>
          <p:nvPr/>
        </p:nvSpPr>
        <p:spPr>
          <a:xfrm flipV="1">
            <a:off x="1577880" y="23788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4" name=""/>
          <p:cNvSpPr/>
          <p:nvPr/>
        </p:nvSpPr>
        <p:spPr>
          <a:xfrm flipV="1">
            <a:off x="1582920" y="2369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5" name=""/>
          <p:cNvSpPr/>
          <p:nvPr/>
        </p:nvSpPr>
        <p:spPr>
          <a:xfrm flipV="1">
            <a:off x="1582920" y="2364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6" name=""/>
          <p:cNvSpPr/>
          <p:nvPr/>
        </p:nvSpPr>
        <p:spPr>
          <a:xfrm flipV="1">
            <a:off x="1587600" y="2350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7" name=""/>
          <p:cNvSpPr/>
          <p:nvPr/>
        </p:nvSpPr>
        <p:spPr>
          <a:xfrm flipV="1">
            <a:off x="1596960" y="234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8" name=""/>
          <p:cNvSpPr/>
          <p:nvPr/>
        </p:nvSpPr>
        <p:spPr>
          <a:xfrm flipV="1">
            <a:off x="1596960" y="2340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9" name=""/>
          <p:cNvSpPr/>
          <p:nvPr/>
        </p:nvSpPr>
        <p:spPr>
          <a:xfrm flipV="1">
            <a:off x="1602000" y="2331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0" name=""/>
          <p:cNvSpPr/>
          <p:nvPr/>
        </p:nvSpPr>
        <p:spPr>
          <a:xfrm flipV="1">
            <a:off x="1606680" y="231696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1" name=""/>
          <p:cNvSpPr/>
          <p:nvPr/>
        </p:nvSpPr>
        <p:spPr>
          <a:xfrm flipV="1">
            <a:off x="1625760" y="2311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2" name=""/>
          <p:cNvSpPr/>
          <p:nvPr/>
        </p:nvSpPr>
        <p:spPr>
          <a:xfrm flipV="1">
            <a:off x="1630440" y="230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3" name=""/>
          <p:cNvSpPr/>
          <p:nvPr/>
        </p:nvSpPr>
        <p:spPr>
          <a:xfrm flipV="1">
            <a:off x="1635120" y="22978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4" name=""/>
          <p:cNvSpPr/>
          <p:nvPr/>
        </p:nvSpPr>
        <p:spPr>
          <a:xfrm>
            <a:off x="164952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5" name=""/>
          <p:cNvSpPr/>
          <p:nvPr/>
        </p:nvSpPr>
        <p:spPr>
          <a:xfrm flipV="1">
            <a:off x="1654200" y="22928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6" name=""/>
          <p:cNvSpPr/>
          <p:nvPr/>
        </p:nvSpPr>
        <p:spPr>
          <a:xfrm flipV="1">
            <a:off x="1659240" y="228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7" name=""/>
          <p:cNvSpPr/>
          <p:nvPr/>
        </p:nvSpPr>
        <p:spPr>
          <a:xfrm flipV="1">
            <a:off x="1663920" y="22834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8" name=""/>
          <p:cNvSpPr/>
          <p:nvPr/>
        </p:nvSpPr>
        <p:spPr>
          <a:xfrm>
            <a:off x="1683000" y="228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9" name=""/>
          <p:cNvSpPr/>
          <p:nvPr/>
        </p:nvSpPr>
        <p:spPr>
          <a:xfrm flipV="1">
            <a:off x="168768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0" name=""/>
          <p:cNvSpPr/>
          <p:nvPr/>
        </p:nvSpPr>
        <p:spPr>
          <a:xfrm>
            <a:off x="1692360" y="22788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1" name=""/>
          <p:cNvSpPr/>
          <p:nvPr/>
        </p:nvSpPr>
        <p:spPr>
          <a:xfrm>
            <a:off x="171144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2" name=""/>
          <p:cNvSpPr/>
          <p:nvPr/>
        </p:nvSpPr>
        <p:spPr>
          <a:xfrm>
            <a:off x="1716120" y="2278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3" name=""/>
          <p:cNvSpPr/>
          <p:nvPr/>
        </p:nvSpPr>
        <p:spPr>
          <a:xfrm>
            <a:off x="1725840" y="22788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4" name=""/>
          <p:cNvSpPr/>
          <p:nvPr/>
        </p:nvSpPr>
        <p:spPr>
          <a:xfrm>
            <a:off x="1740240" y="2278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5" name=""/>
          <p:cNvSpPr/>
          <p:nvPr/>
        </p:nvSpPr>
        <p:spPr>
          <a:xfrm>
            <a:off x="1749600" y="2283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6" name=""/>
          <p:cNvSpPr/>
          <p:nvPr/>
        </p:nvSpPr>
        <p:spPr>
          <a:xfrm>
            <a:off x="1759320" y="22834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7" name=""/>
          <p:cNvSpPr/>
          <p:nvPr/>
        </p:nvSpPr>
        <p:spPr>
          <a:xfrm>
            <a:off x="1773360" y="228816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8" name=""/>
          <p:cNvSpPr/>
          <p:nvPr/>
        </p:nvSpPr>
        <p:spPr>
          <a:xfrm>
            <a:off x="1792440" y="2297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9" name=""/>
          <p:cNvSpPr/>
          <p:nvPr/>
        </p:nvSpPr>
        <p:spPr>
          <a:xfrm>
            <a:off x="1797480" y="23025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0" name=""/>
          <p:cNvSpPr/>
          <p:nvPr/>
        </p:nvSpPr>
        <p:spPr>
          <a:xfrm>
            <a:off x="1806840" y="23119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1" name=""/>
          <p:cNvSpPr/>
          <p:nvPr/>
        </p:nvSpPr>
        <p:spPr>
          <a:xfrm>
            <a:off x="1821240" y="2326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2" name=""/>
          <p:cNvSpPr/>
          <p:nvPr/>
        </p:nvSpPr>
        <p:spPr>
          <a:xfrm>
            <a:off x="1821240" y="233604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3" name=""/>
          <p:cNvSpPr/>
          <p:nvPr/>
        </p:nvSpPr>
        <p:spPr>
          <a:xfrm>
            <a:off x="1830600" y="235980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4" name=""/>
          <p:cNvSpPr/>
          <p:nvPr/>
        </p:nvSpPr>
        <p:spPr>
          <a:xfrm>
            <a:off x="1835640" y="237384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5" name=""/>
          <p:cNvSpPr/>
          <p:nvPr/>
        </p:nvSpPr>
        <p:spPr>
          <a:xfrm flipH="1">
            <a:off x="1830600" y="240264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6" name=""/>
          <p:cNvSpPr/>
          <p:nvPr/>
        </p:nvSpPr>
        <p:spPr>
          <a:xfrm flipH="1">
            <a:off x="240768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7" name=""/>
          <p:cNvSpPr/>
          <p:nvPr/>
        </p:nvSpPr>
        <p:spPr>
          <a:xfrm flipH="1">
            <a:off x="2402640" y="2288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8" name=""/>
          <p:cNvSpPr/>
          <p:nvPr/>
        </p:nvSpPr>
        <p:spPr>
          <a:xfrm flipH="1">
            <a:off x="239796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9" name=""/>
          <p:cNvSpPr/>
          <p:nvPr/>
        </p:nvSpPr>
        <p:spPr>
          <a:xfrm flipV="1">
            <a:off x="2397960" y="2283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0" name=""/>
          <p:cNvSpPr/>
          <p:nvPr/>
        </p:nvSpPr>
        <p:spPr>
          <a:xfrm flipH="1">
            <a:off x="2393280" y="2283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1" name=""/>
          <p:cNvSpPr/>
          <p:nvPr/>
        </p:nvSpPr>
        <p:spPr>
          <a:xfrm flipH="1" flipV="1">
            <a:off x="2388600" y="2273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2" name=""/>
          <p:cNvSpPr/>
          <p:nvPr/>
        </p:nvSpPr>
        <p:spPr>
          <a:xfrm flipH="1">
            <a:off x="2383560" y="2273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3" name=""/>
          <p:cNvSpPr/>
          <p:nvPr/>
        </p:nvSpPr>
        <p:spPr>
          <a:xfrm flipH="1" flipV="1">
            <a:off x="2374200" y="2269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4" name=""/>
          <p:cNvSpPr/>
          <p:nvPr/>
        </p:nvSpPr>
        <p:spPr>
          <a:xfrm flipH="1">
            <a:off x="2369520" y="2269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5" name=""/>
          <p:cNvSpPr/>
          <p:nvPr/>
        </p:nvSpPr>
        <p:spPr>
          <a:xfrm flipH="1">
            <a:off x="2364840" y="2269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6" name=""/>
          <p:cNvSpPr/>
          <p:nvPr/>
        </p:nvSpPr>
        <p:spPr>
          <a:xfrm flipH="1">
            <a:off x="2355120" y="2269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7" name=""/>
          <p:cNvSpPr/>
          <p:nvPr/>
        </p:nvSpPr>
        <p:spPr>
          <a:xfrm flipH="1" flipV="1">
            <a:off x="2350440" y="2264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8" name=""/>
          <p:cNvSpPr/>
          <p:nvPr/>
        </p:nvSpPr>
        <p:spPr>
          <a:xfrm flipH="1">
            <a:off x="2340720" y="2264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9" name=""/>
          <p:cNvSpPr/>
          <p:nvPr/>
        </p:nvSpPr>
        <p:spPr>
          <a:xfrm flipH="1">
            <a:off x="2336040" y="2264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0" name=""/>
          <p:cNvSpPr/>
          <p:nvPr/>
        </p:nvSpPr>
        <p:spPr>
          <a:xfrm flipH="1">
            <a:off x="2331360" y="2264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1" name=""/>
          <p:cNvSpPr/>
          <p:nvPr/>
        </p:nvSpPr>
        <p:spPr>
          <a:xfrm flipH="1">
            <a:off x="2326680" y="2264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2" name=""/>
          <p:cNvSpPr/>
          <p:nvPr/>
        </p:nvSpPr>
        <p:spPr>
          <a:xfrm flipH="1">
            <a:off x="2316960" y="2264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3" name=""/>
          <p:cNvSpPr/>
          <p:nvPr/>
        </p:nvSpPr>
        <p:spPr>
          <a:xfrm flipH="1">
            <a:off x="2312280" y="2264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4" name=""/>
          <p:cNvSpPr/>
          <p:nvPr/>
        </p:nvSpPr>
        <p:spPr>
          <a:xfrm flipH="1">
            <a:off x="2307600" y="2264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5" name=""/>
          <p:cNvSpPr/>
          <p:nvPr/>
        </p:nvSpPr>
        <p:spPr>
          <a:xfrm flipH="1">
            <a:off x="2302560" y="2264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6" name=""/>
          <p:cNvSpPr/>
          <p:nvPr/>
        </p:nvSpPr>
        <p:spPr>
          <a:xfrm flipH="1">
            <a:off x="2297880" y="2264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7" name=""/>
          <p:cNvSpPr/>
          <p:nvPr/>
        </p:nvSpPr>
        <p:spPr>
          <a:xfrm flipH="1">
            <a:off x="2288520" y="22644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8" name=""/>
          <p:cNvSpPr/>
          <p:nvPr/>
        </p:nvSpPr>
        <p:spPr>
          <a:xfrm flipH="1">
            <a:off x="2283480" y="2273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9" name=""/>
          <p:cNvSpPr/>
          <p:nvPr/>
        </p:nvSpPr>
        <p:spPr>
          <a:xfrm flipH="1">
            <a:off x="2278800" y="2273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0" name=""/>
          <p:cNvSpPr/>
          <p:nvPr/>
        </p:nvSpPr>
        <p:spPr>
          <a:xfrm flipH="1">
            <a:off x="2269440" y="2278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1" name=""/>
          <p:cNvSpPr/>
          <p:nvPr/>
        </p:nvSpPr>
        <p:spPr>
          <a:xfrm flipH="1">
            <a:off x="2259720" y="2288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2" name=""/>
          <p:cNvSpPr/>
          <p:nvPr/>
        </p:nvSpPr>
        <p:spPr>
          <a:xfrm flipH="1">
            <a:off x="2255040" y="2292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3" name=""/>
          <p:cNvSpPr/>
          <p:nvPr/>
        </p:nvSpPr>
        <p:spPr>
          <a:xfrm flipH="1">
            <a:off x="2245320" y="22978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4" name=""/>
          <p:cNvSpPr/>
          <p:nvPr/>
        </p:nvSpPr>
        <p:spPr>
          <a:xfrm>
            <a:off x="2245320" y="2302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5" name=""/>
          <p:cNvSpPr/>
          <p:nvPr/>
        </p:nvSpPr>
        <p:spPr>
          <a:xfrm flipH="1">
            <a:off x="2240640" y="2307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6" name=""/>
          <p:cNvSpPr/>
          <p:nvPr/>
        </p:nvSpPr>
        <p:spPr>
          <a:xfrm flipH="1">
            <a:off x="2235960" y="2307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7" name=""/>
          <p:cNvSpPr/>
          <p:nvPr/>
        </p:nvSpPr>
        <p:spPr>
          <a:xfrm>
            <a:off x="2235960" y="230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8" name=""/>
          <p:cNvSpPr/>
          <p:nvPr/>
        </p:nvSpPr>
        <p:spPr>
          <a:xfrm flipH="1">
            <a:off x="2231280" y="2311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9" name=""/>
          <p:cNvSpPr/>
          <p:nvPr/>
        </p:nvSpPr>
        <p:spPr>
          <a:xfrm>
            <a:off x="223128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0" name=""/>
          <p:cNvSpPr/>
          <p:nvPr/>
        </p:nvSpPr>
        <p:spPr>
          <a:xfrm flipH="1">
            <a:off x="2226240" y="2316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1" name=""/>
          <p:cNvSpPr/>
          <p:nvPr/>
        </p:nvSpPr>
        <p:spPr>
          <a:xfrm>
            <a:off x="2226240" y="2321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2" name=""/>
          <p:cNvSpPr/>
          <p:nvPr/>
        </p:nvSpPr>
        <p:spPr>
          <a:xfrm flipH="1">
            <a:off x="2221560" y="2326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3" name=""/>
          <p:cNvSpPr/>
          <p:nvPr/>
        </p:nvSpPr>
        <p:spPr>
          <a:xfrm>
            <a:off x="2221560" y="2336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4" name=""/>
          <p:cNvSpPr/>
          <p:nvPr/>
        </p:nvSpPr>
        <p:spPr>
          <a:xfrm flipH="1">
            <a:off x="2216880" y="2345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5" name=""/>
          <p:cNvSpPr/>
          <p:nvPr/>
        </p:nvSpPr>
        <p:spPr>
          <a:xfrm flipH="1">
            <a:off x="2212200" y="2345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6" name=""/>
          <p:cNvSpPr/>
          <p:nvPr/>
        </p:nvSpPr>
        <p:spPr>
          <a:xfrm>
            <a:off x="2212200" y="2354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7" name=""/>
          <p:cNvSpPr/>
          <p:nvPr/>
        </p:nvSpPr>
        <p:spPr>
          <a:xfrm>
            <a:off x="2212200" y="235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8" name=""/>
          <p:cNvSpPr/>
          <p:nvPr/>
        </p:nvSpPr>
        <p:spPr>
          <a:xfrm flipH="1">
            <a:off x="2202480" y="23644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9" name=""/>
          <p:cNvSpPr/>
          <p:nvPr/>
        </p:nvSpPr>
        <p:spPr>
          <a:xfrm>
            <a:off x="2202480" y="2373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0" name=""/>
          <p:cNvSpPr/>
          <p:nvPr/>
        </p:nvSpPr>
        <p:spPr>
          <a:xfrm flipH="1">
            <a:off x="2197800" y="2378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1" name=""/>
          <p:cNvSpPr/>
          <p:nvPr/>
        </p:nvSpPr>
        <p:spPr>
          <a:xfrm>
            <a:off x="2197800" y="2383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2" name=""/>
          <p:cNvSpPr/>
          <p:nvPr/>
        </p:nvSpPr>
        <p:spPr>
          <a:xfrm flipH="1">
            <a:off x="2193120" y="2388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3" name=""/>
          <p:cNvSpPr/>
          <p:nvPr/>
        </p:nvSpPr>
        <p:spPr>
          <a:xfrm>
            <a:off x="2193120" y="2388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4" name=""/>
          <p:cNvSpPr/>
          <p:nvPr/>
        </p:nvSpPr>
        <p:spPr>
          <a:xfrm flipH="1">
            <a:off x="2188440" y="2397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5" name=""/>
          <p:cNvSpPr/>
          <p:nvPr/>
        </p:nvSpPr>
        <p:spPr>
          <a:xfrm>
            <a:off x="2188440" y="2402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6" name=""/>
          <p:cNvSpPr/>
          <p:nvPr/>
        </p:nvSpPr>
        <p:spPr>
          <a:xfrm>
            <a:off x="218844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7" name=""/>
          <p:cNvSpPr/>
          <p:nvPr/>
        </p:nvSpPr>
        <p:spPr>
          <a:xfrm flipH="1">
            <a:off x="2183400" y="24120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8" name=""/>
          <p:cNvSpPr/>
          <p:nvPr/>
        </p:nvSpPr>
        <p:spPr>
          <a:xfrm>
            <a:off x="2183400" y="2417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9" name=""/>
          <p:cNvSpPr/>
          <p:nvPr/>
        </p:nvSpPr>
        <p:spPr>
          <a:xfrm>
            <a:off x="2183400" y="2421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0" name=""/>
          <p:cNvSpPr/>
          <p:nvPr/>
        </p:nvSpPr>
        <p:spPr>
          <a:xfrm flipH="1">
            <a:off x="2178720" y="2426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1" name=""/>
          <p:cNvSpPr/>
          <p:nvPr/>
        </p:nvSpPr>
        <p:spPr>
          <a:xfrm flipH="1">
            <a:off x="2174040" y="2431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2" name=""/>
          <p:cNvSpPr/>
          <p:nvPr/>
        </p:nvSpPr>
        <p:spPr>
          <a:xfrm>
            <a:off x="2174040" y="2440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3" name=""/>
          <p:cNvSpPr/>
          <p:nvPr/>
        </p:nvSpPr>
        <p:spPr>
          <a:xfrm flipH="1">
            <a:off x="2169360" y="24454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4" name=""/>
          <p:cNvSpPr/>
          <p:nvPr/>
        </p:nvSpPr>
        <p:spPr>
          <a:xfrm>
            <a:off x="2169360" y="245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5" name=""/>
          <p:cNvSpPr/>
          <p:nvPr/>
        </p:nvSpPr>
        <p:spPr>
          <a:xfrm>
            <a:off x="2169360" y="2459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6" name=""/>
          <p:cNvSpPr/>
          <p:nvPr/>
        </p:nvSpPr>
        <p:spPr>
          <a:xfrm flipH="1">
            <a:off x="2164320" y="24645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7" name=""/>
          <p:cNvSpPr/>
          <p:nvPr/>
        </p:nvSpPr>
        <p:spPr>
          <a:xfrm>
            <a:off x="2164320" y="2474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8" name=""/>
          <p:cNvSpPr/>
          <p:nvPr/>
        </p:nvSpPr>
        <p:spPr>
          <a:xfrm>
            <a:off x="2164320" y="2483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9" name=""/>
          <p:cNvSpPr/>
          <p:nvPr/>
        </p:nvSpPr>
        <p:spPr>
          <a:xfrm>
            <a:off x="2169360" y="2488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0" name=""/>
          <p:cNvSpPr/>
          <p:nvPr/>
        </p:nvSpPr>
        <p:spPr>
          <a:xfrm>
            <a:off x="2169360" y="249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1" name=""/>
          <p:cNvSpPr/>
          <p:nvPr/>
        </p:nvSpPr>
        <p:spPr>
          <a:xfrm>
            <a:off x="2169360" y="249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2" name=""/>
          <p:cNvSpPr/>
          <p:nvPr/>
        </p:nvSpPr>
        <p:spPr>
          <a:xfrm>
            <a:off x="2169360" y="2502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3" name=""/>
          <p:cNvSpPr/>
          <p:nvPr/>
        </p:nvSpPr>
        <p:spPr>
          <a:xfrm>
            <a:off x="2174040" y="2512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4" name=""/>
          <p:cNvSpPr/>
          <p:nvPr/>
        </p:nvSpPr>
        <p:spPr>
          <a:xfrm>
            <a:off x="2174040" y="2517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5" name=""/>
          <p:cNvSpPr/>
          <p:nvPr/>
        </p:nvSpPr>
        <p:spPr>
          <a:xfrm>
            <a:off x="2178720" y="252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6" name=""/>
          <p:cNvSpPr/>
          <p:nvPr/>
        </p:nvSpPr>
        <p:spPr>
          <a:xfrm>
            <a:off x="2178720" y="2531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7" name=""/>
          <p:cNvSpPr/>
          <p:nvPr/>
        </p:nvSpPr>
        <p:spPr>
          <a:xfrm>
            <a:off x="2183400" y="25362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8" name=""/>
          <p:cNvSpPr/>
          <p:nvPr/>
        </p:nvSpPr>
        <p:spPr>
          <a:xfrm>
            <a:off x="2188440" y="2545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9" name=""/>
          <p:cNvSpPr/>
          <p:nvPr/>
        </p:nvSpPr>
        <p:spPr>
          <a:xfrm>
            <a:off x="2188440" y="2555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0" name=""/>
          <p:cNvSpPr/>
          <p:nvPr/>
        </p:nvSpPr>
        <p:spPr>
          <a:xfrm>
            <a:off x="2193120" y="2559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1" name=""/>
          <p:cNvSpPr/>
          <p:nvPr/>
        </p:nvSpPr>
        <p:spPr>
          <a:xfrm>
            <a:off x="2197800" y="2569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2" name=""/>
          <p:cNvSpPr/>
          <p:nvPr/>
        </p:nvSpPr>
        <p:spPr>
          <a:xfrm>
            <a:off x="2202480" y="25790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3" name=""/>
          <p:cNvSpPr/>
          <p:nvPr/>
        </p:nvSpPr>
        <p:spPr>
          <a:xfrm>
            <a:off x="2207160" y="2593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4" name=""/>
          <p:cNvSpPr/>
          <p:nvPr/>
        </p:nvSpPr>
        <p:spPr>
          <a:xfrm>
            <a:off x="2216880" y="2598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5" name=""/>
          <p:cNvSpPr/>
          <p:nvPr/>
        </p:nvSpPr>
        <p:spPr>
          <a:xfrm>
            <a:off x="2216880" y="2602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6" name=""/>
          <p:cNvSpPr/>
          <p:nvPr/>
        </p:nvSpPr>
        <p:spPr>
          <a:xfrm>
            <a:off x="2221560" y="26074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7" name=""/>
          <p:cNvSpPr/>
          <p:nvPr/>
        </p:nvSpPr>
        <p:spPr>
          <a:xfrm>
            <a:off x="2235960" y="2612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8" name=""/>
          <p:cNvSpPr/>
          <p:nvPr/>
        </p:nvSpPr>
        <p:spPr>
          <a:xfrm>
            <a:off x="2255040" y="2617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9" name=""/>
          <p:cNvSpPr/>
          <p:nvPr/>
        </p:nvSpPr>
        <p:spPr>
          <a:xfrm>
            <a:off x="2259720" y="2621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0" name=""/>
          <p:cNvSpPr/>
          <p:nvPr/>
        </p:nvSpPr>
        <p:spPr>
          <a:xfrm>
            <a:off x="2264400" y="2621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1" name=""/>
          <p:cNvSpPr/>
          <p:nvPr/>
        </p:nvSpPr>
        <p:spPr>
          <a:xfrm>
            <a:off x="2269440" y="26218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2" name=""/>
          <p:cNvSpPr/>
          <p:nvPr/>
        </p:nvSpPr>
        <p:spPr>
          <a:xfrm>
            <a:off x="2283480" y="2626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3" name=""/>
          <p:cNvSpPr/>
          <p:nvPr/>
        </p:nvSpPr>
        <p:spPr>
          <a:xfrm>
            <a:off x="2288520" y="26265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4" name=""/>
          <p:cNvSpPr/>
          <p:nvPr/>
        </p:nvSpPr>
        <p:spPr>
          <a:xfrm>
            <a:off x="2302560" y="26362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5" name=""/>
          <p:cNvSpPr/>
          <p:nvPr/>
        </p:nvSpPr>
        <p:spPr>
          <a:xfrm>
            <a:off x="2307600" y="2636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6" name=""/>
          <p:cNvSpPr/>
          <p:nvPr/>
        </p:nvSpPr>
        <p:spPr>
          <a:xfrm>
            <a:off x="2312280" y="26362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7" name=""/>
          <p:cNvSpPr/>
          <p:nvPr/>
        </p:nvSpPr>
        <p:spPr>
          <a:xfrm>
            <a:off x="2321640" y="2640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8" name=""/>
          <p:cNvSpPr/>
          <p:nvPr/>
        </p:nvSpPr>
        <p:spPr>
          <a:xfrm>
            <a:off x="2326680" y="2645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9" name=""/>
          <p:cNvSpPr/>
          <p:nvPr/>
        </p:nvSpPr>
        <p:spPr>
          <a:xfrm>
            <a:off x="2336040" y="2650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0" name=""/>
          <p:cNvSpPr/>
          <p:nvPr/>
        </p:nvSpPr>
        <p:spPr>
          <a:xfrm>
            <a:off x="2340720" y="26503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1" name=""/>
          <p:cNvSpPr/>
          <p:nvPr/>
        </p:nvSpPr>
        <p:spPr>
          <a:xfrm>
            <a:off x="2345760" y="26553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2" name=""/>
          <p:cNvSpPr/>
          <p:nvPr/>
        </p:nvSpPr>
        <p:spPr>
          <a:xfrm>
            <a:off x="2359800" y="2664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3" name=""/>
          <p:cNvSpPr/>
          <p:nvPr/>
        </p:nvSpPr>
        <p:spPr>
          <a:xfrm>
            <a:off x="2369520" y="26694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4" name=""/>
          <p:cNvSpPr/>
          <p:nvPr/>
        </p:nvSpPr>
        <p:spPr>
          <a:xfrm>
            <a:off x="2378880" y="2674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5" name=""/>
          <p:cNvSpPr/>
          <p:nvPr/>
        </p:nvSpPr>
        <p:spPr>
          <a:xfrm>
            <a:off x="2393280" y="26791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6" name=""/>
          <p:cNvSpPr/>
          <p:nvPr/>
        </p:nvSpPr>
        <p:spPr>
          <a:xfrm>
            <a:off x="2402640" y="2683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7" name=""/>
          <p:cNvSpPr/>
          <p:nvPr/>
        </p:nvSpPr>
        <p:spPr>
          <a:xfrm>
            <a:off x="2407680" y="2683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8" name=""/>
          <p:cNvSpPr/>
          <p:nvPr/>
        </p:nvSpPr>
        <p:spPr>
          <a:xfrm>
            <a:off x="2412360" y="2688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9" name=""/>
          <p:cNvSpPr/>
          <p:nvPr/>
        </p:nvSpPr>
        <p:spPr>
          <a:xfrm>
            <a:off x="2417040" y="2688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0" name=""/>
          <p:cNvSpPr/>
          <p:nvPr/>
        </p:nvSpPr>
        <p:spPr>
          <a:xfrm>
            <a:off x="2421720" y="26884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1" name=""/>
          <p:cNvSpPr/>
          <p:nvPr/>
        </p:nvSpPr>
        <p:spPr>
          <a:xfrm>
            <a:off x="2440800" y="2688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2" name=""/>
          <p:cNvSpPr/>
          <p:nvPr/>
        </p:nvSpPr>
        <p:spPr>
          <a:xfrm>
            <a:off x="2445840" y="268848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3" name=""/>
          <p:cNvSpPr/>
          <p:nvPr/>
        </p:nvSpPr>
        <p:spPr>
          <a:xfrm>
            <a:off x="2459880" y="2693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4" name=""/>
          <p:cNvSpPr/>
          <p:nvPr/>
        </p:nvSpPr>
        <p:spPr>
          <a:xfrm>
            <a:off x="2464920" y="2693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5" name=""/>
          <p:cNvSpPr/>
          <p:nvPr/>
        </p:nvSpPr>
        <p:spPr>
          <a:xfrm>
            <a:off x="2469600" y="26935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6" name=""/>
          <p:cNvSpPr/>
          <p:nvPr/>
        </p:nvSpPr>
        <p:spPr>
          <a:xfrm flipV="1">
            <a:off x="2484000" y="26884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7" name=""/>
          <p:cNvSpPr/>
          <p:nvPr/>
        </p:nvSpPr>
        <p:spPr>
          <a:xfrm>
            <a:off x="2493360" y="2688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8" name=""/>
          <p:cNvSpPr/>
          <p:nvPr/>
        </p:nvSpPr>
        <p:spPr>
          <a:xfrm>
            <a:off x="2498040" y="2688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9" name=""/>
          <p:cNvSpPr/>
          <p:nvPr/>
        </p:nvSpPr>
        <p:spPr>
          <a:xfrm flipV="1">
            <a:off x="2503080" y="2683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0" name=""/>
          <p:cNvSpPr/>
          <p:nvPr/>
        </p:nvSpPr>
        <p:spPr>
          <a:xfrm>
            <a:off x="2507760" y="2683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1" name=""/>
          <p:cNvSpPr/>
          <p:nvPr/>
        </p:nvSpPr>
        <p:spPr>
          <a:xfrm flipV="1">
            <a:off x="2512440" y="2679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2" name=""/>
          <p:cNvSpPr/>
          <p:nvPr/>
        </p:nvSpPr>
        <p:spPr>
          <a:xfrm flipV="1">
            <a:off x="2517120" y="26744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3" name=""/>
          <p:cNvSpPr/>
          <p:nvPr/>
        </p:nvSpPr>
        <p:spPr>
          <a:xfrm flipV="1">
            <a:off x="2531520" y="2669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4" name=""/>
          <p:cNvSpPr/>
          <p:nvPr/>
        </p:nvSpPr>
        <p:spPr>
          <a:xfrm flipV="1">
            <a:off x="2536200" y="2664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5" name=""/>
          <p:cNvSpPr/>
          <p:nvPr/>
        </p:nvSpPr>
        <p:spPr>
          <a:xfrm>
            <a:off x="2540880" y="2664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6" name=""/>
          <p:cNvSpPr/>
          <p:nvPr/>
        </p:nvSpPr>
        <p:spPr>
          <a:xfrm flipV="1">
            <a:off x="2545920" y="2660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7" name=""/>
          <p:cNvSpPr/>
          <p:nvPr/>
        </p:nvSpPr>
        <p:spPr>
          <a:xfrm>
            <a:off x="2565000" y="2660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8" name=""/>
          <p:cNvSpPr/>
          <p:nvPr/>
        </p:nvSpPr>
        <p:spPr>
          <a:xfrm flipV="1">
            <a:off x="2569680" y="2655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9" name=""/>
          <p:cNvSpPr/>
          <p:nvPr/>
        </p:nvSpPr>
        <p:spPr>
          <a:xfrm flipV="1">
            <a:off x="2574360" y="26456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0" name=""/>
          <p:cNvSpPr/>
          <p:nvPr/>
        </p:nvSpPr>
        <p:spPr>
          <a:xfrm flipV="1">
            <a:off x="2588760" y="26362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1" name=""/>
          <p:cNvSpPr/>
          <p:nvPr/>
        </p:nvSpPr>
        <p:spPr>
          <a:xfrm flipV="1">
            <a:off x="2598120" y="26316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2" name=""/>
          <p:cNvSpPr/>
          <p:nvPr/>
        </p:nvSpPr>
        <p:spPr>
          <a:xfrm flipV="1">
            <a:off x="2603160" y="26218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3" name=""/>
          <p:cNvSpPr/>
          <p:nvPr/>
        </p:nvSpPr>
        <p:spPr>
          <a:xfrm flipV="1">
            <a:off x="2612520" y="2617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4" name=""/>
          <p:cNvSpPr/>
          <p:nvPr/>
        </p:nvSpPr>
        <p:spPr>
          <a:xfrm flipV="1">
            <a:off x="2617200" y="2612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5" name=""/>
          <p:cNvSpPr/>
          <p:nvPr/>
        </p:nvSpPr>
        <p:spPr>
          <a:xfrm>
            <a:off x="2622240" y="2612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6" name=""/>
          <p:cNvSpPr/>
          <p:nvPr/>
        </p:nvSpPr>
        <p:spPr>
          <a:xfrm flipV="1">
            <a:off x="2626920" y="2607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7" name=""/>
          <p:cNvSpPr/>
          <p:nvPr/>
        </p:nvSpPr>
        <p:spPr>
          <a:xfrm>
            <a:off x="2626920" y="2607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8" name=""/>
          <p:cNvSpPr/>
          <p:nvPr/>
        </p:nvSpPr>
        <p:spPr>
          <a:xfrm flipV="1">
            <a:off x="2631600" y="25981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9" name=""/>
          <p:cNvSpPr/>
          <p:nvPr/>
        </p:nvSpPr>
        <p:spPr>
          <a:xfrm flipV="1">
            <a:off x="2646000" y="2593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0" name=""/>
          <p:cNvSpPr/>
          <p:nvPr/>
        </p:nvSpPr>
        <p:spPr>
          <a:xfrm>
            <a:off x="2650680" y="2593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1" name=""/>
          <p:cNvSpPr/>
          <p:nvPr/>
        </p:nvSpPr>
        <p:spPr>
          <a:xfrm flipV="1">
            <a:off x="2655360" y="25837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2" name=""/>
          <p:cNvSpPr/>
          <p:nvPr/>
        </p:nvSpPr>
        <p:spPr>
          <a:xfrm flipV="1">
            <a:off x="2669760" y="2579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3" name=""/>
          <p:cNvSpPr/>
          <p:nvPr/>
        </p:nvSpPr>
        <p:spPr>
          <a:xfrm flipV="1">
            <a:off x="2674440" y="2574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4" name=""/>
          <p:cNvSpPr/>
          <p:nvPr/>
        </p:nvSpPr>
        <p:spPr>
          <a:xfrm flipV="1">
            <a:off x="2679480" y="2569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5" name=""/>
          <p:cNvSpPr/>
          <p:nvPr/>
        </p:nvSpPr>
        <p:spPr>
          <a:xfrm flipV="1">
            <a:off x="2684160" y="256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6" name=""/>
          <p:cNvSpPr/>
          <p:nvPr/>
        </p:nvSpPr>
        <p:spPr>
          <a:xfrm flipV="1">
            <a:off x="2688840" y="2559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7" name=""/>
          <p:cNvSpPr/>
          <p:nvPr/>
        </p:nvSpPr>
        <p:spPr>
          <a:xfrm flipV="1">
            <a:off x="2693520" y="2555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8" name=""/>
          <p:cNvSpPr/>
          <p:nvPr/>
        </p:nvSpPr>
        <p:spPr>
          <a:xfrm flipV="1">
            <a:off x="2698560" y="25455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9" name=""/>
          <p:cNvSpPr/>
          <p:nvPr/>
        </p:nvSpPr>
        <p:spPr>
          <a:xfrm flipV="1">
            <a:off x="2707920" y="2540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0" name=""/>
          <p:cNvSpPr/>
          <p:nvPr/>
        </p:nvSpPr>
        <p:spPr>
          <a:xfrm flipV="1">
            <a:off x="2707920" y="2536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1" name=""/>
          <p:cNvSpPr/>
          <p:nvPr/>
        </p:nvSpPr>
        <p:spPr>
          <a:xfrm flipV="1">
            <a:off x="2712600" y="2531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2" name=""/>
          <p:cNvSpPr/>
          <p:nvPr/>
        </p:nvSpPr>
        <p:spPr>
          <a:xfrm flipV="1">
            <a:off x="2712600" y="2526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3" name=""/>
          <p:cNvSpPr/>
          <p:nvPr/>
        </p:nvSpPr>
        <p:spPr>
          <a:xfrm flipV="1">
            <a:off x="2722320" y="2521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4" name=""/>
          <p:cNvSpPr/>
          <p:nvPr/>
        </p:nvSpPr>
        <p:spPr>
          <a:xfrm flipV="1">
            <a:off x="2722320" y="2512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5" name=""/>
          <p:cNvSpPr/>
          <p:nvPr/>
        </p:nvSpPr>
        <p:spPr>
          <a:xfrm flipV="1">
            <a:off x="2727000" y="250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6" name=""/>
          <p:cNvSpPr/>
          <p:nvPr/>
        </p:nvSpPr>
        <p:spPr>
          <a:xfrm>
            <a:off x="2727000" y="2507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7" name=""/>
          <p:cNvSpPr/>
          <p:nvPr/>
        </p:nvSpPr>
        <p:spPr>
          <a:xfrm flipV="1">
            <a:off x="2731680" y="2498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8" name=""/>
          <p:cNvSpPr/>
          <p:nvPr/>
        </p:nvSpPr>
        <p:spPr>
          <a:xfrm flipV="1">
            <a:off x="2731680" y="249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9" name=""/>
          <p:cNvSpPr/>
          <p:nvPr/>
        </p:nvSpPr>
        <p:spPr>
          <a:xfrm flipV="1">
            <a:off x="2731680" y="24883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0" name=""/>
          <p:cNvSpPr/>
          <p:nvPr/>
        </p:nvSpPr>
        <p:spPr>
          <a:xfrm flipV="1">
            <a:off x="2736360" y="2483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1" name=""/>
          <p:cNvSpPr/>
          <p:nvPr/>
        </p:nvSpPr>
        <p:spPr>
          <a:xfrm flipV="1">
            <a:off x="2736360" y="2478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2" name=""/>
          <p:cNvSpPr/>
          <p:nvPr/>
        </p:nvSpPr>
        <p:spPr>
          <a:xfrm flipV="1">
            <a:off x="2736360" y="2474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3" name=""/>
          <p:cNvSpPr/>
          <p:nvPr/>
        </p:nvSpPr>
        <p:spPr>
          <a:xfrm flipH="1" flipV="1">
            <a:off x="2731680" y="24692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4" name=""/>
          <p:cNvSpPr/>
          <p:nvPr/>
        </p:nvSpPr>
        <p:spPr>
          <a:xfrm flipV="1">
            <a:off x="2731680" y="246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5" name=""/>
          <p:cNvSpPr/>
          <p:nvPr/>
        </p:nvSpPr>
        <p:spPr>
          <a:xfrm flipV="1">
            <a:off x="2731680" y="2459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6" name=""/>
          <p:cNvSpPr/>
          <p:nvPr/>
        </p:nvSpPr>
        <p:spPr>
          <a:xfrm flipV="1">
            <a:off x="2731680" y="245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7" name=""/>
          <p:cNvSpPr/>
          <p:nvPr/>
        </p:nvSpPr>
        <p:spPr>
          <a:xfrm flipV="1">
            <a:off x="2731680" y="2450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8" name=""/>
          <p:cNvSpPr/>
          <p:nvPr/>
        </p:nvSpPr>
        <p:spPr>
          <a:xfrm flipV="1">
            <a:off x="2731680" y="244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9" name=""/>
          <p:cNvSpPr/>
          <p:nvPr/>
        </p:nvSpPr>
        <p:spPr>
          <a:xfrm flipH="1" flipV="1">
            <a:off x="2727000" y="2440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0" name=""/>
          <p:cNvSpPr/>
          <p:nvPr/>
        </p:nvSpPr>
        <p:spPr>
          <a:xfrm flipV="1">
            <a:off x="2727000" y="2431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1" name=""/>
          <p:cNvSpPr/>
          <p:nvPr/>
        </p:nvSpPr>
        <p:spPr>
          <a:xfrm flipH="1" flipV="1">
            <a:off x="2722320" y="2426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2" name=""/>
          <p:cNvSpPr/>
          <p:nvPr/>
        </p:nvSpPr>
        <p:spPr>
          <a:xfrm flipH="1" flipV="1">
            <a:off x="2717280" y="24120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3" name=""/>
          <p:cNvSpPr/>
          <p:nvPr/>
        </p:nvSpPr>
        <p:spPr>
          <a:xfrm flipH="1" flipV="1">
            <a:off x="2712600" y="2407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4" name=""/>
          <p:cNvSpPr/>
          <p:nvPr/>
        </p:nvSpPr>
        <p:spPr>
          <a:xfrm flipH="1" flipV="1">
            <a:off x="2707920" y="2392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5" name=""/>
          <p:cNvSpPr/>
          <p:nvPr/>
        </p:nvSpPr>
        <p:spPr>
          <a:xfrm flipH="1">
            <a:off x="2703240" y="2392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6" name=""/>
          <p:cNvSpPr/>
          <p:nvPr/>
        </p:nvSpPr>
        <p:spPr>
          <a:xfrm flipV="1">
            <a:off x="2703240" y="2388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7" name=""/>
          <p:cNvSpPr/>
          <p:nvPr/>
        </p:nvSpPr>
        <p:spPr>
          <a:xfrm flipH="1" flipV="1">
            <a:off x="2698560" y="2383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8" name=""/>
          <p:cNvSpPr/>
          <p:nvPr/>
        </p:nvSpPr>
        <p:spPr>
          <a:xfrm flipV="1">
            <a:off x="2698560" y="2378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9" name=""/>
          <p:cNvSpPr/>
          <p:nvPr/>
        </p:nvSpPr>
        <p:spPr>
          <a:xfrm flipH="1" flipV="1">
            <a:off x="2693520" y="23738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0" name=""/>
          <p:cNvSpPr/>
          <p:nvPr/>
        </p:nvSpPr>
        <p:spPr>
          <a:xfrm flipV="1">
            <a:off x="2693520" y="2369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1" name=""/>
          <p:cNvSpPr/>
          <p:nvPr/>
        </p:nvSpPr>
        <p:spPr>
          <a:xfrm flipH="1" flipV="1">
            <a:off x="2688840" y="2364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2" name=""/>
          <p:cNvSpPr/>
          <p:nvPr/>
        </p:nvSpPr>
        <p:spPr>
          <a:xfrm flipH="1" flipV="1">
            <a:off x="2679480" y="2359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3" name=""/>
          <p:cNvSpPr/>
          <p:nvPr/>
        </p:nvSpPr>
        <p:spPr>
          <a:xfrm flipH="1" flipV="1">
            <a:off x="2674440" y="2354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4" name=""/>
          <p:cNvSpPr/>
          <p:nvPr/>
        </p:nvSpPr>
        <p:spPr>
          <a:xfrm flipH="1" flipV="1">
            <a:off x="2669760" y="2350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5" name=""/>
          <p:cNvSpPr/>
          <p:nvPr/>
        </p:nvSpPr>
        <p:spPr>
          <a:xfrm flipH="1">
            <a:off x="2665080" y="2350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6" name=""/>
          <p:cNvSpPr/>
          <p:nvPr/>
        </p:nvSpPr>
        <p:spPr>
          <a:xfrm flipV="1">
            <a:off x="2665080" y="2345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7" name=""/>
          <p:cNvSpPr/>
          <p:nvPr/>
        </p:nvSpPr>
        <p:spPr>
          <a:xfrm flipH="1">
            <a:off x="2660400" y="2345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8" name=""/>
          <p:cNvSpPr/>
          <p:nvPr/>
        </p:nvSpPr>
        <p:spPr>
          <a:xfrm flipH="1" flipV="1">
            <a:off x="2655360" y="23360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9" name=""/>
          <p:cNvSpPr/>
          <p:nvPr/>
        </p:nvSpPr>
        <p:spPr>
          <a:xfrm flipH="1" flipV="1">
            <a:off x="2650680" y="2331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0" name=""/>
          <p:cNvSpPr/>
          <p:nvPr/>
        </p:nvSpPr>
        <p:spPr>
          <a:xfrm flipH="1" flipV="1">
            <a:off x="2646000" y="2326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1" name=""/>
          <p:cNvSpPr/>
          <p:nvPr/>
        </p:nvSpPr>
        <p:spPr>
          <a:xfrm flipH="1">
            <a:off x="2641320" y="2326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2" name=""/>
          <p:cNvSpPr/>
          <p:nvPr/>
        </p:nvSpPr>
        <p:spPr>
          <a:xfrm flipH="1" flipV="1">
            <a:off x="2631600" y="2321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3" name=""/>
          <p:cNvSpPr/>
          <p:nvPr/>
        </p:nvSpPr>
        <p:spPr>
          <a:xfrm flipV="1">
            <a:off x="2631600" y="231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4" name=""/>
          <p:cNvSpPr/>
          <p:nvPr/>
        </p:nvSpPr>
        <p:spPr>
          <a:xfrm flipH="1">
            <a:off x="2626920" y="231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5" name=""/>
          <p:cNvSpPr/>
          <p:nvPr/>
        </p:nvSpPr>
        <p:spPr>
          <a:xfrm flipH="1">
            <a:off x="2622240" y="231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6" name=""/>
          <p:cNvSpPr/>
          <p:nvPr/>
        </p:nvSpPr>
        <p:spPr>
          <a:xfrm flipH="1">
            <a:off x="2617200" y="2316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7" name=""/>
          <p:cNvSpPr/>
          <p:nvPr/>
        </p:nvSpPr>
        <p:spPr>
          <a:xfrm flipH="1">
            <a:off x="2612520" y="231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8" name=""/>
          <p:cNvSpPr/>
          <p:nvPr/>
        </p:nvSpPr>
        <p:spPr>
          <a:xfrm flipH="1" flipV="1">
            <a:off x="2607840" y="2311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9" name=""/>
          <p:cNvSpPr/>
          <p:nvPr/>
        </p:nvSpPr>
        <p:spPr>
          <a:xfrm flipH="1" flipV="1">
            <a:off x="2593440" y="23072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0" name=""/>
          <p:cNvSpPr/>
          <p:nvPr/>
        </p:nvSpPr>
        <p:spPr>
          <a:xfrm flipH="1" flipV="1">
            <a:off x="2588760" y="2302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1" name=""/>
          <p:cNvSpPr/>
          <p:nvPr/>
        </p:nvSpPr>
        <p:spPr>
          <a:xfrm flipH="1" flipV="1">
            <a:off x="2584080" y="2292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2" name=""/>
          <p:cNvSpPr/>
          <p:nvPr/>
        </p:nvSpPr>
        <p:spPr>
          <a:xfrm flipH="1" flipV="1">
            <a:off x="2579040" y="2288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3" name=""/>
          <p:cNvSpPr/>
          <p:nvPr/>
        </p:nvSpPr>
        <p:spPr>
          <a:xfrm flipH="1" flipV="1">
            <a:off x="2569680" y="2278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4" name=""/>
          <p:cNvSpPr/>
          <p:nvPr/>
        </p:nvSpPr>
        <p:spPr>
          <a:xfrm flipH="1">
            <a:off x="256500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5" name=""/>
          <p:cNvSpPr/>
          <p:nvPr/>
        </p:nvSpPr>
        <p:spPr>
          <a:xfrm flipH="1">
            <a:off x="2559960" y="227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6" name=""/>
          <p:cNvSpPr/>
          <p:nvPr/>
        </p:nvSpPr>
        <p:spPr>
          <a:xfrm flipH="1">
            <a:off x="255528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7" name=""/>
          <p:cNvSpPr/>
          <p:nvPr/>
        </p:nvSpPr>
        <p:spPr>
          <a:xfrm flipH="1">
            <a:off x="2545920" y="2278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8" name=""/>
          <p:cNvSpPr/>
          <p:nvPr/>
        </p:nvSpPr>
        <p:spPr>
          <a:xfrm flipH="1">
            <a:off x="2540880" y="2278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9" name=""/>
          <p:cNvSpPr/>
          <p:nvPr/>
        </p:nvSpPr>
        <p:spPr>
          <a:xfrm flipH="1" flipV="1">
            <a:off x="2531520" y="22737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0" name=""/>
          <p:cNvSpPr/>
          <p:nvPr/>
        </p:nvSpPr>
        <p:spPr>
          <a:xfrm flipH="1">
            <a:off x="2526840" y="2273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1" name=""/>
          <p:cNvSpPr/>
          <p:nvPr/>
        </p:nvSpPr>
        <p:spPr>
          <a:xfrm flipH="1" flipV="1">
            <a:off x="2517120" y="2269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2" name=""/>
          <p:cNvSpPr/>
          <p:nvPr/>
        </p:nvSpPr>
        <p:spPr>
          <a:xfrm flipH="1" flipV="1">
            <a:off x="2512440" y="2264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3" name=""/>
          <p:cNvSpPr/>
          <p:nvPr/>
        </p:nvSpPr>
        <p:spPr>
          <a:xfrm flipV="1">
            <a:off x="2512440" y="225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4" name=""/>
          <p:cNvSpPr/>
          <p:nvPr/>
        </p:nvSpPr>
        <p:spPr>
          <a:xfrm flipH="1">
            <a:off x="250776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5" name=""/>
          <p:cNvSpPr/>
          <p:nvPr/>
        </p:nvSpPr>
        <p:spPr>
          <a:xfrm flipH="1" flipV="1">
            <a:off x="2488680" y="22500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6" name=""/>
          <p:cNvSpPr/>
          <p:nvPr/>
        </p:nvSpPr>
        <p:spPr>
          <a:xfrm flipH="1">
            <a:off x="2484000" y="225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7" name=""/>
          <p:cNvSpPr/>
          <p:nvPr/>
        </p:nvSpPr>
        <p:spPr>
          <a:xfrm flipH="1">
            <a:off x="2459880" y="225000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8" name=""/>
          <p:cNvSpPr/>
          <p:nvPr/>
        </p:nvSpPr>
        <p:spPr>
          <a:xfrm flipH="1">
            <a:off x="3909240" y="2111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9" name=""/>
          <p:cNvSpPr/>
          <p:nvPr/>
        </p:nvSpPr>
        <p:spPr>
          <a:xfrm flipH="1">
            <a:off x="3904560" y="2111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0" name=""/>
          <p:cNvSpPr/>
          <p:nvPr/>
        </p:nvSpPr>
        <p:spPr>
          <a:xfrm flipV="1">
            <a:off x="3904560" y="2107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1" name=""/>
          <p:cNvSpPr/>
          <p:nvPr/>
        </p:nvSpPr>
        <p:spPr>
          <a:xfrm flipH="1">
            <a:off x="3899880" y="2107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2" name=""/>
          <p:cNvSpPr/>
          <p:nvPr/>
        </p:nvSpPr>
        <p:spPr>
          <a:xfrm flipH="1">
            <a:off x="3894840" y="2107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3" name=""/>
          <p:cNvSpPr/>
          <p:nvPr/>
        </p:nvSpPr>
        <p:spPr>
          <a:xfrm flipH="1">
            <a:off x="3885480" y="2107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4" name=""/>
          <p:cNvSpPr/>
          <p:nvPr/>
        </p:nvSpPr>
        <p:spPr>
          <a:xfrm flipH="1">
            <a:off x="3880800" y="2107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5" name=""/>
          <p:cNvSpPr/>
          <p:nvPr/>
        </p:nvSpPr>
        <p:spPr>
          <a:xfrm flipH="1">
            <a:off x="3876120" y="2107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6" name=""/>
          <p:cNvSpPr/>
          <p:nvPr/>
        </p:nvSpPr>
        <p:spPr>
          <a:xfrm flipH="1">
            <a:off x="3871080" y="2107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7" name=""/>
          <p:cNvSpPr/>
          <p:nvPr/>
        </p:nvSpPr>
        <p:spPr>
          <a:xfrm flipH="1">
            <a:off x="3861720" y="2107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8" name=""/>
          <p:cNvSpPr/>
          <p:nvPr/>
        </p:nvSpPr>
        <p:spPr>
          <a:xfrm flipH="1">
            <a:off x="3857040" y="2111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9" name=""/>
          <p:cNvSpPr/>
          <p:nvPr/>
        </p:nvSpPr>
        <p:spPr>
          <a:xfrm flipH="1">
            <a:off x="3847320" y="21117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0" name=""/>
          <p:cNvSpPr/>
          <p:nvPr/>
        </p:nvSpPr>
        <p:spPr>
          <a:xfrm flipH="1">
            <a:off x="3842640" y="2111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1" name=""/>
          <p:cNvSpPr/>
          <p:nvPr/>
        </p:nvSpPr>
        <p:spPr>
          <a:xfrm flipH="1">
            <a:off x="3832920" y="2111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2" name=""/>
          <p:cNvSpPr/>
          <p:nvPr/>
        </p:nvSpPr>
        <p:spPr>
          <a:xfrm flipH="1">
            <a:off x="3818880" y="2116440"/>
            <a:ext cx="14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3" name=""/>
          <p:cNvSpPr/>
          <p:nvPr/>
        </p:nvSpPr>
        <p:spPr>
          <a:xfrm flipH="1">
            <a:off x="3799800" y="212148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4" name=""/>
          <p:cNvSpPr/>
          <p:nvPr/>
        </p:nvSpPr>
        <p:spPr>
          <a:xfrm flipH="1">
            <a:off x="3794760" y="2135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5" name=""/>
          <p:cNvSpPr/>
          <p:nvPr/>
        </p:nvSpPr>
        <p:spPr>
          <a:xfrm flipH="1">
            <a:off x="3790080" y="2135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6" name=""/>
          <p:cNvSpPr/>
          <p:nvPr/>
        </p:nvSpPr>
        <p:spPr>
          <a:xfrm flipH="1">
            <a:off x="3785400" y="2145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7" name=""/>
          <p:cNvSpPr/>
          <p:nvPr/>
        </p:nvSpPr>
        <p:spPr>
          <a:xfrm>
            <a:off x="3785400" y="214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8" name=""/>
          <p:cNvSpPr/>
          <p:nvPr/>
        </p:nvSpPr>
        <p:spPr>
          <a:xfrm flipH="1">
            <a:off x="3780720" y="2154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9" name=""/>
          <p:cNvSpPr/>
          <p:nvPr/>
        </p:nvSpPr>
        <p:spPr>
          <a:xfrm flipH="1">
            <a:off x="3775680" y="2159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0" name=""/>
          <p:cNvSpPr/>
          <p:nvPr/>
        </p:nvSpPr>
        <p:spPr>
          <a:xfrm>
            <a:off x="3775680" y="2164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1" name=""/>
          <p:cNvSpPr/>
          <p:nvPr/>
        </p:nvSpPr>
        <p:spPr>
          <a:xfrm>
            <a:off x="3775680" y="2178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2" name=""/>
          <p:cNvSpPr/>
          <p:nvPr/>
        </p:nvSpPr>
        <p:spPr>
          <a:xfrm>
            <a:off x="3775680" y="2188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3" name=""/>
          <p:cNvSpPr/>
          <p:nvPr/>
        </p:nvSpPr>
        <p:spPr>
          <a:xfrm>
            <a:off x="3775680" y="2202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4" name=""/>
          <p:cNvSpPr/>
          <p:nvPr/>
        </p:nvSpPr>
        <p:spPr>
          <a:xfrm>
            <a:off x="3780720" y="2211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5" name=""/>
          <p:cNvSpPr/>
          <p:nvPr/>
        </p:nvSpPr>
        <p:spPr>
          <a:xfrm>
            <a:off x="3785400" y="22215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6" name=""/>
          <p:cNvSpPr/>
          <p:nvPr/>
        </p:nvSpPr>
        <p:spPr>
          <a:xfrm>
            <a:off x="3794760" y="2235600"/>
            <a:ext cx="24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7" name=""/>
          <p:cNvSpPr/>
          <p:nvPr/>
        </p:nvSpPr>
        <p:spPr>
          <a:xfrm>
            <a:off x="3818880" y="22546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8" name=""/>
          <p:cNvSpPr/>
          <p:nvPr/>
        </p:nvSpPr>
        <p:spPr>
          <a:xfrm>
            <a:off x="3828240" y="225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9" name=""/>
          <p:cNvSpPr/>
          <p:nvPr/>
        </p:nvSpPr>
        <p:spPr>
          <a:xfrm>
            <a:off x="3832920" y="2264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0" name=""/>
          <p:cNvSpPr/>
          <p:nvPr/>
        </p:nvSpPr>
        <p:spPr>
          <a:xfrm>
            <a:off x="3847320" y="226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1" name=""/>
          <p:cNvSpPr/>
          <p:nvPr/>
        </p:nvSpPr>
        <p:spPr>
          <a:xfrm flipV="1">
            <a:off x="3852000" y="2269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2" name=""/>
          <p:cNvSpPr/>
          <p:nvPr/>
        </p:nvSpPr>
        <p:spPr>
          <a:xfrm flipV="1">
            <a:off x="3861720" y="2264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3" name=""/>
          <p:cNvSpPr/>
          <p:nvPr/>
        </p:nvSpPr>
        <p:spPr>
          <a:xfrm flipV="1">
            <a:off x="3871080" y="22546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4" name=""/>
          <p:cNvSpPr/>
          <p:nvPr/>
        </p:nvSpPr>
        <p:spPr>
          <a:xfrm flipV="1">
            <a:off x="3876120" y="225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5" name=""/>
          <p:cNvSpPr/>
          <p:nvPr/>
        </p:nvSpPr>
        <p:spPr>
          <a:xfrm flipV="1">
            <a:off x="387612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6" name=""/>
          <p:cNvSpPr/>
          <p:nvPr/>
        </p:nvSpPr>
        <p:spPr>
          <a:xfrm flipH="1" flipV="1">
            <a:off x="3871080" y="22309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7" name=""/>
          <p:cNvSpPr/>
          <p:nvPr/>
        </p:nvSpPr>
        <p:spPr>
          <a:xfrm flipH="1" flipV="1">
            <a:off x="3866400" y="2221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8" name=""/>
          <p:cNvSpPr/>
          <p:nvPr/>
        </p:nvSpPr>
        <p:spPr>
          <a:xfrm flipH="1" flipV="1">
            <a:off x="3852000" y="221652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9" name=""/>
          <p:cNvSpPr/>
          <p:nvPr/>
        </p:nvSpPr>
        <p:spPr>
          <a:xfrm flipH="1" flipV="1">
            <a:off x="384732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0" name=""/>
          <p:cNvSpPr/>
          <p:nvPr/>
        </p:nvSpPr>
        <p:spPr>
          <a:xfrm flipH="1">
            <a:off x="3832920" y="22118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1" name=""/>
          <p:cNvSpPr/>
          <p:nvPr/>
        </p:nvSpPr>
        <p:spPr>
          <a:xfrm flipH="1">
            <a:off x="3828240" y="2211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2" name=""/>
          <p:cNvSpPr/>
          <p:nvPr/>
        </p:nvSpPr>
        <p:spPr>
          <a:xfrm flipH="1">
            <a:off x="3813840" y="22118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3" name=""/>
          <p:cNvSpPr/>
          <p:nvPr/>
        </p:nvSpPr>
        <p:spPr>
          <a:xfrm flipH="1">
            <a:off x="3794760" y="221652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4" name=""/>
          <p:cNvSpPr/>
          <p:nvPr/>
        </p:nvSpPr>
        <p:spPr>
          <a:xfrm flipH="1" flipV="1">
            <a:off x="3947400" y="23788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5" name=""/>
          <p:cNvSpPr/>
          <p:nvPr/>
        </p:nvSpPr>
        <p:spPr>
          <a:xfrm flipH="1">
            <a:off x="3942720" y="2378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6" name=""/>
          <p:cNvSpPr/>
          <p:nvPr/>
        </p:nvSpPr>
        <p:spPr>
          <a:xfrm flipH="1">
            <a:off x="3933000" y="2378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7" name=""/>
          <p:cNvSpPr/>
          <p:nvPr/>
        </p:nvSpPr>
        <p:spPr>
          <a:xfrm flipH="1">
            <a:off x="3928320" y="2378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8" name=""/>
          <p:cNvSpPr/>
          <p:nvPr/>
        </p:nvSpPr>
        <p:spPr>
          <a:xfrm flipH="1" flipV="1">
            <a:off x="3880800" y="2373840"/>
            <a:ext cx="475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9" name=""/>
          <p:cNvSpPr/>
          <p:nvPr/>
        </p:nvSpPr>
        <p:spPr>
          <a:xfrm flipH="1" flipV="1">
            <a:off x="3866400" y="2369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0" name=""/>
          <p:cNvSpPr/>
          <p:nvPr/>
        </p:nvSpPr>
        <p:spPr>
          <a:xfrm flipH="1" flipV="1">
            <a:off x="3847320" y="23644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1" name=""/>
          <p:cNvSpPr/>
          <p:nvPr/>
        </p:nvSpPr>
        <p:spPr>
          <a:xfrm flipH="1" flipV="1">
            <a:off x="3794760" y="2354760"/>
            <a:ext cx="525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2" name=""/>
          <p:cNvSpPr/>
          <p:nvPr/>
        </p:nvSpPr>
        <p:spPr>
          <a:xfrm flipH="1" flipV="1">
            <a:off x="3756600" y="2345400"/>
            <a:ext cx="381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3" name=""/>
          <p:cNvSpPr/>
          <p:nvPr/>
        </p:nvSpPr>
        <p:spPr>
          <a:xfrm flipH="1" flipV="1">
            <a:off x="3742560" y="23407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4" name=""/>
          <p:cNvSpPr/>
          <p:nvPr/>
        </p:nvSpPr>
        <p:spPr>
          <a:xfrm flipH="1" flipV="1">
            <a:off x="3704400" y="2336040"/>
            <a:ext cx="381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5" name=""/>
          <p:cNvSpPr/>
          <p:nvPr/>
        </p:nvSpPr>
        <p:spPr>
          <a:xfrm flipH="1">
            <a:off x="3685320" y="23360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6" name=""/>
          <p:cNvSpPr/>
          <p:nvPr/>
        </p:nvSpPr>
        <p:spPr>
          <a:xfrm flipH="1">
            <a:off x="3666240" y="23360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7" name=""/>
          <p:cNvSpPr/>
          <p:nvPr/>
        </p:nvSpPr>
        <p:spPr>
          <a:xfrm flipH="1">
            <a:off x="3651840" y="23360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8" name=""/>
          <p:cNvSpPr/>
          <p:nvPr/>
        </p:nvSpPr>
        <p:spPr>
          <a:xfrm flipH="1">
            <a:off x="3632760" y="233604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9" name=""/>
          <p:cNvSpPr/>
          <p:nvPr/>
        </p:nvSpPr>
        <p:spPr>
          <a:xfrm flipH="1">
            <a:off x="3604320" y="23360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0" name=""/>
          <p:cNvSpPr/>
          <p:nvPr/>
        </p:nvSpPr>
        <p:spPr>
          <a:xfrm flipH="1">
            <a:off x="3575520" y="234072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1" name=""/>
          <p:cNvSpPr/>
          <p:nvPr/>
        </p:nvSpPr>
        <p:spPr>
          <a:xfrm flipH="1">
            <a:off x="3556440" y="23454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2" name=""/>
          <p:cNvSpPr/>
          <p:nvPr/>
        </p:nvSpPr>
        <p:spPr>
          <a:xfrm flipH="1">
            <a:off x="3542400" y="23500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3" name=""/>
          <p:cNvSpPr/>
          <p:nvPr/>
        </p:nvSpPr>
        <p:spPr>
          <a:xfrm flipH="1">
            <a:off x="3537360" y="2350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4" name=""/>
          <p:cNvSpPr/>
          <p:nvPr/>
        </p:nvSpPr>
        <p:spPr>
          <a:xfrm flipH="1">
            <a:off x="3532680" y="2354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5" name=""/>
          <p:cNvSpPr/>
          <p:nvPr/>
        </p:nvSpPr>
        <p:spPr>
          <a:xfrm>
            <a:off x="3599280" y="2488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6" name=""/>
          <p:cNvSpPr/>
          <p:nvPr/>
        </p:nvSpPr>
        <p:spPr>
          <a:xfrm>
            <a:off x="3599280" y="249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7" name=""/>
          <p:cNvSpPr/>
          <p:nvPr/>
        </p:nvSpPr>
        <p:spPr>
          <a:xfrm>
            <a:off x="3599280" y="2498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8" name=""/>
          <p:cNvSpPr/>
          <p:nvPr/>
        </p:nvSpPr>
        <p:spPr>
          <a:xfrm>
            <a:off x="3604320" y="250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9" name=""/>
          <p:cNvSpPr/>
          <p:nvPr/>
        </p:nvSpPr>
        <p:spPr>
          <a:xfrm>
            <a:off x="3604320" y="2507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0" name=""/>
          <p:cNvSpPr/>
          <p:nvPr/>
        </p:nvSpPr>
        <p:spPr>
          <a:xfrm>
            <a:off x="3604320" y="2517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1" name=""/>
          <p:cNvSpPr/>
          <p:nvPr/>
        </p:nvSpPr>
        <p:spPr>
          <a:xfrm>
            <a:off x="3604320" y="25218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2" name=""/>
          <p:cNvSpPr/>
          <p:nvPr/>
        </p:nvSpPr>
        <p:spPr>
          <a:xfrm>
            <a:off x="3609000" y="2545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3" name=""/>
          <p:cNvSpPr/>
          <p:nvPr/>
        </p:nvSpPr>
        <p:spPr>
          <a:xfrm>
            <a:off x="3609000" y="2555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4" name=""/>
          <p:cNvSpPr/>
          <p:nvPr/>
        </p:nvSpPr>
        <p:spPr>
          <a:xfrm>
            <a:off x="3609000" y="256464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5" name=""/>
          <p:cNvSpPr/>
          <p:nvPr/>
        </p:nvSpPr>
        <p:spPr>
          <a:xfrm>
            <a:off x="3613680" y="25981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6" name=""/>
          <p:cNvSpPr/>
          <p:nvPr/>
        </p:nvSpPr>
        <p:spPr>
          <a:xfrm>
            <a:off x="3613680" y="26218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7" name=""/>
          <p:cNvSpPr/>
          <p:nvPr/>
        </p:nvSpPr>
        <p:spPr>
          <a:xfrm>
            <a:off x="3618360" y="26362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8" name=""/>
          <p:cNvSpPr/>
          <p:nvPr/>
        </p:nvSpPr>
        <p:spPr>
          <a:xfrm>
            <a:off x="3618360" y="26600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9" name=""/>
          <p:cNvSpPr/>
          <p:nvPr/>
        </p:nvSpPr>
        <p:spPr>
          <a:xfrm>
            <a:off x="3623400" y="26694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0" name=""/>
          <p:cNvSpPr/>
          <p:nvPr/>
        </p:nvSpPr>
        <p:spPr>
          <a:xfrm flipV="1">
            <a:off x="3623400" y="2669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1" name=""/>
          <p:cNvSpPr/>
          <p:nvPr/>
        </p:nvSpPr>
        <p:spPr>
          <a:xfrm flipV="1">
            <a:off x="3628080" y="2664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2" name=""/>
          <p:cNvSpPr/>
          <p:nvPr/>
        </p:nvSpPr>
        <p:spPr>
          <a:xfrm flipV="1">
            <a:off x="3632760" y="2660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3" name=""/>
          <p:cNvSpPr/>
          <p:nvPr/>
        </p:nvSpPr>
        <p:spPr>
          <a:xfrm flipV="1">
            <a:off x="3632760" y="263160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4" name=""/>
          <p:cNvSpPr/>
          <p:nvPr/>
        </p:nvSpPr>
        <p:spPr>
          <a:xfrm flipV="1">
            <a:off x="3642480" y="2621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5" name=""/>
          <p:cNvSpPr/>
          <p:nvPr/>
        </p:nvSpPr>
        <p:spPr>
          <a:xfrm flipV="1">
            <a:off x="3647160" y="2607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6" name=""/>
          <p:cNvSpPr/>
          <p:nvPr/>
        </p:nvSpPr>
        <p:spPr>
          <a:xfrm flipV="1">
            <a:off x="3647160" y="257904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7" name=""/>
          <p:cNvSpPr/>
          <p:nvPr/>
        </p:nvSpPr>
        <p:spPr>
          <a:xfrm flipV="1">
            <a:off x="3656520" y="25646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8" name=""/>
          <p:cNvSpPr/>
          <p:nvPr/>
        </p:nvSpPr>
        <p:spPr>
          <a:xfrm flipV="1">
            <a:off x="3656520" y="25455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9" name=""/>
          <p:cNvSpPr/>
          <p:nvPr/>
        </p:nvSpPr>
        <p:spPr>
          <a:xfrm flipV="1">
            <a:off x="3661560" y="2531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0" name=""/>
          <p:cNvSpPr/>
          <p:nvPr/>
        </p:nvSpPr>
        <p:spPr>
          <a:xfrm flipV="1">
            <a:off x="3661560" y="25171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1" name=""/>
          <p:cNvSpPr/>
          <p:nvPr/>
        </p:nvSpPr>
        <p:spPr>
          <a:xfrm flipV="1">
            <a:off x="3666240" y="24933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2" name=""/>
          <p:cNvSpPr/>
          <p:nvPr/>
        </p:nvSpPr>
        <p:spPr>
          <a:xfrm flipV="1">
            <a:off x="3670920" y="24742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3" name=""/>
          <p:cNvSpPr/>
          <p:nvPr/>
        </p:nvSpPr>
        <p:spPr>
          <a:xfrm flipV="1">
            <a:off x="3675600" y="24645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4" name=""/>
          <p:cNvSpPr/>
          <p:nvPr/>
        </p:nvSpPr>
        <p:spPr>
          <a:xfrm flipV="1">
            <a:off x="3680640" y="24501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5" name=""/>
          <p:cNvSpPr/>
          <p:nvPr/>
        </p:nvSpPr>
        <p:spPr>
          <a:xfrm>
            <a:off x="3690000" y="2450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6" name=""/>
          <p:cNvSpPr/>
          <p:nvPr/>
        </p:nvSpPr>
        <p:spPr>
          <a:xfrm>
            <a:off x="3694680" y="2450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7" name=""/>
          <p:cNvSpPr/>
          <p:nvPr/>
        </p:nvSpPr>
        <p:spPr>
          <a:xfrm>
            <a:off x="3704400" y="24501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8" name=""/>
          <p:cNvSpPr/>
          <p:nvPr/>
        </p:nvSpPr>
        <p:spPr>
          <a:xfrm>
            <a:off x="3718800" y="24598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9" name=""/>
          <p:cNvSpPr/>
          <p:nvPr/>
        </p:nvSpPr>
        <p:spPr>
          <a:xfrm>
            <a:off x="3742560" y="2464560"/>
            <a:ext cx="237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0" name=""/>
          <p:cNvSpPr/>
          <p:nvPr/>
        </p:nvSpPr>
        <p:spPr>
          <a:xfrm>
            <a:off x="3766320" y="24742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1" name=""/>
          <p:cNvSpPr/>
          <p:nvPr/>
        </p:nvSpPr>
        <p:spPr>
          <a:xfrm>
            <a:off x="3775680" y="2483640"/>
            <a:ext cx="241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2" name=""/>
          <p:cNvSpPr/>
          <p:nvPr/>
        </p:nvSpPr>
        <p:spPr>
          <a:xfrm>
            <a:off x="3799800" y="2493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3" name=""/>
          <p:cNvSpPr/>
          <p:nvPr/>
        </p:nvSpPr>
        <p:spPr>
          <a:xfrm>
            <a:off x="3809160" y="2498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4" name=""/>
          <p:cNvSpPr/>
          <p:nvPr/>
        </p:nvSpPr>
        <p:spPr>
          <a:xfrm>
            <a:off x="3828240" y="25027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5" name=""/>
          <p:cNvSpPr/>
          <p:nvPr/>
        </p:nvSpPr>
        <p:spPr>
          <a:xfrm>
            <a:off x="3842640" y="2512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6" name=""/>
          <p:cNvSpPr/>
          <p:nvPr/>
        </p:nvSpPr>
        <p:spPr>
          <a:xfrm>
            <a:off x="3847320" y="2512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7" name=""/>
          <p:cNvSpPr/>
          <p:nvPr/>
        </p:nvSpPr>
        <p:spPr>
          <a:xfrm>
            <a:off x="3699720" y="2583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8" name=""/>
          <p:cNvSpPr/>
          <p:nvPr/>
        </p:nvSpPr>
        <p:spPr>
          <a:xfrm>
            <a:off x="3704400" y="2583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9" name=""/>
          <p:cNvSpPr/>
          <p:nvPr/>
        </p:nvSpPr>
        <p:spPr>
          <a:xfrm>
            <a:off x="3709080" y="2583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0" name=""/>
          <p:cNvSpPr/>
          <p:nvPr/>
        </p:nvSpPr>
        <p:spPr>
          <a:xfrm>
            <a:off x="3713760" y="2583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1" name=""/>
          <p:cNvSpPr/>
          <p:nvPr/>
        </p:nvSpPr>
        <p:spPr>
          <a:xfrm>
            <a:off x="3713760" y="2588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2" name=""/>
          <p:cNvSpPr/>
          <p:nvPr/>
        </p:nvSpPr>
        <p:spPr>
          <a:xfrm>
            <a:off x="3718800" y="2588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3" name=""/>
          <p:cNvSpPr/>
          <p:nvPr/>
        </p:nvSpPr>
        <p:spPr>
          <a:xfrm>
            <a:off x="3723480" y="2598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4" name=""/>
          <p:cNvSpPr/>
          <p:nvPr/>
        </p:nvSpPr>
        <p:spPr>
          <a:xfrm>
            <a:off x="3723480" y="26028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5" name=""/>
          <p:cNvSpPr/>
          <p:nvPr/>
        </p:nvSpPr>
        <p:spPr>
          <a:xfrm>
            <a:off x="3728160" y="2626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6" name=""/>
          <p:cNvSpPr/>
          <p:nvPr/>
        </p:nvSpPr>
        <p:spPr>
          <a:xfrm>
            <a:off x="3728160" y="26362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7" name=""/>
          <p:cNvSpPr/>
          <p:nvPr/>
        </p:nvSpPr>
        <p:spPr>
          <a:xfrm>
            <a:off x="3728160" y="2655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8" name=""/>
          <p:cNvSpPr/>
          <p:nvPr/>
        </p:nvSpPr>
        <p:spPr>
          <a:xfrm>
            <a:off x="3728160" y="2664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9" name=""/>
          <p:cNvSpPr/>
          <p:nvPr/>
        </p:nvSpPr>
        <p:spPr>
          <a:xfrm>
            <a:off x="3728160" y="2679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0" name=""/>
          <p:cNvSpPr/>
          <p:nvPr/>
        </p:nvSpPr>
        <p:spPr>
          <a:xfrm>
            <a:off x="3728160" y="26884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1" name=""/>
          <p:cNvSpPr/>
          <p:nvPr/>
        </p:nvSpPr>
        <p:spPr>
          <a:xfrm>
            <a:off x="3728160" y="2698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2" name=""/>
          <p:cNvSpPr/>
          <p:nvPr/>
        </p:nvSpPr>
        <p:spPr>
          <a:xfrm flipV="1">
            <a:off x="3732840" y="26791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3" name=""/>
          <p:cNvSpPr/>
          <p:nvPr/>
        </p:nvSpPr>
        <p:spPr>
          <a:xfrm flipV="1">
            <a:off x="3737520" y="26694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4" name=""/>
          <p:cNvSpPr/>
          <p:nvPr/>
        </p:nvSpPr>
        <p:spPr>
          <a:xfrm flipV="1">
            <a:off x="3742560" y="2660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5" name=""/>
          <p:cNvSpPr/>
          <p:nvPr/>
        </p:nvSpPr>
        <p:spPr>
          <a:xfrm flipV="1">
            <a:off x="3747240" y="2650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6" name=""/>
          <p:cNvSpPr/>
          <p:nvPr/>
        </p:nvSpPr>
        <p:spPr>
          <a:xfrm flipV="1">
            <a:off x="3751920" y="2640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7" name=""/>
          <p:cNvSpPr/>
          <p:nvPr/>
        </p:nvSpPr>
        <p:spPr>
          <a:xfrm flipV="1">
            <a:off x="3756600" y="26316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8" name=""/>
          <p:cNvSpPr/>
          <p:nvPr/>
        </p:nvSpPr>
        <p:spPr>
          <a:xfrm flipV="1">
            <a:off x="3761640" y="260748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9" name=""/>
          <p:cNvSpPr/>
          <p:nvPr/>
        </p:nvSpPr>
        <p:spPr>
          <a:xfrm flipV="1">
            <a:off x="3780720" y="2602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0" name=""/>
          <p:cNvSpPr/>
          <p:nvPr/>
        </p:nvSpPr>
        <p:spPr>
          <a:xfrm flipV="1">
            <a:off x="3785400" y="2598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1" name=""/>
          <p:cNvSpPr/>
          <p:nvPr/>
        </p:nvSpPr>
        <p:spPr>
          <a:xfrm>
            <a:off x="3790080" y="25981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2" name=""/>
          <p:cNvSpPr/>
          <p:nvPr/>
        </p:nvSpPr>
        <p:spPr>
          <a:xfrm>
            <a:off x="3799800" y="2598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3" name=""/>
          <p:cNvSpPr/>
          <p:nvPr/>
        </p:nvSpPr>
        <p:spPr>
          <a:xfrm>
            <a:off x="3804480" y="2602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4" name=""/>
          <p:cNvSpPr/>
          <p:nvPr/>
        </p:nvSpPr>
        <p:spPr>
          <a:xfrm>
            <a:off x="3809160" y="2607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5" name=""/>
          <p:cNvSpPr/>
          <p:nvPr/>
        </p:nvSpPr>
        <p:spPr>
          <a:xfrm>
            <a:off x="3813840" y="261252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6" name=""/>
          <p:cNvSpPr/>
          <p:nvPr/>
        </p:nvSpPr>
        <p:spPr>
          <a:xfrm>
            <a:off x="3818880" y="2640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7" name=""/>
          <p:cNvSpPr/>
          <p:nvPr/>
        </p:nvSpPr>
        <p:spPr>
          <a:xfrm>
            <a:off x="3823560" y="26503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8" name=""/>
          <p:cNvSpPr/>
          <p:nvPr/>
        </p:nvSpPr>
        <p:spPr>
          <a:xfrm>
            <a:off x="3823560" y="26694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9" name=""/>
          <p:cNvSpPr/>
          <p:nvPr/>
        </p:nvSpPr>
        <p:spPr>
          <a:xfrm>
            <a:off x="3828240" y="26884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0" name=""/>
          <p:cNvSpPr/>
          <p:nvPr/>
        </p:nvSpPr>
        <p:spPr>
          <a:xfrm flipH="1">
            <a:off x="2769840" y="341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1" name=""/>
          <p:cNvSpPr/>
          <p:nvPr/>
        </p:nvSpPr>
        <p:spPr>
          <a:xfrm flipH="1">
            <a:off x="2765160" y="3417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2" name=""/>
          <p:cNvSpPr/>
          <p:nvPr/>
        </p:nvSpPr>
        <p:spPr>
          <a:xfrm flipH="1">
            <a:off x="2755440" y="34178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3" name=""/>
          <p:cNvSpPr/>
          <p:nvPr/>
        </p:nvSpPr>
        <p:spPr>
          <a:xfrm flipH="1">
            <a:off x="2750760" y="342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4" name=""/>
          <p:cNvSpPr/>
          <p:nvPr/>
        </p:nvSpPr>
        <p:spPr>
          <a:xfrm flipH="1">
            <a:off x="2746080" y="3422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5" name=""/>
          <p:cNvSpPr/>
          <p:nvPr/>
        </p:nvSpPr>
        <p:spPr>
          <a:xfrm flipH="1">
            <a:off x="2727000" y="34228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6" name=""/>
          <p:cNvSpPr/>
          <p:nvPr/>
        </p:nvSpPr>
        <p:spPr>
          <a:xfrm flipH="1">
            <a:off x="2717280" y="3427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7" name=""/>
          <p:cNvSpPr/>
          <p:nvPr/>
        </p:nvSpPr>
        <p:spPr>
          <a:xfrm flipH="1">
            <a:off x="2712600" y="3427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8" name=""/>
          <p:cNvSpPr/>
          <p:nvPr/>
        </p:nvSpPr>
        <p:spPr>
          <a:xfrm flipH="1" flipV="1">
            <a:off x="2679480" y="342288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9" name=""/>
          <p:cNvSpPr/>
          <p:nvPr/>
        </p:nvSpPr>
        <p:spPr>
          <a:xfrm flipH="1">
            <a:off x="2669760" y="3422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0" name=""/>
          <p:cNvSpPr/>
          <p:nvPr/>
        </p:nvSpPr>
        <p:spPr>
          <a:xfrm flipH="1" flipV="1">
            <a:off x="2660400" y="34178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1" name=""/>
          <p:cNvSpPr/>
          <p:nvPr/>
        </p:nvSpPr>
        <p:spPr>
          <a:xfrm flipH="1" flipV="1">
            <a:off x="2631600" y="3408480"/>
            <a:ext cx="288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2" name=""/>
          <p:cNvSpPr/>
          <p:nvPr/>
        </p:nvSpPr>
        <p:spPr>
          <a:xfrm flipH="1" flipV="1">
            <a:off x="2622240" y="3403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3" name=""/>
          <p:cNvSpPr/>
          <p:nvPr/>
        </p:nvSpPr>
        <p:spPr>
          <a:xfrm flipH="1" flipV="1">
            <a:off x="2607840" y="339876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4" name=""/>
          <p:cNvSpPr/>
          <p:nvPr/>
        </p:nvSpPr>
        <p:spPr>
          <a:xfrm flipH="1" flipV="1">
            <a:off x="2588760" y="338940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5" name=""/>
          <p:cNvSpPr/>
          <p:nvPr/>
        </p:nvSpPr>
        <p:spPr>
          <a:xfrm flipH="1" flipV="1">
            <a:off x="2559960" y="3380040"/>
            <a:ext cx="288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6" name=""/>
          <p:cNvSpPr/>
          <p:nvPr/>
        </p:nvSpPr>
        <p:spPr>
          <a:xfrm flipH="1" flipV="1">
            <a:off x="2550600" y="33750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7" name=""/>
          <p:cNvSpPr/>
          <p:nvPr/>
        </p:nvSpPr>
        <p:spPr>
          <a:xfrm flipH="1" flipV="1">
            <a:off x="2498040" y="3360960"/>
            <a:ext cx="525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8" name=""/>
          <p:cNvSpPr/>
          <p:nvPr/>
        </p:nvSpPr>
        <p:spPr>
          <a:xfrm flipH="1">
            <a:off x="2484000" y="33609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9" name=""/>
          <p:cNvSpPr/>
          <p:nvPr/>
        </p:nvSpPr>
        <p:spPr>
          <a:xfrm flipH="1" flipV="1">
            <a:off x="2474280" y="33559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0" name=""/>
          <p:cNvSpPr/>
          <p:nvPr/>
        </p:nvSpPr>
        <p:spPr>
          <a:xfrm flipH="1">
            <a:off x="2459880" y="3355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1" name=""/>
          <p:cNvSpPr/>
          <p:nvPr/>
        </p:nvSpPr>
        <p:spPr>
          <a:xfrm flipH="1" flipV="1">
            <a:off x="2436120" y="335124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2" name=""/>
          <p:cNvSpPr/>
          <p:nvPr/>
        </p:nvSpPr>
        <p:spPr>
          <a:xfrm flipH="1">
            <a:off x="2426760" y="3351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3" name=""/>
          <p:cNvSpPr/>
          <p:nvPr/>
        </p:nvSpPr>
        <p:spPr>
          <a:xfrm flipH="1">
            <a:off x="2412360" y="3351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4" name=""/>
          <p:cNvSpPr/>
          <p:nvPr/>
        </p:nvSpPr>
        <p:spPr>
          <a:xfrm flipH="1">
            <a:off x="2402640" y="3351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5" name=""/>
          <p:cNvSpPr/>
          <p:nvPr/>
        </p:nvSpPr>
        <p:spPr>
          <a:xfrm flipH="1">
            <a:off x="2378880" y="33512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6" name=""/>
          <p:cNvSpPr/>
          <p:nvPr/>
        </p:nvSpPr>
        <p:spPr>
          <a:xfrm flipH="1">
            <a:off x="2364840" y="335124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7" name=""/>
          <p:cNvSpPr/>
          <p:nvPr/>
        </p:nvSpPr>
        <p:spPr>
          <a:xfrm flipH="1">
            <a:off x="2340720" y="3351240"/>
            <a:ext cx="24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8" name=""/>
          <p:cNvSpPr/>
          <p:nvPr/>
        </p:nvSpPr>
        <p:spPr>
          <a:xfrm flipH="1">
            <a:off x="2321640" y="33559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9" name=""/>
          <p:cNvSpPr/>
          <p:nvPr/>
        </p:nvSpPr>
        <p:spPr>
          <a:xfrm flipH="1">
            <a:off x="2312280" y="3355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0" name=""/>
          <p:cNvSpPr/>
          <p:nvPr/>
        </p:nvSpPr>
        <p:spPr>
          <a:xfrm flipH="1">
            <a:off x="2293200" y="33559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1" name=""/>
          <p:cNvSpPr/>
          <p:nvPr/>
        </p:nvSpPr>
        <p:spPr>
          <a:xfrm flipH="1">
            <a:off x="2283480" y="3355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2" name=""/>
          <p:cNvSpPr/>
          <p:nvPr/>
        </p:nvSpPr>
        <p:spPr>
          <a:xfrm flipH="1">
            <a:off x="2269440" y="33559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3" name=""/>
          <p:cNvSpPr/>
          <p:nvPr/>
        </p:nvSpPr>
        <p:spPr>
          <a:xfrm flipH="1" flipV="1">
            <a:off x="2255040" y="33512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4" name=""/>
          <p:cNvSpPr/>
          <p:nvPr/>
        </p:nvSpPr>
        <p:spPr>
          <a:xfrm flipH="1">
            <a:off x="2240640" y="33512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5" name=""/>
          <p:cNvSpPr/>
          <p:nvPr/>
        </p:nvSpPr>
        <p:spPr>
          <a:xfrm flipH="1">
            <a:off x="2231280" y="3351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6" name=""/>
          <p:cNvSpPr/>
          <p:nvPr/>
        </p:nvSpPr>
        <p:spPr>
          <a:xfrm flipH="1" flipV="1">
            <a:off x="2216880" y="3346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7" name=""/>
          <p:cNvSpPr/>
          <p:nvPr/>
        </p:nvSpPr>
        <p:spPr>
          <a:xfrm flipH="1">
            <a:off x="2207160" y="33465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8" name=""/>
          <p:cNvSpPr/>
          <p:nvPr/>
        </p:nvSpPr>
        <p:spPr>
          <a:xfrm flipH="1">
            <a:off x="2193120" y="33465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9" name=""/>
          <p:cNvSpPr/>
          <p:nvPr/>
        </p:nvSpPr>
        <p:spPr>
          <a:xfrm flipH="1">
            <a:off x="2174040" y="33465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0" name=""/>
          <p:cNvSpPr/>
          <p:nvPr/>
        </p:nvSpPr>
        <p:spPr>
          <a:xfrm flipH="1">
            <a:off x="2159640" y="33465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1" name=""/>
          <p:cNvSpPr/>
          <p:nvPr/>
        </p:nvSpPr>
        <p:spPr>
          <a:xfrm flipH="1">
            <a:off x="2150280" y="3351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2" name=""/>
          <p:cNvSpPr/>
          <p:nvPr/>
        </p:nvSpPr>
        <p:spPr>
          <a:xfrm flipH="1">
            <a:off x="2140560" y="33512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3" name=""/>
          <p:cNvSpPr/>
          <p:nvPr/>
        </p:nvSpPr>
        <p:spPr>
          <a:xfrm flipH="1">
            <a:off x="2131200" y="33512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4" name=""/>
          <p:cNvSpPr/>
          <p:nvPr/>
        </p:nvSpPr>
        <p:spPr>
          <a:xfrm flipH="1">
            <a:off x="2126160" y="3355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5" name=""/>
          <p:cNvSpPr/>
          <p:nvPr/>
        </p:nvSpPr>
        <p:spPr>
          <a:xfrm flipH="1">
            <a:off x="2121480" y="3355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6" name=""/>
          <p:cNvSpPr/>
          <p:nvPr/>
        </p:nvSpPr>
        <p:spPr>
          <a:xfrm flipH="1">
            <a:off x="2116800" y="3355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7" name=""/>
          <p:cNvSpPr/>
          <p:nvPr/>
        </p:nvSpPr>
        <p:spPr>
          <a:xfrm>
            <a:off x="2116800" y="3360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8" name=""/>
          <p:cNvSpPr/>
          <p:nvPr/>
        </p:nvSpPr>
        <p:spPr>
          <a:xfrm>
            <a:off x="2121480" y="3365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9" name="PlaceHolder 1"/>
          <p:cNvSpPr>
            <a:spLocks noGrp="1"/>
          </p:cNvSpPr>
          <p:nvPr>
            <p:ph type="title"/>
          </p:nvPr>
        </p:nvSpPr>
        <p:spPr>
          <a:xfrm>
            <a:off x="285120" y="1308240"/>
            <a:ext cx="48279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500" spc="-1" strike="noStrike">
                <a:solidFill>
                  <a:srgbClr val="ffffff"/>
                </a:solidFill>
                <a:latin typeface="Lato"/>
                <a:ea typeface="Lato"/>
              </a:rPr>
              <a:t>Тренируемся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70" name="PlaceHolder 2"/>
          <p:cNvSpPr>
            <a:spLocks noGrp="1"/>
          </p:cNvSpPr>
          <p:nvPr>
            <p:ph type="sldNum" idx="4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EC78FDB-DA2B-4DF8-ACFF-745FC0F134CA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6471" name="Google Shape;471;p65" descr=""/>
          <p:cNvPicPr/>
          <p:nvPr/>
        </p:nvPicPr>
        <p:blipFill>
          <a:blip r:embed="rId1"/>
          <a:stretch/>
        </p:blipFill>
        <p:spPr>
          <a:xfrm>
            <a:off x="5006880" y="0"/>
            <a:ext cx="415296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2" name="PlaceHolder 1"/>
          <p:cNvSpPr>
            <a:spLocks noGrp="1"/>
          </p:cNvSpPr>
          <p:nvPr>
            <p:ph type="sldNum" idx="4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EF84608-8202-4493-8F2F-E10C6E0344C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473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985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222222"/>
                </a:solidFill>
                <a:latin typeface="Raleway"/>
                <a:ea typeface="Raleway"/>
              </a:rPr>
              <a:t>Доверительный интервал при неизвестной дисперсии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74" name="Google Shape;478;p66"/>
          <p:cNvSpPr/>
          <p:nvPr/>
        </p:nvSpPr>
        <p:spPr>
          <a:xfrm>
            <a:off x="567360" y="1384200"/>
            <a:ext cx="4681800" cy="16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Если число наблюдений в выборке невелико и σ (стандартное отклонение генеральной совокупности) неизвестно (почти всегда), используется распределение Стьюдента (T-distribution), чтобы описать, как будут себя вести все выборочные средние.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475" name="Google Shape;479;p66"/>
          <p:cNvSpPr/>
          <p:nvPr/>
        </p:nvSpPr>
        <p:spPr>
          <a:xfrm>
            <a:off x="491760" y="3063240"/>
            <a:ext cx="3093120" cy="140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Унимодально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Симметрично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Но: наблюдения с большей вероятностью попадают за пределы ±2σ от M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6476" name="Google Shape;480;p66" descr=""/>
          <p:cNvPicPr/>
          <p:nvPr/>
        </p:nvPicPr>
        <p:blipFill>
          <a:blip r:embed="rId1"/>
          <a:stretch/>
        </p:blipFill>
        <p:spPr>
          <a:xfrm>
            <a:off x="5170320" y="1359000"/>
            <a:ext cx="3820680" cy="2421360"/>
          </a:xfrm>
          <a:prstGeom prst="rect">
            <a:avLst/>
          </a:prstGeom>
          <a:ln w="0">
            <a:noFill/>
          </a:ln>
        </p:spPr>
      </p:pic>
      <p:pic>
        <p:nvPicPr>
          <p:cNvPr id="26477" name="Google Shape;481;p66" descr=""/>
          <p:cNvPicPr/>
          <p:nvPr/>
        </p:nvPicPr>
        <p:blipFill>
          <a:blip r:embed="rId2"/>
          <a:stretch/>
        </p:blipFill>
        <p:spPr>
          <a:xfrm>
            <a:off x="6627240" y="3854520"/>
            <a:ext cx="1161720" cy="68544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pic>
        <p:nvPicPr>
          <p:cNvPr id="26478" name="Google Shape;482;p66" descr=""/>
          <p:cNvPicPr/>
          <p:nvPr/>
        </p:nvPicPr>
        <p:blipFill>
          <a:blip r:embed="rId3"/>
          <a:stretch/>
        </p:blipFill>
        <p:spPr>
          <a:xfrm>
            <a:off x="3775680" y="4021560"/>
            <a:ext cx="1889640" cy="891000"/>
          </a:xfrm>
          <a:prstGeom prst="rect">
            <a:avLst/>
          </a:prstGeom>
          <a:ln w="0">
            <a:noFill/>
          </a:ln>
        </p:spPr>
      </p:pic>
      <p:sp>
        <p:nvSpPr>
          <p:cNvPr id="26479" name=""/>
          <p:cNvSpPr/>
          <p:nvPr/>
        </p:nvSpPr>
        <p:spPr>
          <a:xfrm flipH="1">
            <a:off x="567360" y="374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0" name=""/>
          <p:cNvSpPr/>
          <p:nvPr/>
        </p:nvSpPr>
        <p:spPr>
          <a:xfrm>
            <a:off x="567360" y="3746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1" name=""/>
          <p:cNvSpPr/>
          <p:nvPr/>
        </p:nvSpPr>
        <p:spPr>
          <a:xfrm flipV="1">
            <a:off x="572040" y="3742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2" name=""/>
          <p:cNvSpPr/>
          <p:nvPr/>
        </p:nvSpPr>
        <p:spPr>
          <a:xfrm>
            <a:off x="572040" y="3742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3" name=""/>
          <p:cNvSpPr/>
          <p:nvPr/>
        </p:nvSpPr>
        <p:spPr>
          <a:xfrm flipV="1">
            <a:off x="576720" y="3737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4" name=""/>
          <p:cNvSpPr/>
          <p:nvPr/>
        </p:nvSpPr>
        <p:spPr>
          <a:xfrm>
            <a:off x="576720" y="3737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5" name=""/>
          <p:cNvSpPr/>
          <p:nvPr/>
        </p:nvSpPr>
        <p:spPr>
          <a:xfrm flipH="1">
            <a:off x="576720" y="3737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6" name=""/>
          <p:cNvSpPr/>
          <p:nvPr/>
        </p:nvSpPr>
        <p:spPr>
          <a:xfrm flipH="1">
            <a:off x="572040" y="3737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7" name=""/>
          <p:cNvSpPr/>
          <p:nvPr/>
        </p:nvSpPr>
        <p:spPr>
          <a:xfrm>
            <a:off x="572040" y="3737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8" name=""/>
          <p:cNvSpPr/>
          <p:nvPr/>
        </p:nvSpPr>
        <p:spPr>
          <a:xfrm flipH="1">
            <a:off x="567360" y="3742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9" name=""/>
          <p:cNvSpPr/>
          <p:nvPr/>
        </p:nvSpPr>
        <p:spPr>
          <a:xfrm>
            <a:off x="567360" y="3746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0" name=""/>
          <p:cNvSpPr/>
          <p:nvPr/>
        </p:nvSpPr>
        <p:spPr>
          <a:xfrm flipH="1">
            <a:off x="562680" y="3751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1" name=""/>
          <p:cNvSpPr/>
          <p:nvPr/>
        </p:nvSpPr>
        <p:spPr>
          <a:xfrm>
            <a:off x="562680" y="37515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2" name=""/>
          <p:cNvSpPr/>
          <p:nvPr/>
        </p:nvSpPr>
        <p:spPr>
          <a:xfrm>
            <a:off x="562680" y="3756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3" name=""/>
          <p:cNvSpPr/>
          <p:nvPr/>
        </p:nvSpPr>
        <p:spPr>
          <a:xfrm flipH="1">
            <a:off x="557640" y="3761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4" name=""/>
          <p:cNvSpPr/>
          <p:nvPr/>
        </p:nvSpPr>
        <p:spPr>
          <a:xfrm>
            <a:off x="557640" y="3765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5" name=""/>
          <p:cNvSpPr/>
          <p:nvPr/>
        </p:nvSpPr>
        <p:spPr>
          <a:xfrm flipH="1">
            <a:off x="552960" y="37803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6" name=""/>
          <p:cNvSpPr/>
          <p:nvPr/>
        </p:nvSpPr>
        <p:spPr>
          <a:xfrm>
            <a:off x="552960" y="37897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7" name=""/>
          <p:cNvSpPr/>
          <p:nvPr/>
        </p:nvSpPr>
        <p:spPr>
          <a:xfrm>
            <a:off x="552960" y="3799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8" name=""/>
          <p:cNvSpPr/>
          <p:nvPr/>
        </p:nvSpPr>
        <p:spPr>
          <a:xfrm>
            <a:off x="552960" y="38041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9" name=""/>
          <p:cNvSpPr/>
          <p:nvPr/>
        </p:nvSpPr>
        <p:spPr>
          <a:xfrm>
            <a:off x="552960" y="382788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0" name=""/>
          <p:cNvSpPr/>
          <p:nvPr/>
        </p:nvSpPr>
        <p:spPr>
          <a:xfrm>
            <a:off x="55296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1" name=""/>
          <p:cNvSpPr/>
          <p:nvPr/>
        </p:nvSpPr>
        <p:spPr>
          <a:xfrm>
            <a:off x="552960" y="3856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2" name=""/>
          <p:cNvSpPr/>
          <p:nvPr/>
        </p:nvSpPr>
        <p:spPr>
          <a:xfrm flipV="1">
            <a:off x="562680" y="38516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3" name=""/>
          <p:cNvSpPr/>
          <p:nvPr/>
        </p:nvSpPr>
        <p:spPr>
          <a:xfrm flipV="1">
            <a:off x="572040" y="384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4" name=""/>
          <p:cNvSpPr/>
          <p:nvPr/>
        </p:nvSpPr>
        <p:spPr>
          <a:xfrm flipV="1">
            <a:off x="576720" y="3842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5" name=""/>
          <p:cNvSpPr/>
          <p:nvPr/>
        </p:nvSpPr>
        <p:spPr>
          <a:xfrm flipV="1">
            <a:off x="586440" y="3823200"/>
            <a:ext cx="334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6" name=""/>
          <p:cNvSpPr/>
          <p:nvPr/>
        </p:nvSpPr>
        <p:spPr>
          <a:xfrm flipV="1">
            <a:off x="619920" y="380412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7" name=""/>
          <p:cNvSpPr/>
          <p:nvPr/>
        </p:nvSpPr>
        <p:spPr>
          <a:xfrm flipV="1">
            <a:off x="648360" y="3799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8" name=""/>
          <p:cNvSpPr/>
          <p:nvPr/>
        </p:nvSpPr>
        <p:spPr>
          <a:xfrm flipV="1">
            <a:off x="658080" y="3780360"/>
            <a:ext cx="33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9" name=""/>
          <p:cNvSpPr/>
          <p:nvPr/>
        </p:nvSpPr>
        <p:spPr>
          <a:xfrm flipV="1">
            <a:off x="691200" y="3775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0" name="PlaceHolder 1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t-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р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ас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п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р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е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д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е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л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е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н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и</a:t>
            </a: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е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11" name="PlaceHolder 2"/>
          <p:cNvSpPr>
            <a:spLocks noGrp="1"/>
          </p:cNvSpPr>
          <p:nvPr>
            <p:ph type="sldNum" idx="4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7D20C85-0D0F-497F-9202-2E048188DC8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6512" name="Google Shape;489;p67" descr="t={\frac  {Y_{0}}{{\sqrt  {{\frac  {1}{n}}\sum \limits _{{i=1}}^{n}Y_{i}^{2}}}}}"/>
          <p:cNvPicPr/>
          <p:nvPr/>
        </p:nvPicPr>
        <p:blipFill>
          <a:blip r:embed="rId1"/>
          <a:stretch/>
        </p:blipFill>
        <p:spPr>
          <a:xfrm>
            <a:off x="2117520" y="3778920"/>
            <a:ext cx="1617840" cy="970560"/>
          </a:xfrm>
          <a:prstGeom prst="rect">
            <a:avLst/>
          </a:prstGeom>
          <a:ln w="38100">
            <a:solidFill>
              <a:srgbClr val="d9ead3"/>
            </a:solidFill>
            <a:round/>
          </a:ln>
        </p:spPr>
      </p:pic>
      <p:sp>
        <p:nvSpPr>
          <p:cNvPr id="26513" name="PlaceHolder 3"/>
          <p:cNvSpPr>
            <a:spLocks noGrp="1"/>
          </p:cNvSpPr>
          <p:nvPr>
            <p:ph/>
          </p:nvPr>
        </p:nvSpPr>
        <p:spPr>
          <a:xfrm>
            <a:off x="729360" y="1458000"/>
            <a:ext cx="4359600" cy="1430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n — число степеней свободы. На деле это 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означает, сколько </a:t>
            </a:r>
            <a:r>
              <a:rPr b="1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Y</a:t>
            </a:r>
            <a:r>
              <a:rPr b="1" lang="ru" sz="1400" spc="-1" strike="noStrike" baseline="-25000">
                <a:solidFill>
                  <a:srgbClr val="222222"/>
                </a:solidFill>
                <a:latin typeface="Lato"/>
                <a:ea typeface="Lato"/>
              </a:rPr>
              <a:t>i</a:t>
            </a:r>
            <a:r>
              <a:rPr b="1" i="1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  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мы суммируем в 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знаменателе. По сути мы получаем число (</a:t>
            </a:r>
            <a:r>
              <a:rPr b="1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Y</a:t>
            </a:r>
            <a:r>
              <a:rPr b="1" lang="ru" sz="1400" spc="-1" strike="noStrike" baseline="-25000">
                <a:solidFill>
                  <a:srgbClr val="222222"/>
                </a:solidFill>
                <a:latin typeface="Lato"/>
                <a:ea typeface="Lato"/>
              </a:rPr>
              <a:t>0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) из 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распределения </a:t>
            </a:r>
            <a:r>
              <a:rPr b="0" i="1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N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(0, 1), после чего получаем еще 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n чисел (</a:t>
            </a:r>
            <a:r>
              <a:rPr b="1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Y</a:t>
            </a:r>
            <a:r>
              <a:rPr b="1" lang="ru" sz="1400" spc="-1" strike="noStrike" baseline="-25000">
                <a:solidFill>
                  <a:srgbClr val="222222"/>
                </a:solidFill>
                <a:latin typeface="Lato"/>
                <a:ea typeface="Lato"/>
              </a:rPr>
              <a:t>i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) из такого же распределения. В конце 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остается лишь подставить их в данную формулу, 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и вы получите какое-то значение из t-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распределения.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14" name="Google Shape;491;p67" descr=""/>
          <p:cNvPicPr/>
          <p:nvPr/>
        </p:nvPicPr>
        <p:blipFill>
          <a:blip r:embed="rId2"/>
          <a:stretch/>
        </p:blipFill>
        <p:spPr>
          <a:xfrm>
            <a:off x="5089320" y="1126440"/>
            <a:ext cx="3233880" cy="323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5" name="PlaceHolder 1"/>
          <p:cNvSpPr>
            <a:spLocks noGrp="1"/>
          </p:cNvSpPr>
          <p:nvPr>
            <p:ph type="title"/>
          </p:nvPr>
        </p:nvSpPr>
        <p:spPr>
          <a:xfrm>
            <a:off x="285120" y="1308240"/>
            <a:ext cx="48279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500" spc="-1" strike="noStrike">
                <a:solidFill>
                  <a:srgbClr val="ffffff"/>
                </a:solidFill>
                <a:latin typeface="Lato"/>
                <a:ea typeface="Lato"/>
              </a:rPr>
              <a:t>Тестирование гипотез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16" name="PlaceHolder 2"/>
          <p:cNvSpPr>
            <a:spLocks noGrp="1"/>
          </p:cNvSpPr>
          <p:nvPr>
            <p:ph type="sldNum" idx="4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EFDDD77-44B7-4F41-AC42-A8D97D9362BB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6517" name="Google Shape;498;p68" descr=""/>
          <p:cNvPicPr/>
          <p:nvPr/>
        </p:nvPicPr>
        <p:blipFill>
          <a:blip r:embed="rId1"/>
          <a:stretch/>
        </p:blipFill>
        <p:spPr>
          <a:xfrm>
            <a:off x="5006880" y="0"/>
            <a:ext cx="415296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8" name="PlaceHolder 1"/>
          <p:cNvSpPr>
            <a:spLocks noGrp="1"/>
          </p:cNvSpPr>
          <p:nvPr>
            <p:ph type="sldNum" idx="5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8676123-AFDB-4026-80F3-0E804AD2A01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519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222222"/>
                </a:solidFill>
                <a:latin typeface="Raleway"/>
                <a:ea typeface="Raleway"/>
              </a:rPr>
              <a:t>Тестирование гипотез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20" name="Google Shape;505;p69"/>
          <p:cNvSpPr/>
          <p:nvPr/>
        </p:nvSpPr>
        <p:spPr>
          <a:xfrm>
            <a:off x="727560" y="1565640"/>
            <a:ext cx="8138520" cy="22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430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Гипотезы H0 и HA должны быть взаимоисключающими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Нулевая гипотеза H0 — описание ситуации отсутствия различий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Альтернативная гипотеза HA — вопрос исследователя и формулируется до начала эксперимента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Arial"/>
                <a:ea typeface="Arial"/>
              </a:rPr>
              <a:t>Двусторонняя/односторонняя альтернативная гипотеза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" name="PlaceHolder 1"/>
          <p:cNvSpPr>
            <a:spLocks noGrp="1"/>
          </p:cNvSpPr>
          <p:nvPr>
            <p:ph type="sldNum" idx="5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3DD314-D442-4572-BEBE-C992049F2DC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522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222222"/>
                </a:solidFill>
                <a:latin typeface="Raleway"/>
                <a:ea typeface="Raleway"/>
              </a:rPr>
              <a:t>Примеры гипотез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23" name="Google Shape;512;p70"/>
          <p:cNvSpPr/>
          <p:nvPr/>
        </p:nvSpPr>
        <p:spPr>
          <a:xfrm>
            <a:off x="765360" y="1406880"/>
            <a:ext cx="189828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100" spc="-1" strike="noStrike">
                <a:solidFill>
                  <a:srgbClr val="000000"/>
                </a:solidFill>
                <a:latin typeface="Lato"/>
                <a:ea typeface="Lato"/>
              </a:rPr>
              <a:t>…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4" name="PlaceHolder 1"/>
          <p:cNvSpPr>
            <a:spLocks noGrp="1"/>
          </p:cNvSpPr>
          <p:nvPr>
            <p:ph type="sldNum" idx="5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E666E27-C224-43E0-8D42-49123788525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525" name="PlaceHolder 2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222222"/>
                </a:solidFill>
                <a:latin typeface="Raleway"/>
                <a:ea typeface="Raleway"/>
              </a:rPr>
              <a:t>Итоги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26" name="Google Shape;519;p71"/>
          <p:cNvSpPr/>
          <p:nvPr/>
        </p:nvSpPr>
        <p:spPr>
          <a:xfrm>
            <a:off x="727560" y="1422000"/>
            <a:ext cx="6109920" cy="165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Lato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Узнали, что такое функция распределения, и несколько распределений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Lato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Поняли, как работает ЦПТ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Lato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Узнали про стандартную ошибку среднего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Lato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Научились тестировать гипотезы с помощью доверительных интервалов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27" name=""/>
          <p:cNvSpPr/>
          <p:nvPr/>
        </p:nvSpPr>
        <p:spPr>
          <a:xfrm flipH="1">
            <a:off x="7675560" y="5005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28" name=""/>
          <p:cNvSpPr/>
          <p:nvPr/>
        </p:nvSpPr>
        <p:spPr>
          <a:xfrm flipH="1">
            <a:off x="7670880" y="5005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29" name=""/>
          <p:cNvSpPr/>
          <p:nvPr/>
        </p:nvSpPr>
        <p:spPr>
          <a:xfrm flipH="1">
            <a:off x="7666200" y="5005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285120" y="1308240"/>
            <a:ext cx="48279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500" spc="-1" strike="noStrike">
                <a:solidFill>
                  <a:srgbClr val="ffffff"/>
                </a:solidFill>
                <a:latin typeface="Lato"/>
                <a:ea typeface="Lato"/>
              </a:rPr>
              <a:t>Введение в статистику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ldNum" idx="1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BCAA53C-AA7E-439F-A80A-4E9930A490A1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54" name="Google Shape;167;p29" descr=""/>
          <p:cNvPicPr/>
          <p:nvPr/>
        </p:nvPicPr>
        <p:blipFill>
          <a:blip r:embed="rId1"/>
          <a:stretch/>
        </p:blipFill>
        <p:spPr>
          <a:xfrm>
            <a:off x="5006880" y="0"/>
            <a:ext cx="415296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27560" y="5493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Типы переменных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Google Shape;173;p30"/>
          <p:cNvSpPr/>
          <p:nvPr/>
        </p:nvSpPr>
        <p:spPr>
          <a:xfrm>
            <a:off x="600840" y="2630520"/>
            <a:ext cx="1105920" cy="456840"/>
          </a:xfrm>
          <a:prstGeom prst="rect">
            <a:avLst/>
          </a:prstGeom>
          <a:noFill/>
          <a:ln w="38100">
            <a:solidFill>
              <a:srgbClr val="a4c2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Данные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Google Shape;174;p30"/>
          <p:cNvSpPr/>
          <p:nvPr/>
        </p:nvSpPr>
        <p:spPr>
          <a:xfrm>
            <a:off x="3235320" y="3530160"/>
            <a:ext cx="1726920" cy="456840"/>
          </a:xfrm>
          <a:prstGeom prst="rect">
            <a:avLst/>
          </a:prstGeom>
          <a:noFill/>
          <a:ln w="38100">
            <a:solidFill>
              <a:srgbClr val="e6b8a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Качественные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Google Shape;175;p30"/>
          <p:cNvSpPr/>
          <p:nvPr/>
        </p:nvSpPr>
        <p:spPr>
          <a:xfrm>
            <a:off x="3112560" y="1579680"/>
            <a:ext cx="1972080" cy="456840"/>
          </a:xfrm>
          <a:prstGeom prst="rect">
            <a:avLst/>
          </a:prstGeom>
          <a:noFill/>
          <a:ln w="38100">
            <a:solidFill>
              <a:srgbClr val="ead1d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Количественные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Google Shape;176;p30"/>
          <p:cNvSpPr/>
          <p:nvPr/>
        </p:nvSpPr>
        <p:spPr>
          <a:xfrm>
            <a:off x="1816920" y="1747440"/>
            <a:ext cx="1252440" cy="1094760"/>
          </a:xfrm>
          <a:custGeom>
            <a:avLst/>
            <a:gdLst/>
            <a:ahLst/>
            <a:rect l="l" t="t" r="r" b="b"/>
            <a:pathLst>
              <a:path w="50116" h="43809">
                <a:moveTo>
                  <a:pt x="0" y="43809"/>
                </a:moveTo>
                <a:cubicBezTo>
                  <a:pt x="5185" y="42081"/>
                  <a:pt x="11915" y="41616"/>
                  <a:pt x="14947" y="37068"/>
                </a:cubicBezTo>
                <a:cubicBezTo>
                  <a:pt x="19878" y="29671"/>
                  <a:pt x="20492" y="19988"/>
                  <a:pt x="25205" y="12450"/>
                </a:cubicBezTo>
                <a:cubicBezTo>
                  <a:pt x="30070" y="4668"/>
                  <a:pt x="41413" y="-2184"/>
                  <a:pt x="50116" y="727"/>
                </a:cubicBezTo>
              </a:path>
            </a:pathLst>
          </a:custGeom>
          <a:noFill/>
          <a:ln w="19050">
            <a:solidFill>
              <a:srgbClr val="ead1d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Google Shape;177;p30"/>
          <p:cNvSpPr/>
          <p:nvPr/>
        </p:nvSpPr>
        <p:spPr>
          <a:xfrm>
            <a:off x="1824480" y="2872080"/>
            <a:ext cx="1340640" cy="915480"/>
          </a:xfrm>
          <a:custGeom>
            <a:avLst/>
            <a:gdLst/>
            <a:ahLst/>
            <a:rect l="l" t="t" r="r" b="b"/>
            <a:pathLst>
              <a:path w="53633" h="36635">
                <a:moveTo>
                  <a:pt x="0" y="0"/>
                </a:moveTo>
                <a:cubicBezTo>
                  <a:pt x="8630" y="3450"/>
                  <a:pt x="10378" y="15420"/>
                  <a:pt x="15533" y="23153"/>
                </a:cubicBezTo>
                <a:cubicBezTo>
                  <a:pt x="23006" y="34362"/>
                  <a:pt x="40161" y="36635"/>
                  <a:pt x="53633" y="36635"/>
                </a:cubicBezTo>
              </a:path>
            </a:pathLst>
          </a:custGeom>
          <a:noFill/>
          <a:ln w="19050">
            <a:solidFill>
              <a:srgbClr val="e6b8a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PlaceHolder 2"/>
          <p:cNvSpPr>
            <a:spLocks noGrp="1"/>
          </p:cNvSpPr>
          <p:nvPr>
            <p:ph type="sldNum" idx="1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DC049FB-D906-452E-9062-DCECDC2AB49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2" name=""/>
          <p:cNvSpPr/>
          <p:nvPr/>
        </p:nvSpPr>
        <p:spPr>
          <a:xfrm>
            <a:off x="530604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"/>
          <p:cNvSpPr/>
          <p:nvPr/>
        </p:nvSpPr>
        <p:spPr>
          <a:xfrm>
            <a:off x="530604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5306040" y="1739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>
            <a:off x="531108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5311080" y="174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"/>
          <p:cNvSpPr/>
          <p:nvPr/>
        </p:nvSpPr>
        <p:spPr>
          <a:xfrm>
            <a:off x="5315760" y="174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"/>
          <p:cNvSpPr/>
          <p:nvPr/>
        </p:nvSpPr>
        <p:spPr>
          <a:xfrm>
            <a:off x="5320440" y="1744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"/>
          <p:cNvSpPr/>
          <p:nvPr/>
        </p:nvSpPr>
        <p:spPr>
          <a:xfrm>
            <a:off x="5330160" y="1744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>
            <a:off x="5339520" y="1749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 flipV="1">
            <a:off x="5344200" y="17449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5358600" y="1744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5368320" y="17449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"/>
          <p:cNvSpPr/>
          <p:nvPr/>
        </p:nvSpPr>
        <p:spPr>
          <a:xfrm>
            <a:off x="5382360" y="1744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"/>
          <p:cNvSpPr/>
          <p:nvPr/>
        </p:nvSpPr>
        <p:spPr>
          <a:xfrm>
            <a:off x="5387400" y="1744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/>
          <p:nvPr/>
        </p:nvSpPr>
        <p:spPr>
          <a:xfrm>
            <a:off x="5396760" y="1744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>
            <a:off x="5406480" y="1744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>
            <a:off x="5415840" y="1744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 flipV="1">
            <a:off x="5425200" y="17398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/>
          <p:nvPr/>
        </p:nvSpPr>
        <p:spPr>
          <a:xfrm>
            <a:off x="5434920" y="1739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 flipV="1">
            <a:off x="5449320" y="1735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"/>
          <p:cNvSpPr/>
          <p:nvPr/>
        </p:nvSpPr>
        <p:spPr>
          <a:xfrm>
            <a:off x="5458680" y="1735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 flipV="1">
            <a:off x="5463360" y="1730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 flipV="1">
            <a:off x="547776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 flipV="1">
            <a:off x="5482440" y="17208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 flipV="1">
            <a:off x="5492160" y="1716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 flipV="1">
            <a:off x="5496840" y="1711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550656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 flipV="1">
            <a:off x="5511240" y="170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/>
          <p:nvPr/>
        </p:nvSpPr>
        <p:spPr>
          <a:xfrm flipV="1">
            <a:off x="5515920" y="1701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 flipV="1">
            <a:off x="5520600" y="1697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 flipV="1">
            <a:off x="5525640" y="1692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 flipV="1">
            <a:off x="553500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"/>
          <p:cNvSpPr/>
          <p:nvPr/>
        </p:nvSpPr>
        <p:spPr>
          <a:xfrm flipV="1">
            <a:off x="5535000" y="16826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 flipV="1">
            <a:off x="5544720" y="1677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 flipV="1">
            <a:off x="554940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 flipV="1">
            <a:off x="5549400" y="166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 flipV="1">
            <a:off x="5554080" y="1658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>
            <a:off x="5558760" y="1658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 flipV="1">
            <a:off x="5563800" y="1649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"/>
          <p:cNvSpPr/>
          <p:nvPr/>
        </p:nvSpPr>
        <p:spPr>
          <a:xfrm flipV="1">
            <a:off x="556848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 flipV="1">
            <a:off x="5573160" y="163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"/>
          <p:cNvSpPr/>
          <p:nvPr/>
        </p:nvSpPr>
        <p:spPr>
          <a:xfrm flipV="1">
            <a:off x="5577840" y="1635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"/>
          <p:cNvSpPr/>
          <p:nvPr/>
        </p:nvSpPr>
        <p:spPr>
          <a:xfrm flipV="1">
            <a:off x="5582880" y="1625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"/>
          <p:cNvSpPr/>
          <p:nvPr/>
        </p:nvSpPr>
        <p:spPr>
          <a:xfrm>
            <a:off x="5587560" y="1625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 flipV="1">
            <a:off x="5592240" y="1616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 flipV="1">
            <a:off x="5596920" y="161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 flipV="1">
            <a:off x="5596920" y="160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 flipV="1">
            <a:off x="5601600" y="1596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5601600" y="1596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/>
          <p:nvPr/>
        </p:nvSpPr>
        <p:spPr>
          <a:xfrm flipV="1">
            <a:off x="5606640" y="1587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"/>
          <p:cNvSpPr/>
          <p:nvPr/>
        </p:nvSpPr>
        <p:spPr>
          <a:xfrm flipV="1">
            <a:off x="5606640" y="1577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"/>
          <p:cNvSpPr/>
          <p:nvPr/>
        </p:nvSpPr>
        <p:spPr>
          <a:xfrm flipV="1">
            <a:off x="561132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 flipV="1">
            <a:off x="561132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 flipV="1">
            <a:off x="561132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 flipV="1">
            <a:off x="561132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"/>
          <p:cNvSpPr/>
          <p:nvPr/>
        </p:nvSpPr>
        <p:spPr>
          <a:xfrm flipV="1">
            <a:off x="561132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"/>
          <p:cNvSpPr/>
          <p:nvPr/>
        </p:nvSpPr>
        <p:spPr>
          <a:xfrm flipV="1">
            <a:off x="5611320" y="1544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 flipV="1">
            <a:off x="5611320" y="153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"/>
          <p:cNvSpPr/>
          <p:nvPr/>
        </p:nvSpPr>
        <p:spPr>
          <a:xfrm flipV="1">
            <a:off x="5611320" y="1525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 flipV="1">
            <a:off x="5616000" y="1515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"/>
          <p:cNvSpPr/>
          <p:nvPr/>
        </p:nvSpPr>
        <p:spPr>
          <a:xfrm flipV="1">
            <a:off x="5616000" y="1506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 flipV="1">
            <a:off x="5616000" y="1496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"/>
          <p:cNvSpPr/>
          <p:nvPr/>
        </p:nvSpPr>
        <p:spPr>
          <a:xfrm flipV="1">
            <a:off x="5620680" y="1482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"/>
          <p:cNvSpPr/>
          <p:nvPr/>
        </p:nvSpPr>
        <p:spPr>
          <a:xfrm flipV="1">
            <a:off x="5620680" y="1477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"/>
          <p:cNvSpPr/>
          <p:nvPr/>
        </p:nvSpPr>
        <p:spPr>
          <a:xfrm flipV="1">
            <a:off x="5625720" y="1468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"/>
          <p:cNvSpPr/>
          <p:nvPr/>
        </p:nvSpPr>
        <p:spPr>
          <a:xfrm flipV="1">
            <a:off x="5625720" y="1458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 flipV="1">
            <a:off x="5630400" y="1454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/>
          <p:nvPr/>
        </p:nvSpPr>
        <p:spPr>
          <a:xfrm flipV="1">
            <a:off x="5630400" y="1449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 flipV="1">
            <a:off x="5635080" y="1439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 flipV="1">
            <a:off x="5635080" y="1434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"/>
          <p:cNvSpPr/>
          <p:nvPr/>
        </p:nvSpPr>
        <p:spPr>
          <a:xfrm flipV="1">
            <a:off x="5639760" y="14252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"/>
          <p:cNvSpPr/>
          <p:nvPr/>
        </p:nvSpPr>
        <p:spPr>
          <a:xfrm flipV="1">
            <a:off x="5644800" y="14112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"/>
          <p:cNvSpPr/>
          <p:nvPr/>
        </p:nvSpPr>
        <p:spPr>
          <a:xfrm flipV="1">
            <a:off x="5644800" y="1406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 flipV="1">
            <a:off x="5649480" y="13921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"/>
          <p:cNvSpPr/>
          <p:nvPr/>
        </p:nvSpPr>
        <p:spPr>
          <a:xfrm flipV="1">
            <a:off x="5654160" y="1377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 flipV="1">
            <a:off x="5658840" y="1373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"/>
          <p:cNvSpPr/>
          <p:nvPr/>
        </p:nvSpPr>
        <p:spPr>
          <a:xfrm flipV="1">
            <a:off x="5663880" y="1363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 flipV="1">
            <a:off x="5668560" y="1353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"/>
          <p:cNvSpPr/>
          <p:nvPr/>
        </p:nvSpPr>
        <p:spPr>
          <a:xfrm flipV="1">
            <a:off x="5673240" y="1348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"/>
          <p:cNvSpPr/>
          <p:nvPr/>
        </p:nvSpPr>
        <p:spPr>
          <a:xfrm flipV="1">
            <a:off x="5673240" y="134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 flipV="1">
            <a:off x="5677920" y="1334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"/>
          <p:cNvSpPr/>
          <p:nvPr/>
        </p:nvSpPr>
        <p:spPr>
          <a:xfrm flipV="1">
            <a:off x="5687640" y="1329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 flipV="1">
            <a:off x="5692320" y="13204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"/>
          <p:cNvSpPr/>
          <p:nvPr/>
        </p:nvSpPr>
        <p:spPr>
          <a:xfrm flipV="1">
            <a:off x="5702040" y="1315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"/>
          <p:cNvSpPr/>
          <p:nvPr/>
        </p:nvSpPr>
        <p:spPr>
          <a:xfrm flipV="1">
            <a:off x="5711400" y="1311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"/>
          <p:cNvSpPr/>
          <p:nvPr/>
        </p:nvSpPr>
        <p:spPr>
          <a:xfrm>
            <a:off x="5716080" y="1311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"/>
          <p:cNvSpPr/>
          <p:nvPr/>
        </p:nvSpPr>
        <p:spPr>
          <a:xfrm flipV="1">
            <a:off x="5721120" y="1306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/>
          <p:nvPr/>
        </p:nvSpPr>
        <p:spPr>
          <a:xfrm flipV="1">
            <a:off x="5725800" y="1301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"/>
          <p:cNvSpPr/>
          <p:nvPr/>
        </p:nvSpPr>
        <p:spPr>
          <a:xfrm flipV="1">
            <a:off x="5740200" y="1296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>
            <a:off x="5744880" y="1296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"/>
          <p:cNvSpPr/>
          <p:nvPr/>
        </p:nvSpPr>
        <p:spPr>
          <a:xfrm flipV="1">
            <a:off x="5754240" y="1292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"/>
          <p:cNvSpPr/>
          <p:nvPr/>
        </p:nvSpPr>
        <p:spPr>
          <a:xfrm>
            <a:off x="5773320" y="1292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>
            <a:off x="578304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"/>
          <p:cNvSpPr/>
          <p:nvPr/>
        </p:nvSpPr>
        <p:spPr>
          <a:xfrm flipV="1">
            <a:off x="5787720" y="128700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 flipV="1">
            <a:off x="5811480" y="128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"/>
          <p:cNvSpPr/>
          <p:nvPr/>
        </p:nvSpPr>
        <p:spPr>
          <a:xfrm>
            <a:off x="5816160" y="1282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"/>
          <p:cNvSpPr/>
          <p:nvPr/>
        </p:nvSpPr>
        <p:spPr>
          <a:xfrm>
            <a:off x="5825880" y="12823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"/>
          <p:cNvSpPr/>
          <p:nvPr/>
        </p:nvSpPr>
        <p:spPr>
          <a:xfrm flipV="1">
            <a:off x="5849640" y="1277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>
            <a:off x="5859360" y="12776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>
            <a:off x="5868720" y="127764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"/>
          <p:cNvSpPr/>
          <p:nvPr/>
        </p:nvSpPr>
        <p:spPr>
          <a:xfrm>
            <a:off x="5897520" y="1277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>
            <a:off x="5906880" y="1282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"/>
          <p:cNvSpPr/>
          <p:nvPr/>
        </p:nvSpPr>
        <p:spPr>
          <a:xfrm>
            <a:off x="5916600" y="1282320"/>
            <a:ext cx="37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"/>
          <p:cNvSpPr/>
          <p:nvPr/>
        </p:nvSpPr>
        <p:spPr>
          <a:xfrm>
            <a:off x="5954400" y="1287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>
            <a:off x="5959440" y="1287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"/>
          <p:cNvSpPr/>
          <p:nvPr/>
        </p:nvSpPr>
        <p:spPr>
          <a:xfrm>
            <a:off x="5968800" y="12870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>
            <a:off x="598320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>
            <a:off x="5987880" y="12920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>
            <a:off x="600228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/>
          <p:nvPr/>
        </p:nvSpPr>
        <p:spPr>
          <a:xfrm>
            <a:off x="5983200" y="1186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"/>
          <p:cNvSpPr/>
          <p:nvPr/>
        </p:nvSpPr>
        <p:spPr>
          <a:xfrm>
            <a:off x="5987880" y="118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"/>
          <p:cNvSpPr/>
          <p:nvPr/>
        </p:nvSpPr>
        <p:spPr>
          <a:xfrm>
            <a:off x="5987880" y="119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>
            <a:off x="5992560" y="11916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"/>
          <p:cNvSpPr/>
          <p:nvPr/>
        </p:nvSpPr>
        <p:spPr>
          <a:xfrm>
            <a:off x="5997600" y="1196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"/>
          <p:cNvSpPr/>
          <p:nvPr/>
        </p:nvSpPr>
        <p:spPr>
          <a:xfrm>
            <a:off x="6002280" y="12013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"/>
          <p:cNvSpPr/>
          <p:nvPr/>
        </p:nvSpPr>
        <p:spPr>
          <a:xfrm>
            <a:off x="6021360" y="1225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"/>
          <p:cNvSpPr/>
          <p:nvPr/>
        </p:nvSpPr>
        <p:spPr>
          <a:xfrm>
            <a:off x="6030720" y="12297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"/>
          <p:cNvSpPr/>
          <p:nvPr/>
        </p:nvSpPr>
        <p:spPr>
          <a:xfrm>
            <a:off x="6040440" y="12348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>
            <a:off x="6054840" y="1248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>
            <a:off x="6064200" y="1248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"/>
          <p:cNvSpPr/>
          <p:nvPr/>
        </p:nvSpPr>
        <p:spPr>
          <a:xfrm>
            <a:off x="6068880" y="12538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"/>
          <p:cNvSpPr/>
          <p:nvPr/>
        </p:nvSpPr>
        <p:spPr>
          <a:xfrm>
            <a:off x="6078600" y="127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"/>
          <p:cNvSpPr/>
          <p:nvPr/>
        </p:nvSpPr>
        <p:spPr>
          <a:xfrm>
            <a:off x="6083280" y="127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>
            <a:off x="6083280" y="12823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"/>
          <p:cNvSpPr/>
          <p:nvPr/>
        </p:nvSpPr>
        <p:spPr>
          <a:xfrm flipH="1">
            <a:off x="6078600" y="1306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"/>
          <p:cNvSpPr/>
          <p:nvPr/>
        </p:nvSpPr>
        <p:spPr>
          <a:xfrm flipH="1">
            <a:off x="6073920" y="1311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"/>
          <p:cNvSpPr/>
          <p:nvPr/>
        </p:nvSpPr>
        <p:spPr>
          <a:xfrm flipH="1">
            <a:off x="6045120" y="1320480"/>
            <a:ext cx="288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"/>
          <p:cNvSpPr/>
          <p:nvPr/>
        </p:nvSpPr>
        <p:spPr>
          <a:xfrm flipH="1">
            <a:off x="6035760" y="1353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/>
          <p:nvPr/>
        </p:nvSpPr>
        <p:spPr>
          <a:xfrm flipH="1">
            <a:off x="6021360" y="13586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"/>
          <p:cNvSpPr/>
          <p:nvPr/>
        </p:nvSpPr>
        <p:spPr>
          <a:xfrm flipH="1">
            <a:off x="6002280" y="13633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"/>
          <p:cNvSpPr/>
          <p:nvPr/>
        </p:nvSpPr>
        <p:spPr>
          <a:xfrm flipV="1">
            <a:off x="634536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"/>
          <p:cNvSpPr/>
          <p:nvPr/>
        </p:nvSpPr>
        <p:spPr>
          <a:xfrm flipH="1" flipV="1">
            <a:off x="6340680" y="1248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"/>
          <p:cNvSpPr/>
          <p:nvPr/>
        </p:nvSpPr>
        <p:spPr>
          <a:xfrm flipV="1">
            <a:off x="634068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"/>
          <p:cNvSpPr/>
          <p:nvPr/>
        </p:nvSpPr>
        <p:spPr>
          <a:xfrm flipH="1">
            <a:off x="6336000" y="1244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"/>
          <p:cNvSpPr/>
          <p:nvPr/>
        </p:nvSpPr>
        <p:spPr>
          <a:xfrm flipV="1">
            <a:off x="633600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/>
          <p:nvPr/>
        </p:nvSpPr>
        <p:spPr>
          <a:xfrm flipH="1" flipV="1">
            <a:off x="6326280" y="1234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"/>
          <p:cNvSpPr/>
          <p:nvPr/>
        </p:nvSpPr>
        <p:spPr>
          <a:xfrm flipH="1">
            <a:off x="6321600" y="123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"/>
          <p:cNvSpPr/>
          <p:nvPr/>
        </p:nvSpPr>
        <p:spPr>
          <a:xfrm flipH="1">
            <a:off x="6312240" y="1234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"/>
          <p:cNvSpPr/>
          <p:nvPr/>
        </p:nvSpPr>
        <p:spPr>
          <a:xfrm flipH="1">
            <a:off x="6302520" y="1234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"/>
          <p:cNvSpPr/>
          <p:nvPr/>
        </p:nvSpPr>
        <p:spPr>
          <a:xfrm flipH="1">
            <a:off x="629784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"/>
          <p:cNvSpPr/>
          <p:nvPr/>
        </p:nvSpPr>
        <p:spPr>
          <a:xfrm flipH="1">
            <a:off x="6283440" y="12394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 flipH="1">
            <a:off x="6278760" y="125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 flipH="1">
            <a:off x="6274080" y="125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 flipH="1">
            <a:off x="6264360" y="12585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"/>
          <p:cNvSpPr/>
          <p:nvPr/>
        </p:nvSpPr>
        <p:spPr>
          <a:xfrm flipH="1">
            <a:off x="6259680" y="1282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>
            <a:off x="6259680" y="129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"/>
          <p:cNvSpPr/>
          <p:nvPr/>
        </p:nvSpPr>
        <p:spPr>
          <a:xfrm flipH="1">
            <a:off x="6255000" y="1296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"/>
          <p:cNvSpPr/>
          <p:nvPr/>
        </p:nvSpPr>
        <p:spPr>
          <a:xfrm>
            <a:off x="6255000" y="1311120"/>
            <a:ext cx="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>
            <a:off x="6255000" y="1329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"/>
          <p:cNvSpPr/>
          <p:nvPr/>
        </p:nvSpPr>
        <p:spPr>
          <a:xfrm>
            <a:off x="6264360" y="1348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"/>
          <p:cNvSpPr/>
          <p:nvPr/>
        </p:nvSpPr>
        <p:spPr>
          <a:xfrm>
            <a:off x="6269040" y="1353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 flipV="1">
            <a:off x="6274080" y="13539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"/>
          <p:cNvSpPr/>
          <p:nvPr/>
        </p:nvSpPr>
        <p:spPr>
          <a:xfrm flipV="1">
            <a:off x="6293160" y="13489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"/>
          <p:cNvSpPr/>
          <p:nvPr/>
        </p:nvSpPr>
        <p:spPr>
          <a:xfrm flipV="1">
            <a:off x="6302520" y="1344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 flipV="1">
            <a:off x="6312240" y="132048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 flipV="1">
            <a:off x="6336000" y="1311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 flipV="1">
            <a:off x="6340680" y="1306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 flipV="1">
            <a:off x="6345360" y="127764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 flipV="1">
            <a:off x="6355080" y="1263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/>
          <p:nvPr/>
        </p:nvSpPr>
        <p:spPr>
          <a:xfrm flipV="1">
            <a:off x="6359760" y="125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"/>
          <p:cNvSpPr/>
          <p:nvPr/>
        </p:nvSpPr>
        <p:spPr>
          <a:xfrm flipV="1">
            <a:off x="63597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"/>
          <p:cNvSpPr/>
          <p:nvPr/>
        </p:nvSpPr>
        <p:spPr>
          <a:xfrm flipV="1">
            <a:off x="635976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"/>
          <p:cNvSpPr/>
          <p:nvPr/>
        </p:nvSpPr>
        <p:spPr>
          <a:xfrm>
            <a:off x="635976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"/>
          <p:cNvSpPr/>
          <p:nvPr/>
        </p:nvSpPr>
        <p:spPr>
          <a:xfrm>
            <a:off x="63597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 flipH="1">
            <a:off x="6355080" y="125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"/>
          <p:cNvSpPr/>
          <p:nvPr/>
        </p:nvSpPr>
        <p:spPr>
          <a:xfrm>
            <a:off x="635508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"/>
          <p:cNvSpPr/>
          <p:nvPr/>
        </p:nvSpPr>
        <p:spPr>
          <a:xfrm>
            <a:off x="635508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"/>
          <p:cNvSpPr/>
          <p:nvPr/>
        </p:nvSpPr>
        <p:spPr>
          <a:xfrm>
            <a:off x="6355080" y="126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"/>
          <p:cNvSpPr/>
          <p:nvPr/>
        </p:nvSpPr>
        <p:spPr>
          <a:xfrm>
            <a:off x="6355080" y="1267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"/>
          <p:cNvSpPr/>
          <p:nvPr/>
        </p:nvSpPr>
        <p:spPr>
          <a:xfrm>
            <a:off x="6355080" y="128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"/>
          <p:cNvSpPr/>
          <p:nvPr/>
        </p:nvSpPr>
        <p:spPr>
          <a:xfrm flipH="1">
            <a:off x="6350400" y="1292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>
            <a:off x="6350400" y="130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>
            <a:off x="6350400" y="1306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"/>
          <p:cNvSpPr/>
          <p:nvPr/>
        </p:nvSpPr>
        <p:spPr>
          <a:xfrm>
            <a:off x="6350400" y="1325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"/>
          <p:cNvSpPr/>
          <p:nvPr/>
        </p:nvSpPr>
        <p:spPr>
          <a:xfrm flipH="1">
            <a:off x="6345360" y="133488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"/>
          <p:cNvSpPr/>
          <p:nvPr/>
        </p:nvSpPr>
        <p:spPr>
          <a:xfrm>
            <a:off x="6345360" y="13730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"/>
          <p:cNvSpPr/>
          <p:nvPr/>
        </p:nvSpPr>
        <p:spPr>
          <a:xfrm flipH="1">
            <a:off x="6340680" y="138708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"/>
          <p:cNvSpPr/>
          <p:nvPr/>
        </p:nvSpPr>
        <p:spPr>
          <a:xfrm>
            <a:off x="6340680" y="14112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"/>
          <p:cNvSpPr/>
          <p:nvPr/>
        </p:nvSpPr>
        <p:spPr>
          <a:xfrm flipH="1">
            <a:off x="6331320" y="142524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"/>
          <p:cNvSpPr/>
          <p:nvPr/>
        </p:nvSpPr>
        <p:spPr>
          <a:xfrm>
            <a:off x="6331320" y="1449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"/>
          <p:cNvSpPr/>
          <p:nvPr/>
        </p:nvSpPr>
        <p:spPr>
          <a:xfrm flipH="1">
            <a:off x="6316920" y="14587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"/>
          <p:cNvSpPr/>
          <p:nvPr/>
        </p:nvSpPr>
        <p:spPr>
          <a:xfrm flipH="1">
            <a:off x="6312240" y="147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"/>
          <p:cNvSpPr/>
          <p:nvPr/>
        </p:nvSpPr>
        <p:spPr>
          <a:xfrm flipH="1">
            <a:off x="6302520" y="1482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"/>
          <p:cNvSpPr/>
          <p:nvPr/>
        </p:nvSpPr>
        <p:spPr>
          <a:xfrm flipH="1" flipV="1">
            <a:off x="6293160" y="1477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"/>
          <p:cNvSpPr/>
          <p:nvPr/>
        </p:nvSpPr>
        <p:spPr>
          <a:xfrm flipH="1" flipV="1">
            <a:off x="6288120" y="1473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"/>
          <p:cNvSpPr/>
          <p:nvPr/>
        </p:nvSpPr>
        <p:spPr>
          <a:xfrm flipH="1" flipV="1">
            <a:off x="6283440" y="1458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"/>
          <p:cNvSpPr/>
          <p:nvPr/>
        </p:nvSpPr>
        <p:spPr>
          <a:xfrm flipH="1" flipV="1">
            <a:off x="6278760" y="1439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"/>
          <p:cNvSpPr/>
          <p:nvPr/>
        </p:nvSpPr>
        <p:spPr>
          <a:xfrm flipV="1">
            <a:off x="6278760" y="1430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"/>
          <p:cNvSpPr/>
          <p:nvPr/>
        </p:nvSpPr>
        <p:spPr>
          <a:xfrm flipV="1">
            <a:off x="6278760" y="1420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 flipV="1">
            <a:off x="6278760" y="1387080"/>
            <a:ext cx="93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 flipV="1">
            <a:off x="6288120" y="1353960"/>
            <a:ext cx="334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 flipV="1">
            <a:off x="6321600" y="13489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 flipV="1">
            <a:off x="6331320" y="13395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 flipV="1">
            <a:off x="6345360" y="13298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 flipV="1">
            <a:off x="6355080" y="1311120"/>
            <a:ext cx="3816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"/>
          <p:cNvSpPr/>
          <p:nvPr/>
        </p:nvSpPr>
        <p:spPr>
          <a:xfrm flipV="1">
            <a:off x="6393240" y="13060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 flipV="1">
            <a:off x="6402600" y="12967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 flipV="1">
            <a:off x="6412320" y="12870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 flipV="1">
            <a:off x="6431400" y="127764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"/>
          <p:cNvSpPr/>
          <p:nvPr/>
        </p:nvSpPr>
        <p:spPr>
          <a:xfrm flipV="1">
            <a:off x="6445440" y="1272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 flipV="1">
            <a:off x="6450480" y="1263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"/>
          <p:cNvSpPr/>
          <p:nvPr/>
        </p:nvSpPr>
        <p:spPr>
          <a:xfrm flipV="1">
            <a:off x="645516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"/>
          <p:cNvSpPr/>
          <p:nvPr/>
        </p:nvSpPr>
        <p:spPr>
          <a:xfrm flipV="1">
            <a:off x="6455160" y="125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"/>
          <p:cNvSpPr/>
          <p:nvPr/>
        </p:nvSpPr>
        <p:spPr>
          <a:xfrm flipV="1">
            <a:off x="645984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"/>
          <p:cNvSpPr/>
          <p:nvPr/>
        </p:nvSpPr>
        <p:spPr>
          <a:xfrm flipV="1">
            <a:off x="6459840" y="1234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 flipV="1">
            <a:off x="645984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/>
          <p:nvPr/>
        </p:nvSpPr>
        <p:spPr>
          <a:xfrm flipV="1">
            <a:off x="645984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"/>
          <p:cNvSpPr/>
          <p:nvPr/>
        </p:nvSpPr>
        <p:spPr>
          <a:xfrm flipV="1">
            <a:off x="6459840" y="1215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 flipV="1">
            <a:off x="645984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/>
          <p:nvPr/>
        </p:nvSpPr>
        <p:spPr>
          <a:xfrm flipH="1">
            <a:off x="6455160" y="121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"/>
          <p:cNvSpPr/>
          <p:nvPr/>
        </p:nvSpPr>
        <p:spPr>
          <a:xfrm flipV="1">
            <a:off x="6455160" y="120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"/>
          <p:cNvSpPr/>
          <p:nvPr/>
        </p:nvSpPr>
        <p:spPr>
          <a:xfrm>
            <a:off x="6455160" y="120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"/>
          <p:cNvSpPr/>
          <p:nvPr/>
        </p:nvSpPr>
        <p:spPr>
          <a:xfrm>
            <a:off x="645516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"/>
          <p:cNvSpPr/>
          <p:nvPr/>
        </p:nvSpPr>
        <p:spPr>
          <a:xfrm flipH="1">
            <a:off x="6450480" y="121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"/>
          <p:cNvSpPr/>
          <p:nvPr/>
        </p:nvSpPr>
        <p:spPr>
          <a:xfrm>
            <a:off x="6450480" y="121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645048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6450480" y="122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>
            <a:off x="645516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>
            <a:off x="645516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"/>
          <p:cNvSpPr/>
          <p:nvPr/>
        </p:nvSpPr>
        <p:spPr>
          <a:xfrm>
            <a:off x="6455160" y="1234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"/>
          <p:cNvSpPr/>
          <p:nvPr/>
        </p:nvSpPr>
        <p:spPr>
          <a:xfrm>
            <a:off x="6455160" y="1248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"/>
          <p:cNvSpPr/>
          <p:nvPr/>
        </p:nvSpPr>
        <p:spPr>
          <a:xfrm>
            <a:off x="6455160" y="125856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"/>
          <p:cNvSpPr/>
          <p:nvPr/>
        </p:nvSpPr>
        <p:spPr>
          <a:xfrm>
            <a:off x="6455160" y="128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"/>
          <p:cNvSpPr/>
          <p:nvPr/>
        </p:nvSpPr>
        <p:spPr>
          <a:xfrm>
            <a:off x="6459840" y="129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"/>
          <p:cNvSpPr/>
          <p:nvPr/>
        </p:nvSpPr>
        <p:spPr>
          <a:xfrm>
            <a:off x="6459840" y="1296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"/>
          <p:cNvSpPr/>
          <p:nvPr/>
        </p:nvSpPr>
        <p:spPr>
          <a:xfrm>
            <a:off x="6464520" y="13014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"/>
          <p:cNvSpPr/>
          <p:nvPr/>
        </p:nvSpPr>
        <p:spPr>
          <a:xfrm>
            <a:off x="6474240" y="1311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"/>
          <p:cNvSpPr/>
          <p:nvPr/>
        </p:nvSpPr>
        <p:spPr>
          <a:xfrm flipV="1">
            <a:off x="6478920" y="1311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"/>
          <p:cNvSpPr/>
          <p:nvPr/>
        </p:nvSpPr>
        <p:spPr>
          <a:xfrm flipV="1">
            <a:off x="6493320" y="13060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"/>
          <p:cNvSpPr/>
          <p:nvPr/>
        </p:nvSpPr>
        <p:spPr>
          <a:xfrm flipV="1">
            <a:off x="6502680" y="1301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"/>
          <p:cNvSpPr/>
          <p:nvPr/>
        </p:nvSpPr>
        <p:spPr>
          <a:xfrm flipV="1">
            <a:off x="6512400" y="12870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"/>
          <p:cNvSpPr/>
          <p:nvPr/>
        </p:nvSpPr>
        <p:spPr>
          <a:xfrm flipV="1">
            <a:off x="6531480" y="12776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"/>
          <p:cNvSpPr/>
          <p:nvPr/>
        </p:nvSpPr>
        <p:spPr>
          <a:xfrm flipV="1">
            <a:off x="6540840" y="1272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"/>
          <p:cNvSpPr/>
          <p:nvPr/>
        </p:nvSpPr>
        <p:spPr>
          <a:xfrm flipV="1">
            <a:off x="6545880" y="124884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 flipV="1">
            <a:off x="6555240" y="1234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"/>
          <p:cNvSpPr/>
          <p:nvPr/>
        </p:nvSpPr>
        <p:spPr>
          <a:xfrm flipV="1">
            <a:off x="655524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"/>
          <p:cNvSpPr/>
          <p:nvPr/>
        </p:nvSpPr>
        <p:spPr>
          <a:xfrm flipV="1">
            <a:off x="655524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"/>
          <p:cNvSpPr/>
          <p:nvPr/>
        </p:nvSpPr>
        <p:spPr>
          <a:xfrm flipV="1">
            <a:off x="655524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 flipV="1">
            <a:off x="6555240" y="121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"/>
          <p:cNvSpPr/>
          <p:nvPr/>
        </p:nvSpPr>
        <p:spPr>
          <a:xfrm>
            <a:off x="6555240" y="121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"/>
          <p:cNvSpPr/>
          <p:nvPr/>
        </p:nvSpPr>
        <p:spPr>
          <a:xfrm>
            <a:off x="655524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>
            <a:off x="655524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"/>
          <p:cNvSpPr/>
          <p:nvPr/>
        </p:nvSpPr>
        <p:spPr>
          <a:xfrm>
            <a:off x="655524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"/>
          <p:cNvSpPr/>
          <p:nvPr/>
        </p:nvSpPr>
        <p:spPr>
          <a:xfrm>
            <a:off x="6555240" y="1234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"/>
          <p:cNvSpPr/>
          <p:nvPr/>
        </p:nvSpPr>
        <p:spPr>
          <a:xfrm>
            <a:off x="655524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"/>
          <p:cNvSpPr/>
          <p:nvPr/>
        </p:nvSpPr>
        <p:spPr>
          <a:xfrm>
            <a:off x="6555240" y="1248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"/>
          <p:cNvSpPr/>
          <p:nvPr/>
        </p:nvSpPr>
        <p:spPr>
          <a:xfrm>
            <a:off x="6555240" y="12585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"/>
          <p:cNvSpPr/>
          <p:nvPr/>
        </p:nvSpPr>
        <p:spPr>
          <a:xfrm>
            <a:off x="6559920" y="12870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"/>
          <p:cNvSpPr/>
          <p:nvPr/>
        </p:nvSpPr>
        <p:spPr>
          <a:xfrm>
            <a:off x="6564960" y="1301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"/>
          <p:cNvSpPr/>
          <p:nvPr/>
        </p:nvSpPr>
        <p:spPr>
          <a:xfrm>
            <a:off x="6569640" y="131112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"/>
          <p:cNvSpPr/>
          <p:nvPr/>
        </p:nvSpPr>
        <p:spPr>
          <a:xfrm>
            <a:off x="664596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"/>
          <p:cNvSpPr/>
          <p:nvPr/>
        </p:nvSpPr>
        <p:spPr>
          <a:xfrm flipH="1">
            <a:off x="6640920" y="1239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"/>
          <p:cNvSpPr/>
          <p:nvPr/>
        </p:nvSpPr>
        <p:spPr>
          <a:xfrm flipH="1">
            <a:off x="663624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"/>
          <p:cNvSpPr/>
          <p:nvPr/>
        </p:nvSpPr>
        <p:spPr>
          <a:xfrm flipH="1">
            <a:off x="663156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"/>
          <p:cNvSpPr/>
          <p:nvPr/>
        </p:nvSpPr>
        <p:spPr>
          <a:xfrm flipH="1">
            <a:off x="662688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"/>
          <p:cNvSpPr/>
          <p:nvPr/>
        </p:nvSpPr>
        <p:spPr>
          <a:xfrm flipV="1">
            <a:off x="662688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"/>
          <p:cNvSpPr/>
          <p:nvPr/>
        </p:nvSpPr>
        <p:spPr>
          <a:xfrm flipH="1">
            <a:off x="6621840" y="1234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"/>
          <p:cNvSpPr/>
          <p:nvPr/>
        </p:nvSpPr>
        <p:spPr>
          <a:xfrm flipH="1">
            <a:off x="6617160" y="123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"/>
          <p:cNvSpPr/>
          <p:nvPr/>
        </p:nvSpPr>
        <p:spPr>
          <a:xfrm flipH="1">
            <a:off x="6612480" y="1234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"/>
          <p:cNvSpPr/>
          <p:nvPr/>
        </p:nvSpPr>
        <p:spPr>
          <a:xfrm flipH="1">
            <a:off x="6607800" y="123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"/>
          <p:cNvSpPr/>
          <p:nvPr/>
        </p:nvSpPr>
        <p:spPr>
          <a:xfrm>
            <a:off x="660780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"/>
          <p:cNvSpPr/>
          <p:nvPr/>
        </p:nvSpPr>
        <p:spPr>
          <a:xfrm>
            <a:off x="660780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"/>
          <p:cNvSpPr/>
          <p:nvPr/>
        </p:nvSpPr>
        <p:spPr>
          <a:xfrm>
            <a:off x="6607800" y="1253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"/>
          <p:cNvSpPr/>
          <p:nvPr/>
        </p:nvSpPr>
        <p:spPr>
          <a:xfrm>
            <a:off x="6607800" y="12729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"/>
          <p:cNvSpPr/>
          <p:nvPr/>
        </p:nvSpPr>
        <p:spPr>
          <a:xfrm>
            <a:off x="6607800" y="128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"/>
          <p:cNvSpPr/>
          <p:nvPr/>
        </p:nvSpPr>
        <p:spPr>
          <a:xfrm>
            <a:off x="6607800" y="1292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"/>
          <p:cNvSpPr/>
          <p:nvPr/>
        </p:nvSpPr>
        <p:spPr>
          <a:xfrm>
            <a:off x="6612480" y="1306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"/>
          <p:cNvSpPr/>
          <p:nvPr/>
        </p:nvSpPr>
        <p:spPr>
          <a:xfrm>
            <a:off x="6612480" y="1315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>
            <a:off x="6617160" y="1320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>
            <a:off x="6621840" y="1325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>
            <a:off x="6636240" y="1329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"/>
          <p:cNvSpPr/>
          <p:nvPr/>
        </p:nvSpPr>
        <p:spPr>
          <a:xfrm>
            <a:off x="6645960" y="1329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/>
          <p:nvPr/>
        </p:nvSpPr>
        <p:spPr>
          <a:xfrm flipV="1">
            <a:off x="6650640" y="131580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"/>
          <p:cNvSpPr/>
          <p:nvPr/>
        </p:nvSpPr>
        <p:spPr>
          <a:xfrm flipV="1">
            <a:off x="6674400" y="13060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"/>
          <p:cNvSpPr/>
          <p:nvPr/>
        </p:nvSpPr>
        <p:spPr>
          <a:xfrm flipV="1">
            <a:off x="6684120" y="130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"/>
          <p:cNvSpPr/>
          <p:nvPr/>
        </p:nvSpPr>
        <p:spPr>
          <a:xfrm flipV="1">
            <a:off x="6688800" y="12920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"/>
          <p:cNvSpPr/>
          <p:nvPr/>
        </p:nvSpPr>
        <p:spPr>
          <a:xfrm flipV="1">
            <a:off x="6698160" y="126324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"/>
          <p:cNvSpPr/>
          <p:nvPr/>
        </p:nvSpPr>
        <p:spPr>
          <a:xfrm flipV="1">
            <a:off x="6712560" y="125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"/>
          <p:cNvSpPr/>
          <p:nvPr/>
        </p:nvSpPr>
        <p:spPr>
          <a:xfrm flipV="1">
            <a:off x="6717240" y="1244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"/>
          <p:cNvSpPr/>
          <p:nvPr/>
        </p:nvSpPr>
        <p:spPr>
          <a:xfrm flipV="1">
            <a:off x="6722280" y="1229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"/>
          <p:cNvSpPr/>
          <p:nvPr/>
        </p:nvSpPr>
        <p:spPr>
          <a:xfrm flipV="1">
            <a:off x="6726960" y="12157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"/>
          <p:cNvSpPr/>
          <p:nvPr/>
        </p:nvSpPr>
        <p:spPr>
          <a:xfrm flipV="1">
            <a:off x="6726960" y="1206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"/>
          <p:cNvSpPr/>
          <p:nvPr/>
        </p:nvSpPr>
        <p:spPr>
          <a:xfrm flipH="1">
            <a:off x="6722280" y="120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>
            <a:off x="672228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 flipH="1">
            <a:off x="6717240" y="1215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"/>
          <p:cNvSpPr/>
          <p:nvPr/>
        </p:nvSpPr>
        <p:spPr>
          <a:xfrm flipH="1">
            <a:off x="6712560" y="122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"/>
          <p:cNvSpPr/>
          <p:nvPr/>
        </p:nvSpPr>
        <p:spPr>
          <a:xfrm>
            <a:off x="671256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>
            <a:off x="671256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 flipH="1">
            <a:off x="6707880" y="1239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"/>
          <p:cNvSpPr/>
          <p:nvPr/>
        </p:nvSpPr>
        <p:spPr>
          <a:xfrm flipH="1">
            <a:off x="6703200" y="125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"/>
          <p:cNvSpPr/>
          <p:nvPr/>
        </p:nvSpPr>
        <p:spPr>
          <a:xfrm>
            <a:off x="6703200" y="126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"/>
          <p:cNvSpPr/>
          <p:nvPr/>
        </p:nvSpPr>
        <p:spPr>
          <a:xfrm flipH="1">
            <a:off x="6698160" y="127296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"/>
          <p:cNvSpPr/>
          <p:nvPr/>
        </p:nvSpPr>
        <p:spPr>
          <a:xfrm>
            <a:off x="6698160" y="1296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"/>
          <p:cNvSpPr/>
          <p:nvPr/>
        </p:nvSpPr>
        <p:spPr>
          <a:xfrm>
            <a:off x="6698160" y="1306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"/>
          <p:cNvSpPr/>
          <p:nvPr/>
        </p:nvSpPr>
        <p:spPr>
          <a:xfrm>
            <a:off x="6698160" y="13158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"/>
          <p:cNvSpPr/>
          <p:nvPr/>
        </p:nvSpPr>
        <p:spPr>
          <a:xfrm>
            <a:off x="6707880" y="1329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"/>
          <p:cNvSpPr/>
          <p:nvPr/>
        </p:nvSpPr>
        <p:spPr>
          <a:xfrm>
            <a:off x="6712560" y="1334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"/>
          <p:cNvSpPr/>
          <p:nvPr/>
        </p:nvSpPr>
        <p:spPr>
          <a:xfrm flipV="1">
            <a:off x="6717240" y="1315800"/>
            <a:ext cx="334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"/>
          <p:cNvSpPr/>
          <p:nvPr/>
        </p:nvSpPr>
        <p:spPr>
          <a:xfrm flipV="1">
            <a:off x="6750720" y="13060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"/>
          <p:cNvSpPr/>
          <p:nvPr/>
        </p:nvSpPr>
        <p:spPr>
          <a:xfrm flipV="1">
            <a:off x="6760440" y="1296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"/>
          <p:cNvSpPr/>
          <p:nvPr/>
        </p:nvSpPr>
        <p:spPr>
          <a:xfrm flipV="1">
            <a:off x="6769800" y="1239480"/>
            <a:ext cx="4284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"/>
          <p:cNvSpPr/>
          <p:nvPr/>
        </p:nvSpPr>
        <p:spPr>
          <a:xfrm>
            <a:off x="6760440" y="128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>
            <a:off x="676512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>
            <a:off x="6769800" y="1292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>
            <a:off x="6774480" y="12967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6788880" y="13111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>
            <a:off x="6798240" y="1320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"/>
          <p:cNvSpPr/>
          <p:nvPr/>
        </p:nvSpPr>
        <p:spPr>
          <a:xfrm>
            <a:off x="6803280" y="1325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"/>
          <p:cNvSpPr/>
          <p:nvPr/>
        </p:nvSpPr>
        <p:spPr>
          <a:xfrm>
            <a:off x="6807960" y="13298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/>
          <p:nvPr/>
        </p:nvSpPr>
        <p:spPr>
          <a:xfrm>
            <a:off x="6822360" y="134892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>
            <a:off x="687960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/>
          <p:nvPr/>
        </p:nvSpPr>
        <p:spPr>
          <a:xfrm>
            <a:off x="6879600" y="127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"/>
          <p:cNvSpPr/>
          <p:nvPr/>
        </p:nvSpPr>
        <p:spPr>
          <a:xfrm>
            <a:off x="6879600" y="128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"/>
          <p:cNvSpPr/>
          <p:nvPr/>
        </p:nvSpPr>
        <p:spPr>
          <a:xfrm>
            <a:off x="6879600" y="128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"/>
          <p:cNvSpPr/>
          <p:nvPr/>
        </p:nvSpPr>
        <p:spPr>
          <a:xfrm>
            <a:off x="6879600" y="1292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"/>
          <p:cNvSpPr/>
          <p:nvPr/>
        </p:nvSpPr>
        <p:spPr>
          <a:xfrm>
            <a:off x="6879600" y="130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"/>
          <p:cNvSpPr/>
          <p:nvPr/>
        </p:nvSpPr>
        <p:spPr>
          <a:xfrm>
            <a:off x="6879600" y="1306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"/>
          <p:cNvSpPr/>
          <p:nvPr/>
        </p:nvSpPr>
        <p:spPr>
          <a:xfrm flipH="1">
            <a:off x="6874560" y="13111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"/>
          <p:cNvSpPr/>
          <p:nvPr/>
        </p:nvSpPr>
        <p:spPr>
          <a:xfrm>
            <a:off x="6874560" y="1334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"/>
          <p:cNvSpPr/>
          <p:nvPr/>
        </p:nvSpPr>
        <p:spPr>
          <a:xfrm>
            <a:off x="6874560" y="1344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"/>
          <p:cNvSpPr/>
          <p:nvPr/>
        </p:nvSpPr>
        <p:spPr>
          <a:xfrm flipH="1">
            <a:off x="6869880" y="1358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"/>
          <p:cNvSpPr/>
          <p:nvPr/>
        </p:nvSpPr>
        <p:spPr>
          <a:xfrm>
            <a:off x="6869880" y="1368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"/>
          <p:cNvSpPr/>
          <p:nvPr/>
        </p:nvSpPr>
        <p:spPr>
          <a:xfrm>
            <a:off x="6869880" y="1377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"/>
          <p:cNvSpPr/>
          <p:nvPr/>
        </p:nvSpPr>
        <p:spPr>
          <a:xfrm>
            <a:off x="6869880" y="1396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"/>
          <p:cNvSpPr/>
          <p:nvPr/>
        </p:nvSpPr>
        <p:spPr>
          <a:xfrm>
            <a:off x="6869880" y="1406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"/>
          <p:cNvSpPr/>
          <p:nvPr/>
        </p:nvSpPr>
        <p:spPr>
          <a:xfrm flipH="1">
            <a:off x="6865200" y="141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"/>
          <p:cNvSpPr/>
          <p:nvPr/>
        </p:nvSpPr>
        <p:spPr>
          <a:xfrm>
            <a:off x="6865200" y="141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"/>
          <p:cNvSpPr/>
          <p:nvPr/>
        </p:nvSpPr>
        <p:spPr>
          <a:xfrm flipV="1">
            <a:off x="6865200" y="1411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"/>
          <p:cNvSpPr/>
          <p:nvPr/>
        </p:nvSpPr>
        <p:spPr>
          <a:xfrm flipV="1">
            <a:off x="6865200" y="13921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"/>
          <p:cNvSpPr/>
          <p:nvPr/>
        </p:nvSpPr>
        <p:spPr>
          <a:xfrm flipV="1">
            <a:off x="6865200" y="1348920"/>
            <a:ext cx="936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"/>
          <p:cNvSpPr/>
          <p:nvPr/>
        </p:nvSpPr>
        <p:spPr>
          <a:xfrm flipV="1">
            <a:off x="6874560" y="13348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 flipV="1">
            <a:off x="6879600" y="1267920"/>
            <a:ext cx="1404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"/>
          <p:cNvSpPr/>
          <p:nvPr/>
        </p:nvSpPr>
        <p:spPr>
          <a:xfrm flipV="1">
            <a:off x="6893640" y="123948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"/>
          <p:cNvSpPr/>
          <p:nvPr/>
        </p:nvSpPr>
        <p:spPr>
          <a:xfrm flipV="1">
            <a:off x="6903360" y="121068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"/>
          <p:cNvSpPr/>
          <p:nvPr/>
        </p:nvSpPr>
        <p:spPr>
          <a:xfrm flipV="1">
            <a:off x="6917760" y="1206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>
            <a:off x="6927120" y="12060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"/>
          <p:cNvSpPr/>
          <p:nvPr/>
        </p:nvSpPr>
        <p:spPr>
          <a:xfrm>
            <a:off x="6946200" y="1215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"/>
          <p:cNvSpPr/>
          <p:nvPr/>
        </p:nvSpPr>
        <p:spPr>
          <a:xfrm>
            <a:off x="695088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"/>
          <p:cNvSpPr/>
          <p:nvPr/>
        </p:nvSpPr>
        <p:spPr>
          <a:xfrm>
            <a:off x="6955560" y="123480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"/>
          <p:cNvSpPr/>
          <p:nvPr/>
        </p:nvSpPr>
        <p:spPr>
          <a:xfrm>
            <a:off x="6960600" y="126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"/>
          <p:cNvSpPr/>
          <p:nvPr/>
        </p:nvSpPr>
        <p:spPr>
          <a:xfrm>
            <a:off x="6960600" y="1272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"/>
          <p:cNvSpPr/>
          <p:nvPr/>
        </p:nvSpPr>
        <p:spPr>
          <a:xfrm>
            <a:off x="6960600" y="1282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"/>
          <p:cNvSpPr/>
          <p:nvPr/>
        </p:nvSpPr>
        <p:spPr>
          <a:xfrm>
            <a:off x="6965280" y="12920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"/>
          <p:cNvSpPr/>
          <p:nvPr/>
        </p:nvSpPr>
        <p:spPr>
          <a:xfrm>
            <a:off x="6965280" y="131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"/>
          <p:cNvSpPr/>
          <p:nvPr/>
        </p:nvSpPr>
        <p:spPr>
          <a:xfrm>
            <a:off x="6965280" y="1315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"/>
          <p:cNvSpPr/>
          <p:nvPr/>
        </p:nvSpPr>
        <p:spPr>
          <a:xfrm>
            <a:off x="6965280" y="132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"/>
          <p:cNvSpPr/>
          <p:nvPr/>
        </p:nvSpPr>
        <p:spPr>
          <a:xfrm>
            <a:off x="6965280" y="1325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"/>
          <p:cNvSpPr/>
          <p:nvPr/>
        </p:nvSpPr>
        <p:spPr>
          <a:xfrm>
            <a:off x="6969960" y="1329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"/>
          <p:cNvSpPr/>
          <p:nvPr/>
        </p:nvSpPr>
        <p:spPr>
          <a:xfrm>
            <a:off x="6974640" y="1334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>
            <a:off x="6979680" y="13395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"/>
          <p:cNvSpPr/>
          <p:nvPr/>
        </p:nvSpPr>
        <p:spPr>
          <a:xfrm>
            <a:off x="6998760" y="13395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"/>
          <p:cNvSpPr/>
          <p:nvPr/>
        </p:nvSpPr>
        <p:spPr>
          <a:xfrm>
            <a:off x="7008120" y="1339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"/>
          <p:cNvSpPr/>
          <p:nvPr/>
        </p:nvSpPr>
        <p:spPr>
          <a:xfrm flipV="1">
            <a:off x="7012800" y="1325160"/>
            <a:ext cx="241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"/>
          <p:cNvSpPr/>
          <p:nvPr/>
        </p:nvSpPr>
        <p:spPr>
          <a:xfrm flipV="1">
            <a:off x="7036920" y="1320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 flipV="1">
            <a:off x="7041600" y="13014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/>
          <p:nvPr/>
        </p:nvSpPr>
        <p:spPr>
          <a:xfrm flipV="1">
            <a:off x="7056000" y="1292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"/>
          <p:cNvSpPr/>
          <p:nvPr/>
        </p:nvSpPr>
        <p:spPr>
          <a:xfrm flipV="1">
            <a:off x="7056000" y="128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 flipV="1">
            <a:off x="7060680" y="1267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/>
          <p:nvPr/>
        </p:nvSpPr>
        <p:spPr>
          <a:xfrm flipV="1">
            <a:off x="7065360" y="1253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"/>
          <p:cNvSpPr/>
          <p:nvPr/>
        </p:nvSpPr>
        <p:spPr>
          <a:xfrm flipV="1">
            <a:off x="70653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"/>
          <p:cNvSpPr/>
          <p:nvPr/>
        </p:nvSpPr>
        <p:spPr>
          <a:xfrm flipH="1" flipV="1">
            <a:off x="7060680" y="1229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 flipH="1">
            <a:off x="7056000" y="122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/>
          <p:nvPr/>
        </p:nvSpPr>
        <p:spPr>
          <a:xfrm flipH="1" flipV="1">
            <a:off x="7050960" y="1225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/>
          <p:cNvSpPr/>
          <p:nvPr/>
        </p:nvSpPr>
        <p:spPr>
          <a:xfrm flipH="1">
            <a:off x="7041600" y="1225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"/>
          <p:cNvSpPr/>
          <p:nvPr/>
        </p:nvSpPr>
        <p:spPr>
          <a:xfrm flipH="1">
            <a:off x="7031880" y="12297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"/>
          <p:cNvSpPr/>
          <p:nvPr/>
        </p:nvSpPr>
        <p:spPr>
          <a:xfrm flipH="1">
            <a:off x="7012800" y="12348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"/>
          <p:cNvSpPr/>
          <p:nvPr/>
        </p:nvSpPr>
        <p:spPr>
          <a:xfrm>
            <a:off x="701280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/>
          <p:nvPr/>
        </p:nvSpPr>
        <p:spPr>
          <a:xfrm flipH="1">
            <a:off x="7008120" y="125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"/>
          <p:cNvSpPr/>
          <p:nvPr/>
        </p:nvSpPr>
        <p:spPr>
          <a:xfrm>
            <a:off x="7008120" y="126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"/>
          <p:cNvSpPr/>
          <p:nvPr/>
        </p:nvSpPr>
        <p:spPr>
          <a:xfrm>
            <a:off x="7008120" y="1267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"/>
          <p:cNvSpPr/>
          <p:nvPr/>
        </p:nvSpPr>
        <p:spPr>
          <a:xfrm>
            <a:off x="7008120" y="1272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"/>
          <p:cNvSpPr/>
          <p:nvPr/>
        </p:nvSpPr>
        <p:spPr>
          <a:xfrm>
            <a:off x="7008120" y="128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>
            <a:off x="7008120" y="12870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"/>
          <p:cNvSpPr/>
          <p:nvPr/>
        </p:nvSpPr>
        <p:spPr>
          <a:xfrm>
            <a:off x="7022520" y="130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"/>
          <p:cNvSpPr/>
          <p:nvPr/>
        </p:nvSpPr>
        <p:spPr>
          <a:xfrm>
            <a:off x="7027200" y="1306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"/>
          <p:cNvSpPr/>
          <p:nvPr/>
        </p:nvSpPr>
        <p:spPr>
          <a:xfrm>
            <a:off x="7031880" y="13111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"/>
          <p:cNvSpPr/>
          <p:nvPr/>
        </p:nvSpPr>
        <p:spPr>
          <a:xfrm>
            <a:off x="7046280" y="13204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"/>
          <p:cNvSpPr/>
          <p:nvPr/>
        </p:nvSpPr>
        <p:spPr>
          <a:xfrm>
            <a:off x="7065360" y="13251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"/>
          <p:cNvSpPr/>
          <p:nvPr/>
        </p:nvSpPr>
        <p:spPr>
          <a:xfrm>
            <a:off x="713700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"/>
          <p:cNvSpPr/>
          <p:nvPr/>
        </p:nvSpPr>
        <p:spPr>
          <a:xfrm>
            <a:off x="7137000" y="122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"/>
          <p:cNvSpPr/>
          <p:nvPr/>
        </p:nvSpPr>
        <p:spPr>
          <a:xfrm>
            <a:off x="714168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"/>
          <p:cNvSpPr/>
          <p:nvPr/>
        </p:nvSpPr>
        <p:spPr>
          <a:xfrm>
            <a:off x="714168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"/>
          <p:cNvSpPr/>
          <p:nvPr/>
        </p:nvSpPr>
        <p:spPr>
          <a:xfrm>
            <a:off x="714168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"/>
          <p:cNvSpPr/>
          <p:nvPr/>
        </p:nvSpPr>
        <p:spPr>
          <a:xfrm>
            <a:off x="714168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>
            <a:off x="714168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"/>
          <p:cNvSpPr/>
          <p:nvPr/>
        </p:nvSpPr>
        <p:spPr>
          <a:xfrm>
            <a:off x="714168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"/>
          <p:cNvSpPr/>
          <p:nvPr/>
        </p:nvSpPr>
        <p:spPr>
          <a:xfrm flipH="1">
            <a:off x="7137000" y="125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"/>
          <p:cNvSpPr/>
          <p:nvPr/>
        </p:nvSpPr>
        <p:spPr>
          <a:xfrm>
            <a:off x="713700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"/>
          <p:cNvSpPr/>
          <p:nvPr/>
        </p:nvSpPr>
        <p:spPr>
          <a:xfrm>
            <a:off x="7137000" y="126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"/>
          <p:cNvSpPr/>
          <p:nvPr/>
        </p:nvSpPr>
        <p:spPr>
          <a:xfrm>
            <a:off x="7137000" y="126792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"/>
          <p:cNvSpPr/>
          <p:nvPr/>
        </p:nvSpPr>
        <p:spPr>
          <a:xfrm>
            <a:off x="7137000" y="129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/>
          <p:nvPr/>
        </p:nvSpPr>
        <p:spPr>
          <a:xfrm>
            <a:off x="7137000" y="1296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"/>
          <p:cNvSpPr/>
          <p:nvPr/>
        </p:nvSpPr>
        <p:spPr>
          <a:xfrm>
            <a:off x="7137000" y="1311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"/>
          <p:cNvSpPr/>
          <p:nvPr/>
        </p:nvSpPr>
        <p:spPr>
          <a:xfrm flipV="1">
            <a:off x="7137000" y="1306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"/>
          <p:cNvSpPr/>
          <p:nvPr/>
        </p:nvSpPr>
        <p:spPr>
          <a:xfrm flipV="1">
            <a:off x="7146360" y="130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"/>
          <p:cNvSpPr/>
          <p:nvPr/>
        </p:nvSpPr>
        <p:spPr>
          <a:xfrm flipV="1">
            <a:off x="7151040" y="12823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"/>
          <p:cNvSpPr/>
          <p:nvPr/>
        </p:nvSpPr>
        <p:spPr>
          <a:xfrm flipV="1">
            <a:off x="7160760" y="1267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"/>
          <p:cNvSpPr/>
          <p:nvPr/>
        </p:nvSpPr>
        <p:spPr>
          <a:xfrm flipV="1">
            <a:off x="7165440" y="1220400"/>
            <a:ext cx="2376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"/>
          <p:cNvSpPr/>
          <p:nvPr/>
        </p:nvSpPr>
        <p:spPr>
          <a:xfrm flipV="1">
            <a:off x="7189200" y="12106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"/>
          <p:cNvSpPr/>
          <p:nvPr/>
        </p:nvSpPr>
        <p:spPr>
          <a:xfrm flipV="1">
            <a:off x="7194240" y="11916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"/>
          <p:cNvSpPr/>
          <p:nvPr/>
        </p:nvSpPr>
        <p:spPr>
          <a:xfrm flipV="1">
            <a:off x="7203600" y="1186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"/>
          <p:cNvSpPr/>
          <p:nvPr/>
        </p:nvSpPr>
        <p:spPr>
          <a:xfrm flipV="1">
            <a:off x="7208280" y="1182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"/>
          <p:cNvSpPr/>
          <p:nvPr/>
        </p:nvSpPr>
        <p:spPr>
          <a:xfrm flipV="1">
            <a:off x="7213320" y="1177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"/>
          <p:cNvSpPr/>
          <p:nvPr/>
        </p:nvSpPr>
        <p:spPr>
          <a:xfrm>
            <a:off x="7222680" y="1177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"/>
          <p:cNvSpPr/>
          <p:nvPr/>
        </p:nvSpPr>
        <p:spPr>
          <a:xfrm>
            <a:off x="7227360" y="118224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"/>
          <p:cNvSpPr/>
          <p:nvPr/>
        </p:nvSpPr>
        <p:spPr>
          <a:xfrm>
            <a:off x="7232400" y="1201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"/>
          <p:cNvSpPr/>
          <p:nvPr/>
        </p:nvSpPr>
        <p:spPr>
          <a:xfrm>
            <a:off x="7237080" y="1210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"/>
          <p:cNvSpPr/>
          <p:nvPr/>
        </p:nvSpPr>
        <p:spPr>
          <a:xfrm>
            <a:off x="7237080" y="1220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"/>
          <p:cNvSpPr/>
          <p:nvPr/>
        </p:nvSpPr>
        <p:spPr>
          <a:xfrm>
            <a:off x="7237080" y="1229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"/>
          <p:cNvSpPr/>
          <p:nvPr/>
        </p:nvSpPr>
        <p:spPr>
          <a:xfrm>
            <a:off x="7237080" y="12394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"/>
          <p:cNvSpPr/>
          <p:nvPr/>
        </p:nvSpPr>
        <p:spPr>
          <a:xfrm>
            <a:off x="7241760" y="1258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"/>
          <p:cNvSpPr/>
          <p:nvPr/>
        </p:nvSpPr>
        <p:spPr>
          <a:xfrm>
            <a:off x="7241760" y="127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"/>
          <p:cNvSpPr/>
          <p:nvPr/>
        </p:nvSpPr>
        <p:spPr>
          <a:xfrm>
            <a:off x="7246440" y="127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"/>
          <p:cNvSpPr/>
          <p:nvPr/>
        </p:nvSpPr>
        <p:spPr>
          <a:xfrm>
            <a:off x="7246440" y="12823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"/>
          <p:cNvSpPr/>
          <p:nvPr/>
        </p:nvSpPr>
        <p:spPr>
          <a:xfrm>
            <a:off x="725616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"/>
          <p:cNvSpPr/>
          <p:nvPr/>
        </p:nvSpPr>
        <p:spPr>
          <a:xfrm>
            <a:off x="726084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"/>
          <p:cNvSpPr/>
          <p:nvPr/>
        </p:nvSpPr>
        <p:spPr>
          <a:xfrm flipV="1">
            <a:off x="7265520" y="12776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"/>
          <p:cNvSpPr/>
          <p:nvPr/>
        </p:nvSpPr>
        <p:spPr>
          <a:xfrm flipV="1">
            <a:off x="7279920" y="12679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 flipV="1">
            <a:off x="7294320" y="1263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"/>
          <p:cNvSpPr/>
          <p:nvPr/>
        </p:nvSpPr>
        <p:spPr>
          <a:xfrm flipV="1">
            <a:off x="7299000" y="125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"/>
          <p:cNvSpPr/>
          <p:nvPr/>
        </p:nvSpPr>
        <p:spPr>
          <a:xfrm flipV="1">
            <a:off x="7303680" y="12441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"/>
          <p:cNvSpPr/>
          <p:nvPr/>
        </p:nvSpPr>
        <p:spPr>
          <a:xfrm flipV="1">
            <a:off x="7313400" y="123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"/>
          <p:cNvSpPr/>
          <p:nvPr/>
        </p:nvSpPr>
        <p:spPr>
          <a:xfrm flipV="1">
            <a:off x="731808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"/>
          <p:cNvSpPr/>
          <p:nvPr/>
        </p:nvSpPr>
        <p:spPr>
          <a:xfrm flipV="1">
            <a:off x="731808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"/>
          <p:cNvSpPr/>
          <p:nvPr/>
        </p:nvSpPr>
        <p:spPr>
          <a:xfrm>
            <a:off x="7322760" y="1229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"/>
          <p:cNvSpPr/>
          <p:nvPr/>
        </p:nvSpPr>
        <p:spPr>
          <a:xfrm>
            <a:off x="7327440" y="1244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"/>
          <p:cNvSpPr/>
          <p:nvPr/>
        </p:nvSpPr>
        <p:spPr>
          <a:xfrm>
            <a:off x="7327440" y="125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"/>
          <p:cNvSpPr/>
          <p:nvPr/>
        </p:nvSpPr>
        <p:spPr>
          <a:xfrm>
            <a:off x="7327440" y="126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"/>
          <p:cNvSpPr/>
          <p:nvPr/>
        </p:nvSpPr>
        <p:spPr>
          <a:xfrm>
            <a:off x="7327440" y="12729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"/>
          <p:cNvSpPr/>
          <p:nvPr/>
        </p:nvSpPr>
        <p:spPr>
          <a:xfrm>
            <a:off x="7332480" y="1282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"/>
          <p:cNvSpPr/>
          <p:nvPr/>
        </p:nvSpPr>
        <p:spPr>
          <a:xfrm>
            <a:off x="7337160" y="130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"/>
          <p:cNvSpPr/>
          <p:nvPr/>
        </p:nvSpPr>
        <p:spPr>
          <a:xfrm>
            <a:off x="7337160" y="1306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"/>
          <p:cNvSpPr/>
          <p:nvPr/>
        </p:nvSpPr>
        <p:spPr>
          <a:xfrm>
            <a:off x="7346520" y="1320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"/>
          <p:cNvSpPr/>
          <p:nvPr/>
        </p:nvSpPr>
        <p:spPr>
          <a:xfrm>
            <a:off x="7351560" y="13251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"/>
          <p:cNvSpPr/>
          <p:nvPr/>
        </p:nvSpPr>
        <p:spPr>
          <a:xfrm flipV="1">
            <a:off x="7370640" y="1306080"/>
            <a:ext cx="33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"/>
          <p:cNvSpPr/>
          <p:nvPr/>
        </p:nvSpPr>
        <p:spPr>
          <a:xfrm flipV="1">
            <a:off x="7403760" y="1296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"/>
          <p:cNvSpPr/>
          <p:nvPr/>
        </p:nvSpPr>
        <p:spPr>
          <a:xfrm flipV="1">
            <a:off x="7408800" y="12729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/>
          <p:nvPr/>
        </p:nvSpPr>
        <p:spPr>
          <a:xfrm flipV="1">
            <a:off x="7427880" y="1263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"/>
          <p:cNvSpPr/>
          <p:nvPr/>
        </p:nvSpPr>
        <p:spPr>
          <a:xfrm flipV="1">
            <a:off x="7432560" y="12394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"/>
          <p:cNvSpPr/>
          <p:nvPr/>
        </p:nvSpPr>
        <p:spPr>
          <a:xfrm flipV="1">
            <a:off x="744192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"/>
          <p:cNvSpPr/>
          <p:nvPr/>
        </p:nvSpPr>
        <p:spPr>
          <a:xfrm flipV="1">
            <a:off x="7441920" y="12250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"/>
          <p:cNvSpPr/>
          <p:nvPr/>
        </p:nvSpPr>
        <p:spPr>
          <a:xfrm flipV="1">
            <a:off x="744696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"/>
          <p:cNvSpPr/>
          <p:nvPr/>
        </p:nvSpPr>
        <p:spPr>
          <a:xfrm>
            <a:off x="7446960" y="1220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"/>
          <p:cNvSpPr/>
          <p:nvPr/>
        </p:nvSpPr>
        <p:spPr>
          <a:xfrm flipH="1">
            <a:off x="7446960" y="1220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"/>
          <p:cNvSpPr/>
          <p:nvPr/>
        </p:nvSpPr>
        <p:spPr>
          <a:xfrm flipH="1">
            <a:off x="7441920" y="1220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"/>
          <p:cNvSpPr/>
          <p:nvPr/>
        </p:nvSpPr>
        <p:spPr>
          <a:xfrm>
            <a:off x="744192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"/>
          <p:cNvSpPr/>
          <p:nvPr/>
        </p:nvSpPr>
        <p:spPr>
          <a:xfrm>
            <a:off x="7441920" y="1225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"/>
          <p:cNvSpPr/>
          <p:nvPr/>
        </p:nvSpPr>
        <p:spPr>
          <a:xfrm>
            <a:off x="744696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"/>
          <p:cNvSpPr/>
          <p:nvPr/>
        </p:nvSpPr>
        <p:spPr>
          <a:xfrm>
            <a:off x="744696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"/>
          <p:cNvSpPr/>
          <p:nvPr/>
        </p:nvSpPr>
        <p:spPr>
          <a:xfrm>
            <a:off x="7446960" y="1239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"/>
          <p:cNvSpPr/>
          <p:nvPr/>
        </p:nvSpPr>
        <p:spPr>
          <a:xfrm>
            <a:off x="74469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"/>
          <p:cNvSpPr/>
          <p:nvPr/>
        </p:nvSpPr>
        <p:spPr>
          <a:xfrm>
            <a:off x="7446960" y="125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"/>
          <p:cNvSpPr/>
          <p:nvPr/>
        </p:nvSpPr>
        <p:spPr>
          <a:xfrm flipH="1">
            <a:off x="7441920" y="126324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"/>
          <p:cNvSpPr/>
          <p:nvPr/>
        </p:nvSpPr>
        <p:spPr>
          <a:xfrm>
            <a:off x="7441920" y="130140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"/>
          <p:cNvSpPr/>
          <p:nvPr/>
        </p:nvSpPr>
        <p:spPr>
          <a:xfrm>
            <a:off x="7441920" y="1334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>
            <a:off x="7441920" y="134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"/>
          <p:cNvSpPr/>
          <p:nvPr/>
        </p:nvSpPr>
        <p:spPr>
          <a:xfrm>
            <a:off x="7441920" y="1348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"/>
          <p:cNvSpPr/>
          <p:nvPr/>
        </p:nvSpPr>
        <p:spPr>
          <a:xfrm flipV="1">
            <a:off x="7441920" y="13442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"/>
          <p:cNvSpPr/>
          <p:nvPr/>
        </p:nvSpPr>
        <p:spPr>
          <a:xfrm flipV="1">
            <a:off x="7446960" y="1334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"/>
          <p:cNvSpPr/>
          <p:nvPr/>
        </p:nvSpPr>
        <p:spPr>
          <a:xfrm flipV="1">
            <a:off x="7446960" y="1325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"/>
          <p:cNvSpPr/>
          <p:nvPr/>
        </p:nvSpPr>
        <p:spPr>
          <a:xfrm flipV="1">
            <a:off x="7451640" y="1315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"/>
          <p:cNvSpPr/>
          <p:nvPr/>
        </p:nvSpPr>
        <p:spPr>
          <a:xfrm flipV="1">
            <a:off x="7456320" y="12920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"/>
          <p:cNvSpPr/>
          <p:nvPr/>
        </p:nvSpPr>
        <p:spPr>
          <a:xfrm flipV="1">
            <a:off x="7470720" y="1277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"/>
          <p:cNvSpPr/>
          <p:nvPr/>
        </p:nvSpPr>
        <p:spPr>
          <a:xfrm flipV="1">
            <a:off x="7480080" y="127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"/>
          <p:cNvSpPr/>
          <p:nvPr/>
        </p:nvSpPr>
        <p:spPr>
          <a:xfrm flipV="1">
            <a:off x="7484760" y="125856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"/>
          <p:cNvSpPr/>
          <p:nvPr/>
        </p:nvSpPr>
        <p:spPr>
          <a:xfrm>
            <a:off x="7503840" y="1258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"/>
          <p:cNvSpPr/>
          <p:nvPr/>
        </p:nvSpPr>
        <p:spPr>
          <a:xfrm>
            <a:off x="7508880" y="1258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"/>
          <p:cNvSpPr/>
          <p:nvPr/>
        </p:nvSpPr>
        <p:spPr>
          <a:xfrm flipV="1">
            <a:off x="7513560" y="1253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"/>
          <p:cNvSpPr/>
          <p:nvPr/>
        </p:nvSpPr>
        <p:spPr>
          <a:xfrm>
            <a:off x="7522920" y="1253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"/>
          <p:cNvSpPr/>
          <p:nvPr/>
        </p:nvSpPr>
        <p:spPr>
          <a:xfrm>
            <a:off x="7527960" y="125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"/>
          <p:cNvSpPr/>
          <p:nvPr/>
        </p:nvSpPr>
        <p:spPr>
          <a:xfrm flipV="1">
            <a:off x="753264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"/>
          <p:cNvSpPr/>
          <p:nvPr/>
        </p:nvSpPr>
        <p:spPr>
          <a:xfrm flipV="1">
            <a:off x="753264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"/>
          <p:cNvSpPr/>
          <p:nvPr/>
        </p:nvSpPr>
        <p:spPr>
          <a:xfrm flipV="1">
            <a:off x="7532640" y="123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"/>
          <p:cNvSpPr/>
          <p:nvPr/>
        </p:nvSpPr>
        <p:spPr>
          <a:xfrm flipV="1">
            <a:off x="753732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"/>
          <p:cNvSpPr/>
          <p:nvPr/>
        </p:nvSpPr>
        <p:spPr>
          <a:xfrm flipV="1">
            <a:off x="7537320" y="1215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"/>
          <p:cNvSpPr/>
          <p:nvPr/>
        </p:nvSpPr>
        <p:spPr>
          <a:xfrm flipV="1">
            <a:off x="753732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"/>
          <p:cNvSpPr/>
          <p:nvPr/>
        </p:nvSpPr>
        <p:spPr>
          <a:xfrm flipV="1">
            <a:off x="7537320" y="1201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"/>
          <p:cNvSpPr/>
          <p:nvPr/>
        </p:nvSpPr>
        <p:spPr>
          <a:xfrm flipV="1">
            <a:off x="7537320" y="119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"/>
          <p:cNvSpPr/>
          <p:nvPr/>
        </p:nvSpPr>
        <p:spPr>
          <a:xfrm>
            <a:off x="7537320" y="119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"/>
          <p:cNvSpPr/>
          <p:nvPr/>
        </p:nvSpPr>
        <p:spPr>
          <a:xfrm>
            <a:off x="7537320" y="120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"/>
          <p:cNvSpPr/>
          <p:nvPr/>
        </p:nvSpPr>
        <p:spPr>
          <a:xfrm>
            <a:off x="7537320" y="120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"/>
          <p:cNvSpPr/>
          <p:nvPr/>
        </p:nvSpPr>
        <p:spPr>
          <a:xfrm>
            <a:off x="753732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"/>
          <p:cNvSpPr/>
          <p:nvPr/>
        </p:nvSpPr>
        <p:spPr>
          <a:xfrm>
            <a:off x="7537320" y="121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"/>
          <p:cNvSpPr/>
          <p:nvPr/>
        </p:nvSpPr>
        <p:spPr>
          <a:xfrm>
            <a:off x="7537320" y="12204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"/>
          <p:cNvSpPr/>
          <p:nvPr/>
        </p:nvSpPr>
        <p:spPr>
          <a:xfrm>
            <a:off x="753732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"/>
          <p:cNvSpPr/>
          <p:nvPr/>
        </p:nvSpPr>
        <p:spPr>
          <a:xfrm flipH="1">
            <a:off x="7532640" y="1244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"/>
          <p:cNvSpPr/>
          <p:nvPr/>
        </p:nvSpPr>
        <p:spPr>
          <a:xfrm>
            <a:off x="753264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"/>
          <p:cNvSpPr/>
          <p:nvPr/>
        </p:nvSpPr>
        <p:spPr>
          <a:xfrm>
            <a:off x="753264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"/>
          <p:cNvSpPr/>
          <p:nvPr/>
        </p:nvSpPr>
        <p:spPr>
          <a:xfrm>
            <a:off x="7532640" y="1258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"/>
          <p:cNvSpPr/>
          <p:nvPr/>
        </p:nvSpPr>
        <p:spPr>
          <a:xfrm>
            <a:off x="753264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"/>
          <p:cNvSpPr/>
          <p:nvPr/>
        </p:nvSpPr>
        <p:spPr>
          <a:xfrm>
            <a:off x="7532640" y="1277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"/>
          <p:cNvSpPr/>
          <p:nvPr/>
        </p:nvSpPr>
        <p:spPr>
          <a:xfrm>
            <a:off x="7537320" y="1296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"/>
          <p:cNvSpPr/>
          <p:nvPr/>
        </p:nvSpPr>
        <p:spPr>
          <a:xfrm>
            <a:off x="7537320" y="1306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"/>
          <p:cNvSpPr/>
          <p:nvPr/>
        </p:nvSpPr>
        <p:spPr>
          <a:xfrm>
            <a:off x="7542000" y="13158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"/>
          <p:cNvSpPr/>
          <p:nvPr/>
        </p:nvSpPr>
        <p:spPr>
          <a:xfrm>
            <a:off x="7551720" y="13298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"/>
          <p:cNvSpPr/>
          <p:nvPr/>
        </p:nvSpPr>
        <p:spPr>
          <a:xfrm>
            <a:off x="7566120" y="1334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"/>
          <p:cNvSpPr/>
          <p:nvPr/>
        </p:nvSpPr>
        <p:spPr>
          <a:xfrm flipV="1">
            <a:off x="7575480" y="13251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"/>
          <p:cNvSpPr/>
          <p:nvPr/>
        </p:nvSpPr>
        <p:spPr>
          <a:xfrm flipV="1">
            <a:off x="7589880" y="1315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"/>
          <p:cNvSpPr/>
          <p:nvPr/>
        </p:nvSpPr>
        <p:spPr>
          <a:xfrm flipV="1">
            <a:off x="7599240" y="12920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"/>
          <p:cNvSpPr/>
          <p:nvPr/>
        </p:nvSpPr>
        <p:spPr>
          <a:xfrm flipV="1">
            <a:off x="7613640" y="128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"/>
          <p:cNvSpPr/>
          <p:nvPr/>
        </p:nvSpPr>
        <p:spPr>
          <a:xfrm flipV="1">
            <a:off x="7618320" y="12632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"/>
          <p:cNvSpPr/>
          <p:nvPr/>
        </p:nvSpPr>
        <p:spPr>
          <a:xfrm flipV="1">
            <a:off x="763272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"/>
          <p:cNvSpPr/>
          <p:nvPr/>
        </p:nvSpPr>
        <p:spPr>
          <a:xfrm flipV="1">
            <a:off x="7632720" y="1248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"/>
          <p:cNvSpPr/>
          <p:nvPr/>
        </p:nvSpPr>
        <p:spPr>
          <a:xfrm flipV="1">
            <a:off x="763740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"/>
          <p:cNvSpPr/>
          <p:nvPr/>
        </p:nvSpPr>
        <p:spPr>
          <a:xfrm flipV="1">
            <a:off x="763740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"/>
          <p:cNvSpPr/>
          <p:nvPr/>
        </p:nvSpPr>
        <p:spPr>
          <a:xfrm flipV="1">
            <a:off x="7637400" y="1234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"/>
          <p:cNvSpPr/>
          <p:nvPr/>
        </p:nvSpPr>
        <p:spPr>
          <a:xfrm flipH="1" flipV="1">
            <a:off x="763740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"/>
          <p:cNvSpPr/>
          <p:nvPr/>
        </p:nvSpPr>
        <p:spPr>
          <a:xfrm flipV="1">
            <a:off x="763740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"/>
          <p:cNvSpPr/>
          <p:nvPr/>
        </p:nvSpPr>
        <p:spPr>
          <a:xfrm flipH="1">
            <a:off x="7632720" y="122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"/>
          <p:cNvSpPr/>
          <p:nvPr/>
        </p:nvSpPr>
        <p:spPr>
          <a:xfrm>
            <a:off x="763272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"/>
          <p:cNvSpPr/>
          <p:nvPr/>
        </p:nvSpPr>
        <p:spPr>
          <a:xfrm>
            <a:off x="763272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"/>
          <p:cNvSpPr/>
          <p:nvPr/>
        </p:nvSpPr>
        <p:spPr>
          <a:xfrm>
            <a:off x="763272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"/>
          <p:cNvSpPr/>
          <p:nvPr/>
        </p:nvSpPr>
        <p:spPr>
          <a:xfrm>
            <a:off x="763272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"/>
          <p:cNvSpPr/>
          <p:nvPr/>
        </p:nvSpPr>
        <p:spPr>
          <a:xfrm>
            <a:off x="763272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"/>
          <p:cNvSpPr/>
          <p:nvPr/>
        </p:nvSpPr>
        <p:spPr>
          <a:xfrm>
            <a:off x="7632720" y="124884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"/>
          <p:cNvSpPr/>
          <p:nvPr/>
        </p:nvSpPr>
        <p:spPr>
          <a:xfrm>
            <a:off x="763272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"/>
          <p:cNvSpPr/>
          <p:nvPr/>
        </p:nvSpPr>
        <p:spPr>
          <a:xfrm>
            <a:off x="7632720" y="12776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"/>
          <p:cNvSpPr/>
          <p:nvPr/>
        </p:nvSpPr>
        <p:spPr>
          <a:xfrm>
            <a:off x="7637400" y="1306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"/>
          <p:cNvSpPr/>
          <p:nvPr/>
        </p:nvSpPr>
        <p:spPr>
          <a:xfrm>
            <a:off x="7637400" y="131580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"/>
          <p:cNvSpPr/>
          <p:nvPr/>
        </p:nvSpPr>
        <p:spPr>
          <a:xfrm>
            <a:off x="7647120" y="133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"/>
          <p:cNvSpPr/>
          <p:nvPr/>
        </p:nvSpPr>
        <p:spPr>
          <a:xfrm>
            <a:off x="7647120" y="134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"/>
          <p:cNvSpPr/>
          <p:nvPr/>
        </p:nvSpPr>
        <p:spPr>
          <a:xfrm>
            <a:off x="7651800" y="1348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"/>
          <p:cNvSpPr/>
          <p:nvPr/>
        </p:nvSpPr>
        <p:spPr>
          <a:xfrm>
            <a:off x="7656480" y="1348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"/>
          <p:cNvSpPr/>
          <p:nvPr/>
        </p:nvSpPr>
        <p:spPr>
          <a:xfrm flipV="1">
            <a:off x="7666200" y="134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"/>
          <p:cNvSpPr/>
          <p:nvPr/>
        </p:nvSpPr>
        <p:spPr>
          <a:xfrm flipV="1">
            <a:off x="7670880" y="1339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"/>
          <p:cNvSpPr/>
          <p:nvPr/>
        </p:nvSpPr>
        <p:spPr>
          <a:xfrm flipV="1">
            <a:off x="7675560" y="13158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"/>
          <p:cNvSpPr/>
          <p:nvPr/>
        </p:nvSpPr>
        <p:spPr>
          <a:xfrm flipV="1">
            <a:off x="7689960" y="131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"/>
          <p:cNvSpPr/>
          <p:nvPr/>
        </p:nvSpPr>
        <p:spPr>
          <a:xfrm flipV="1">
            <a:off x="7689960" y="1301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"/>
          <p:cNvSpPr/>
          <p:nvPr/>
        </p:nvSpPr>
        <p:spPr>
          <a:xfrm flipV="1">
            <a:off x="7689960" y="12776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"/>
          <p:cNvSpPr/>
          <p:nvPr/>
        </p:nvSpPr>
        <p:spPr>
          <a:xfrm flipH="1" flipV="1">
            <a:off x="7689960" y="1267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"/>
          <p:cNvSpPr/>
          <p:nvPr/>
        </p:nvSpPr>
        <p:spPr>
          <a:xfrm flipV="1">
            <a:off x="7689960" y="126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"/>
          <p:cNvSpPr/>
          <p:nvPr/>
        </p:nvSpPr>
        <p:spPr>
          <a:xfrm flipH="1">
            <a:off x="7685280" y="1263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"/>
          <p:cNvSpPr/>
          <p:nvPr/>
        </p:nvSpPr>
        <p:spPr>
          <a:xfrm>
            <a:off x="7685280" y="1267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"/>
          <p:cNvSpPr/>
          <p:nvPr/>
        </p:nvSpPr>
        <p:spPr>
          <a:xfrm>
            <a:off x="768996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"/>
          <p:cNvSpPr/>
          <p:nvPr/>
        </p:nvSpPr>
        <p:spPr>
          <a:xfrm>
            <a:off x="7689960" y="127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"/>
          <p:cNvSpPr/>
          <p:nvPr/>
        </p:nvSpPr>
        <p:spPr>
          <a:xfrm>
            <a:off x="7694640" y="1277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"/>
          <p:cNvSpPr/>
          <p:nvPr/>
        </p:nvSpPr>
        <p:spPr>
          <a:xfrm>
            <a:off x="7699320" y="1282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"/>
          <p:cNvSpPr/>
          <p:nvPr/>
        </p:nvSpPr>
        <p:spPr>
          <a:xfrm>
            <a:off x="7704360" y="12823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"/>
          <p:cNvSpPr/>
          <p:nvPr/>
        </p:nvSpPr>
        <p:spPr>
          <a:xfrm>
            <a:off x="7723440" y="128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"/>
          <p:cNvSpPr/>
          <p:nvPr/>
        </p:nvSpPr>
        <p:spPr>
          <a:xfrm>
            <a:off x="7728120" y="128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"/>
          <p:cNvSpPr/>
          <p:nvPr/>
        </p:nvSpPr>
        <p:spPr>
          <a:xfrm flipV="1">
            <a:off x="7732800" y="127296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"/>
          <p:cNvSpPr/>
          <p:nvPr/>
        </p:nvSpPr>
        <p:spPr>
          <a:xfrm flipV="1">
            <a:off x="7751880" y="1267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"/>
          <p:cNvSpPr/>
          <p:nvPr/>
        </p:nvSpPr>
        <p:spPr>
          <a:xfrm>
            <a:off x="7756560" y="1267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"/>
          <p:cNvSpPr/>
          <p:nvPr/>
        </p:nvSpPr>
        <p:spPr>
          <a:xfrm flipV="1">
            <a:off x="7761600" y="1258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"/>
          <p:cNvSpPr/>
          <p:nvPr/>
        </p:nvSpPr>
        <p:spPr>
          <a:xfrm flipV="1">
            <a:off x="776160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"/>
          <p:cNvSpPr/>
          <p:nvPr/>
        </p:nvSpPr>
        <p:spPr>
          <a:xfrm flipV="1">
            <a:off x="7761600" y="1244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"/>
          <p:cNvSpPr/>
          <p:nvPr/>
        </p:nvSpPr>
        <p:spPr>
          <a:xfrm flipV="1">
            <a:off x="776160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"/>
          <p:cNvSpPr/>
          <p:nvPr/>
        </p:nvSpPr>
        <p:spPr>
          <a:xfrm flipH="1">
            <a:off x="7756560" y="1239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"/>
          <p:cNvSpPr/>
          <p:nvPr/>
        </p:nvSpPr>
        <p:spPr>
          <a:xfrm>
            <a:off x="775656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"/>
          <p:cNvSpPr/>
          <p:nvPr/>
        </p:nvSpPr>
        <p:spPr>
          <a:xfrm>
            <a:off x="775656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"/>
          <p:cNvSpPr/>
          <p:nvPr/>
        </p:nvSpPr>
        <p:spPr>
          <a:xfrm>
            <a:off x="77565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"/>
          <p:cNvSpPr/>
          <p:nvPr/>
        </p:nvSpPr>
        <p:spPr>
          <a:xfrm>
            <a:off x="775656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"/>
          <p:cNvSpPr/>
          <p:nvPr/>
        </p:nvSpPr>
        <p:spPr>
          <a:xfrm>
            <a:off x="775656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"/>
          <p:cNvSpPr/>
          <p:nvPr/>
        </p:nvSpPr>
        <p:spPr>
          <a:xfrm>
            <a:off x="7756560" y="126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"/>
          <p:cNvSpPr/>
          <p:nvPr/>
        </p:nvSpPr>
        <p:spPr>
          <a:xfrm>
            <a:off x="775656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"/>
          <p:cNvSpPr/>
          <p:nvPr/>
        </p:nvSpPr>
        <p:spPr>
          <a:xfrm>
            <a:off x="7756560" y="127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"/>
          <p:cNvSpPr/>
          <p:nvPr/>
        </p:nvSpPr>
        <p:spPr>
          <a:xfrm>
            <a:off x="7756560" y="12823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"/>
          <p:cNvSpPr/>
          <p:nvPr/>
        </p:nvSpPr>
        <p:spPr>
          <a:xfrm>
            <a:off x="7761600" y="1306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"/>
          <p:cNvSpPr/>
          <p:nvPr/>
        </p:nvSpPr>
        <p:spPr>
          <a:xfrm>
            <a:off x="7761600" y="131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"/>
          <p:cNvSpPr/>
          <p:nvPr/>
        </p:nvSpPr>
        <p:spPr>
          <a:xfrm>
            <a:off x="7761600" y="1315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"/>
          <p:cNvSpPr/>
          <p:nvPr/>
        </p:nvSpPr>
        <p:spPr>
          <a:xfrm>
            <a:off x="7770960" y="1325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"/>
          <p:cNvSpPr/>
          <p:nvPr/>
        </p:nvSpPr>
        <p:spPr>
          <a:xfrm flipV="1">
            <a:off x="7780680" y="13204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"/>
          <p:cNvSpPr/>
          <p:nvPr/>
        </p:nvSpPr>
        <p:spPr>
          <a:xfrm flipV="1">
            <a:off x="7794720" y="1315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"/>
          <p:cNvSpPr/>
          <p:nvPr/>
        </p:nvSpPr>
        <p:spPr>
          <a:xfrm flipV="1">
            <a:off x="7804440" y="13111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"/>
          <p:cNvSpPr/>
          <p:nvPr/>
        </p:nvSpPr>
        <p:spPr>
          <a:xfrm flipV="1">
            <a:off x="7818480" y="13060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"/>
          <p:cNvSpPr/>
          <p:nvPr/>
        </p:nvSpPr>
        <p:spPr>
          <a:xfrm flipV="1">
            <a:off x="7828200" y="1292040"/>
            <a:ext cx="284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"/>
          <p:cNvSpPr/>
          <p:nvPr/>
        </p:nvSpPr>
        <p:spPr>
          <a:xfrm flipV="1">
            <a:off x="7856640" y="12870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"/>
          <p:cNvSpPr/>
          <p:nvPr/>
        </p:nvSpPr>
        <p:spPr>
          <a:xfrm flipV="1">
            <a:off x="7861680" y="127296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"/>
          <p:cNvSpPr/>
          <p:nvPr/>
        </p:nvSpPr>
        <p:spPr>
          <a:xfrm flipV="1">
            <a:off x="7875720" y="12679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"/>
          <p:cNvSpPr/>
          <p:nvPr/>
        </p:nvSpPr>
        <p:spPr>
          <a:xfrm flipV="1">
            <a:off x="7880760" y="1253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"/>
          <p:cNvSpPr/>
          <p:nvPr/>
        </p:nvSpPr>
        <p:spPr>
          <a:xfrm flipV="1">
            <a:off x="78807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"/>
          <p:cNvSpPr/>
          <p:nvPr/>
        </p:nvSpPr>
        <p:spPr>
          <a:xfrm flipH="1" flipV="1">
            <a:off x="7871040" y="12348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"/>
          <p:cNvSpPr/>
          <p:nvPr/>
        </p:nvSpPr>
        <p:spPr>
          <a:xfrm flipH="1">
            <a:off x="7866360" y="123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"/>
          <p:cNvSpPr/>
          <p:nvPr/>
        </p:nvSpPr>
        <p:spPr>
          <a:xfrm flipH="1" flipV="1">
            <a:off x="786168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"/>
          <p:cNvSpPr/>
          <p:nvPr/>
        </p:nvSpPr>
        <p:spPr>
          <a:xfrm flipH="1">
            <a:off x="7847280" y="1229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"/>
          <p:cNvSpPr/>
          <p:nvPr/>
        </p:nvSpPr>
        <p:spPr>
          <a:xfrm flipH="1">
            <a:off x="7842600" y="122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"/>
          <p:cNvSpPr/>
          <p:nvPr/>
        </p:nvSpPr>
        <p:spPr>
          <a:xfrm>
            <a:off x="784260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"/>
          <p:cNvSpPr/>
          <p:nvPr/>
        </p:nvSpPr>
        <p:spPr>
          <a:xfrm flipH="1">
            <a:off x="7837560" y="1234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"/>
          <p:cNvSpPr/>
          <p:nvPr/>
        </p:nvSpPr>
        <p:spPr>
          <a:xfrm>
            <a:off x="7837560" y="1239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"/>
          <p:cNvSpPr/>
          <p:nvPr/>
        </p:nvSpPr>
        <p:spPr>
          <a:xfrm>
            <a:off x="7837560" y="125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"/>
          <p:cNvSpPr/>
          <p:nvPr/>
        </p:nvSpPr>
        <p:spPr>
          <a:xfrm>
            <a:off x="7837560" y="12632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"/>
          <p:cNvSpPr/>
          <p:nvPr/>
        </p:nvSpPr>
        <p:spPr>
          <a:xfrm>
            <a:off x="7847280" y="1277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"/>
          <p:cNvSpPr/>
          <p:nvPr/>
        </p:nvSpPr>
        <p:spPr>
          <a:xfrm>
            <a:off x="7856640" y="12920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"/>
          <p:cNvSpPr/>
          <p:nvPr/>
        </p:nvSpPr>
        <p:spPr>
          <a:xfrm>
            <a:off x="7866360" y="130140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"/>
          <p:cNvSpPr/>
          <p:nvPr/>
        </p:nvSpPr>
        <p:spPr>
          <a:xfrm>
            <a:off x="7894800" y="1320480"/>
            <a:ext cx="432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"/>
          <p:cNvSpPr/>
          <p:nvPr/>
        </p:nvSpPr>
        <p:spPr>
          <a:xfrm>
            <a:off x="7938000" y="1339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"/>
          <p:cNvSpPr/>
          <p:nvPr/>
        </p:nvSpPr>
        <p:spPr>
          <a:xfrm>
            <a:off x="7947360" y="13442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"/>
          <p:cNvSpPr/>
          <p:nvPr/>
        </p:nvSpPr>
        <p:spPr>
          <a:xfrm>
            <a:off x="533952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"/>
          <p:cNvSpPr/>
          <p:nvPr/>
        </p:nvSpPr>
        <p:spPr>
          <a:xfrm>
            <a:off x="5344200" y="177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"/>
          <p:cNvSpPr/>
          <p:nvPr/>
        </p:nvSpPr>
        <p:spPr>
          <a:xfrm>
            <a:off x="5344200" y="1778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"/>
          <p:cNvSpPr/>
          <p:nvPr/>
        </p:nvSpPr>
        <p:spPr>
          <a:xfrm flipV="1">
            <a:off x="5349240" y="177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"/>
          <p:cNvSpPr/>
          <p:nvPr/>
        </p:nvSpPr>
        <p:spPr>
          <a:xfrm>
            <a:off x="534924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"/>
          <p:cNvSpPr/>
          <p:nvPr/>
        </p:nvSpPr>
        <p:spPr>
          <a:xfrm>
            <a:off x="535392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"/>
          <p:cNvSpPr/>
          <p:nvPr/>
        </p:nvSpPr>
        <p:spPr>
          <a:xfrm>
            <a:off x="535860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"/>
          <p:cNvSpPr/>
          <p:nvPr/>
        </p:nvSpPr>
        <p:spPr>
          <a:xfrm>
            <a:off x="5363280" y="1773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"/>
          <p:cNvSpPr/>
          <p:nvPr/>
        </p:nvSpPr>
        <p:spPr>
          <a:xfrm>
            <a:off x="536832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"/>
          <p:cNvSpPr/>
          <p:nvPr/>
        </p:nvSpPr>
        <p:spPr>
          <a:xfrm>
            <a:off x="537300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"/>
          <p:cNvSpPr/>
          <p:nvPr/>
        </p:nvSpPr>
        <p:spPr>
          <a:xfrm>
            <a:off x="537768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"/>
          <p:cNvSpPr/>
          <p:nvPr/>
        </p:nvSpPr>
        <p:spPr>
          <a:xfrm>
            <a:off x="5382360" y="1773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"/>
          <p:cNvSpPr/>
          <p:nvPr/>
        </p:nvSpPr>
        <p:spPr>
          <a:xfrm>
            <a:off x="5387400" y="17733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"/>
          <p:cNvSpPr/>
          <p:nvPr/>
        </p:nvSpPr>
        <p:spPr>
          <a:xfrm>
            <a:off x="5401440" y="1773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"/>
          <p:cNvSpPr/>
          <p:nvPr/>
        </p:nvSpPr>
        <p:spPr>
          <a:xfrm>
            <a:off x="540648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"/>
          <p:cNvSpPr/>
          <p:nvPr/>
        </p:nvSpPr>
        <p:spPr>
          <a:xfrm>
            <a:off x="5411160" y="17733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"/>
          <p:cNvSpPr/>
          <p:nvPr/>
        </p:nvSpPr>
        <p:spPr>
          <a:xfrm>
            <a:off x="5425200" y="1773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"/>
          <p:cNvSpPr/>
          <p:nvPr/>
        </p:nvSpPr>
        <p:spPr>
          <a:xfrm>
            <a:off x="543024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"/>
          <p:cNvSpPr/>
          <p:nvPr/>
        </p:nvSpPr>
        <p:spPr>
          <a:xfrm>
            <a:off x="543492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"/>
          <p:cNvSpPr/>
          <p:nvPr/>
        </p:nvSpPr>
        <p:spPr>
          <a:xfrm>
            <a:off x="543960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"/>
          <p:cNvSpPr/>
          <p:nvPr/>
        </p:nvSpPr>
        <p:spPr>
          <a:xfrm>
            <a:off x="5444280" y="177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"/>
          <p:cNvSpPr/>
          <p:nvPr/>
        </p:nvSpPr>
        <p:spPr>
          <a:xfrm>
            <a:off x="5449320" y="1778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"/>
          <p:cNvSpPr/>
          <p:nvPr/>
        </p:nvSpPr>
        <p:spPr>
          <a:xfrm>
            <a:off x="5458680" y="177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"/>
          <p:cNvSpPr/>
          <p:nvPr/>
        </p:nvSpPr>
        <p:spPr>
          <a:xfrm>
            <a:off x="5458680" y="1782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"/>
          <p:cNvSpPr/>
          <p:nvPr/>
        </p:nvSpPr>
        <p:spPr>
          <a:xfrm>
            <a:off x="5463360" y="1782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"/>
          <p:cNvSpPr/>
          <p:nvPr/>
        </p:nvSpPr>
        <p:spPr>
          <a:xfrm>
            <a:off x="5468400" y="1787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"/>
          <p:cNvSpPr/>
          <p:nvPr/>
        </p:nvSpPr>
        <p:spPr>
          <a:xfrm>
            <a:off x="5477760" y="178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"/>
          <p:cNvSpPr/>
          <p:nvPr/>
        </p:nvSpPr>
        <p:spPr>
          <a:xfrm>
            <a:off x="5477760" y="1792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"/>
          <p:cNvSpPr/>
          <p:nvPr/>
        </p:nvSpPr>
        <p:spPr>
          <a:xfrm>
            <a:off x="548748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"/>
          <p:cNvSpPr/>
          <p:nvPr/>
        </p:nvSpPr>
        <p:spPr>
          <a:xfrm>
            <a:off x="5492160" y="1797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"/>
          <p:cNvSpPr/>
          <p:nvPr/>
        </p:nvSpPr>
        <p:spPr>
          <a:xfrm>
            <a:off x="5496840" y="1801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"/>
          <p:cNvSpPr/>
          <p:nvPr/>
        </p:nvSpPr>
        <p:spPr>
          <a:xfrm>
            <a:off x="5501520" y="1806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"/>
          <p:cNvSpPr/>
          <p:nvPr/>
        </p:nvSpPr>
        <p:spPr>
          <a:xfrm>
            <a:off x="5501520" y="1811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"/>
          <p:cNvSpPr/>
          <p:nvPr/>
        </p:nvSpPr>
        <p:spPr>
          <a:xfrm>
            <a:off x="5511240" y="1816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"/>
          <p:cNvSpPr/>
          <p:nvPr/>
        </p:nvSpPr>
        <p:spPr>
          <a:xfrm>
            <a:off x="5515920" y="1820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"/>
          <p:cNvSpPr/>
          <p:nvPr/>
        </p:nvSpPr>
        <p:spPr>
          <a:xfrm>
            <a:off x="5520600" y="1825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"/>
          <p:cNvSpPr/>
          <p:nvPr/>
        </p:nvSpPr>
        <p:spPr>
          <a:xfrm>
            <a:off x="5525640" y="1830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"/>
          <p:cNvSpPr/>
          <p:nvPr/>
        </p:nvSpPr>
        <p:spPr>
          <a:xfrm>
            <a:off x="5530320" y="1835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"/>
          <p:cNvSpPr/>
          <p:nvPr/>
        </p:nvSpPr>
        <p:spPr>
          <a:xfrm>
            <a:off x="5535000" y="1839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"/>
          <p:cNvSpPr/>
          <p:nvPr/>
        </p:nvSpPr>
        <p:spPr>
          <a:xfrm>
            <a:off x="5539680" y="18450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"/>
          <p:cNvSpPr/>
          <p:nvPr/>
        </p:nvSpPr>
        <p:spPr>
          <a:xfrm>
            <a:off x="5544720" y="1854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"/>
          <p:cNvSpPr/>
          <p:nvPr/>
        </p:nvSpPr>
        <p:spPr>
          <a:xfrm>
            <a:off x="5549400" y="1859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"/>
          <p:cNvSpPr/>
          <p:nvPr/>
        </p:nvSpPr>
        <p:spPr>
          <a:xfrm>
            <a:off x="5549400" y="1864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"/>
          <p:cNvSpPr/>
          <p:nvPr/>
        </p:nvSpPr>
        <p:spPr>
          <a:xfrm>
            <a:off x="5554080" y="187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"/>
          <p:cNvSpPr/>
          <p:nvPr/>
        </p:nvSpPr>
        <p:spPr>
          <a:xfrm>
            <a:off x="5554080" y="1878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"/>
          <p:cNvSpPr/>
          <p:nvPr/>
        </p:nvSpPr>
        <p:spPr>
          <a:xfrm>
            <a:off x="5558760" y="1892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"/>
          <p:cNvSpPr/>
          <p:nvPr/>
        </p:nvSpPr>
        <p:spPr>
          <a:xfrm>
            <a:off x="5558760" y="190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"/>
          <p:cNvSpPr/>
          <p:nvPr/>
        </p:nvSpPr>
        <p:spPr>
          <a:xfrm>
            <a:off x="5558760" y="19116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"/>
          <p:cNvSpPr/>
          <p:nvPr/>
        </p:nvSpPr>
        <p:spPr>
          <a:xfrm>
            <a:off x="5563800" y="192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"/>
          <p:cNvSpPr/>
          <p:nvPr/>
        </p:nvSpPr>
        <p:spPr>
          <a:xfrm>
            <a:off x="5563800" y="193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"/>
          <p:cNvSpPr/>
          <p:nvPr/>
        </p:nvSpPr>
        <p:spPr>
          <a:xfrm>
            <a:off x="5563800" y="1935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"/>
          <p:cNvSpPr/>
          <p:nvPr/>
        </p:nvSpPr>
        <p:spPr>
          <a:xfrm>
            <a:off x="5563800" y="1940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"/>
          <p:cNvSpPr/>
          <p:nvPr/>
        </p:nvSpPr>
        <p:spPr>
          <a:xfrm>
            <a:off x="5563800" y="194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"/>
          <p:cNvSpPr/>
          <p:nvPr/>
        </p:nvSpPr>
        <p:spPr>
          <a:xfrm>
            <a:off x="5568480" y="1954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"/>
          <p:cNvSpPr/>
          <p:nvPr/>
        </p:nvSpPr>
        <p:spPr>
          <a:xfrm>
            <a:off x="5568480" y="1959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"/>
          <p:cNvSpPr/>
          <p:nvPr/>
        </p:nvSpPr>
        <p:spPr>
          <a:xfrm>
            <a:off x="5568480" y="1964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"/>
          <p:cNvSpPr/>
          <p:nvPr/>
        </p:nvSpPr>
        <p:spPr>
          <a:xfrm>
            <a:off x="5568480" y="1973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"/>
          <p:cNvSpPr/>
          <p:nvPr/>
        </p:nvSpPr>
        <p:spPr>
          <a:xfrm>
            <a:off x="5568480" y="1978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"/>
          <p:cNvSpPr/>
          <p:nvPr/>
        </p:nvSpPr>
        <p:spPr>
          <a:xfrm>
            <a:off x="556848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"/>
          <p:cNvSpPr/>
          <p:nvPr/>
        </p:nvSpPr>
        <p:spPr>
          <a:xfrm>
            <a:off x="5568480" y="1987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"/>
          <p:cNvSpPr/>
          <p:nvPr/>
        </p:nvSpPr>
        <p:spPr>
          <a:xfrm>
            <a:off x="5573160" y="1997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"/>
          <p:cNvSpPr/>
          <p:nvPr/>
        </p:nvSpPr>
        <p:spPr>
          <a:xfrm>
            <a:off x="5573160" y="20023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"/>
          <p:cNvSpPr/>
          <p:nvPr/>
        </p:nvSpPr>
        <p:spPr>
          <a:xfrm>
            <a:off x="5573160" y="201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"/>
          <p:cNvSpPr/>
          <p:nvPr/>
        </p:nvSpPr>
        <p:spPr>
          <a:xfrm flipH="1">
            <a:off x="5568480" y="20214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"/>
          <p:cNvSpPr/>
          <p:nvPr/>
        </p:nvSpPr>
        <p:spPr>
          <a:xfrm>
            <a:off x="5568480" y="2035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"/>
          <p:cNvSpPr/>
          <p:nvPr/>
        </p:nvSpPr>
        <p:spPr>
          <a:xfrm>
            <a:off x="5568480" y="20451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"/>
          <p:cNvSpPr/>
          <p:nvPr/>
        </p:nvSpPr>
        <p:spPr>
          <a:xfrm>
            <a:off x="5568480" y="2059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"/>
          <p:cNvSpPr/>
          <p:nvPr/>
        </p:nvSpPr>
        <p:spPr>
          <a:xfrm>
            <a:off x="5568480" y="20642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"/>
          <p:cNvSpPr/>
          <p:nvPr/>
        </p:nvSpPr>
        <p:spPr>
          <a:xfrm>
            <a:off x="5568480" y="2078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"/>
          <p:cNvSpPr/>
          <p:nvPr/>
        </p:nvSpPr>
        <p:spPr>
          <a:xfrm>
            <a:off x="5573160" y="2083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"/>
          <p:cNvSpPr/>
          <p:nvPr/>
        </p:nvSpPr>
        <p:spPr>
          <a:xfrm>
            <a:off x="5573160" y="2092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"/>
          <p:cNvSpPr/>
          <p:nvPr/>
        </p:nvSpPr>
        <p:spPr>
          <a:xfrm>
            <a:off x="5573160" y="2102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"/>
          <p:cNvSpPr/>
          <p:nvPr/>
        </p:nvSpPr>
        <p:spPr>
          <a:xfrm>
            <a:off x="5577840" y="2111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"/>
          <p:cNvSpPr/>
          <p:nvPr/>
        </p:nvSpPr>
        <p:spPr>
          <a:xfrm>
            <a:off x="5577840" y="2116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"/>
          <p:cNvSpPr/>
          <p:nvPr/>
        </p:nvSpPr>
        <p:spPr>
          <a:xfrm>
            <a:off x="5577840" y="2126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"/>
          <p:cNvSpPr/>
          <p:nvPr/>
        </p:nvSpPr>
        <p:spPr>
          <a:xfrm>
            <a:off x="5577840" y="21308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"/>
          <p:cNvSpPr/>
          <p:nvPr/>
        </p:nvSpPr>
        <p:spPr>
          <a:xfrm>
            <a:off x="5582880" y="2145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"/>
          <p:cNvSpPr/>
          <p:nvPr/>
        </p:nvSpPr>
        <p:spPr>
          <a:xfrm>
            <a:off x="5582880" y="2159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"/>
          <p:cNvSpPr/>
          <p:nvPr/>
        </p:nvSpPr>
        <p:spPr>
          <a:xfrm>
            <a:off x="5587560" y="2164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"/>
          <p:cNvSpPr/>
          <p:nvPr/>
        </p:nvSpPr>
        <p:spPr>
          <a:xfrm>
            <a:off x="5587560" y="217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"/>
          <p:cNvSpPr/>
          <p:nvPr/>
        </p:nvSpPr>
        <p:spPr>
          <a:xfrm>
            <a:off x="5592240" y="2183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"/>
          <p:cNvSpPr/>
          <p:nvPr/>
        </p:nvSpPr>
        <p:spPr>
          <a:xfrm>
            <a:off x="5596920" y="2197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"/>
          <p:cNvSpPr/>
          <p:nvPr/>
        </p:nvSpPr>
        <p:spPr>
          <a:xfrm>
            <a:off x="5601600" y="2207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"/>
          <p:cNvSpPr/>
          <p:nvPr/>
        </p:nvSpPr>
        <p:spPr>
          <a:xfrm>
            <a:off x="56066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"/>
          <p:cNvSpPr/>
          <p:nvPr/>
        </p:nvSpPr>
        <p:spPr>
          <a:xfrm>
            <a:off x="560664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"/>
          <p:cNvSpPr/>
          <p:nvPr/>
        </p:nvSpPr>
        <p:spPr>
          <a:xfrm>
            <a:off x="5611320" y="2221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"/>
          <p:cNvSpPr/>
          <p:nvPr/>
        </p:nvSpPr>
        <p:spPr>
          <a:xfrm>
            <a:off x="5611320" y="2226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"/>
          <p:cNvSpPr/>
          <p:nvPr/>
        </p:nvSpPr>
        <p:spPr>
          <a:xfrm>
            <a:off x="5620680" y="2226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"/>
          <p:cNvSpPr/>
          <p:nvPr/>
        </p:nvSpPr>
        <p:spPr>
          <a:xfrm>
            <a:off x="5625720" y="223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"/>
          <p:cNvSpPr/>
          <p:nvPr/>
        </p:nvSpPr>
        <p:spPr>
          <a:xfrm>
            <a:off x="5630400" y="2235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"/>
          <p:cNvSpPr/>
          <p:nvPr/>
        </p:nvSpPr>
        <p:spPr>
          <a:xfrm>
            <a:off x="5635080" y="22356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"/>
          <p:cNvSpPr/>
          <p:nvPr/>
        </p:nvSpPr>
        <p:spPr>
          <a:xfrm>
            <a:off x="5644800" y="2240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"/>
          <p:cNvSpPr/>
          <p:nvPr/>
        </p:nvSpPr>
        <p:spPr>
          <a:xfrm>
            <a:off x="5649480" y="2245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"/>
          <p:cNvSpPr/>
          <p:nvPr/>
        </p:nvSpPr>
        <p:spPr>
          <a:xfrm>
            <a:off x="5658840" y="2250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"/>
          <p:cNvSpPr/>
          <p:nvPr/>
        </p:nvSpPr>
        <p:spPr>
          <a:xfrm>
            <a:off x="5668560" y="225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"/>
          <p:cNvSpPr/>
          <p:nvPr/>
        </p:nvSpPr>
        <p:spPr>
          <a:xfrm>
            <a:off x="5673240" y="22546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"/>
          <p:cNvSpPr/>
          <p:nvPr/>
        </p:nvSpPr>
        <p:spPr>
          <a:xfrm>
            <a:off x="5682960" y="22597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"/>
          <p:cNvSpPr/>
          <p:nvPr/>
        </p:nvSpPr>
        <p:spPr>
          <a:xfrm>
            <a:off x="5697000" y="225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"/>
          <p:cNvSpPr/>
          <p:nvPr/>
        </p:nvSpPr>
        <p:spPr>
          <a:xfrm>
            <a:off x="571140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"/>
          <p:cNvSpPr/>
          <p:nvPr/>
        </p:nvSpPr>
        <p:spPr>
          <a:xfrm>
            <a:off x="5716080" y="225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"/>
          <p:cNvSpPr/>
          <p:nvPr/>
        </p:nvSpPr>
        <p:spPr>
          <a:xfrm>
            <a:off x="573048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"/>
          <p:cNvSpPr/>
          <p:nvPr/>
        </p:nvSpPr>
        <p:spPr>
          <a:xfrm>
            <a:off x="5735160" y="225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"/>
          <p:cNvSpPr/>
          <p:nvPr/>
        </p:nvSpPr>
        <p:spPr>
          <a:xfrm>
            <a:off x="5749560" y="2259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"/>
          <p:cNvSpPr/>
          <p:nvPr/>
        </p:nvSpPr>
        <p:spPr>
          <a:xfrm>
            <a:off x="5758920" y="225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"/>
          <p:cNvSpPr/>
          <p:nvPr/>
        </p:nvSpPr>
        <p:spPr>
          <a:xfrm>
            <a:off x="5773320" y="2259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"/>
          <p:cNvSpPr/>
          <p:nvPr/>
        </p:nvSpPr>
        <p:spPr>
          <a:xfrm>
            <a:off x="5783040" y="22644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"/>
          <p:cNvSpPr/>
          <p:nvPr/>
        </p:nvSpPr>
        <p:spPr>
          <a:xfrm>
            <a:off x="5797080" y="2264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"/>
          <p:cNvSpPr/>
          <p:nvPr/>
        </p:nvSpPr>
        <p:spPr>
          <a:xfrm>
            <a:off x="5802120" y="2264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"/>
          <p:cNvSpPr/>
          <p:nvPr/>
        </p:nvSpPr>
        <p:spPr>
          <a:xfrm flipV="1">
            <a:off x="5821200" y="22597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"/>
          <p:cNvSpPr/>
          <p:nvPr/>
        </p:nvSpPr>
        <p:spPr>
          <a:xfrm>
            <a:off x="5840280" y="2259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"/>
          <p:cNvSpPr/>
          <p:nvPr/>
        </p:nvSpPr>
        <p:spPr>
          <a:xfrm flipV="1">
            <a:off x="5859360" y="2254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"/>
          <p:cNvSpPr/>
          <p:nvPr/>
        </p:nvSpPr>
        <p:spPr>
          <a:xfrm>
            <a:off x="5864040" y="2254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"/>
          <p:cNvSpPr/>
          <p:nvPr/>
        </p:nvSpPr>
        <p:spPr>
          <a:xfrm>
            <a:off x="5878440" y="225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"/>
          <p:cNvSpPr/>
          <p:nvPr/>
        </p:nvSpPr>
        <p:spPr>
          <a:xfrm flipV="1">
            <a:off x="5883120" y="2250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"/>
          <p:cNvSpPr/>
          <p:nvPr/>
        </p:nvSpPr>
        <p:spPr>
          <a:xfrm>
            <a:off x="5892480" y="2250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"/>
          <p:cNvSpPr/>
          <p:nvPr/>
        </p:nvSpPr>
        <p:spPr>
          <a:xfrm>
            <a:off x="5902200" y="225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"/>
          <p:cNvSpPr/>
          <p:nvPr/>
        </p:nvSpPr>
        <p:spPr>
          <a:xfrm>
            <a:off x="5906880" y="225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"/>
          <p:cNvSpPr/>
          <p:nvPr/>
        </p:nvSpPr>
        <p:spPr>
          <a:xfrm>
            <a:off x="5911560" y="2254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"/>
          <p:cNvSpPr/>
          <p:nvPr/>
        </p:nvSpPr>
        <p:spPr>
          <a:xfrm>
            <a:off x="5916600" y="2254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"/>
          <p:cNvSpPr/>
          <p:nvPr/>
        </p:nvSpPr>
        <p:spPr>
          <a:xfrm>
            <a:off x="5921280" y="225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"/>
          <p:cNvSpPr/>
          <p:nvPr/>
        </p:nvSpPr>
        <p:spPr>
          <a:xfrm>
            <a:off x="5925960" y="226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"/>
          <p:cNvSpPr/>
          <p:nvPr/>
        </p:nvSpPr>
        <p:spPr>
          <a:xfrm>
            <a:off x="5925960" y="2269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"/>
          <p:cNvSpPr/>
          <p:nvPr/>
        </p:nvSpPr>
        <p:spPr>
          <a:xfrm>
            <a:off x="5930640" y="226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"/>
          <p:cNvSpPr/>
          <p:nvPr/>
        </p:nvSpPr>
        <p:spPr>
          <a:xfrm>
            <a:off x="5935320" y="2273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"/>
          <p:cNvSpPr/>
          <p:nvPr/>
        </p:nvSpPr>
        <p:spPr>
          <a:xfrm>
            <a:off x="5940360" y="2278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"/>
          <p:cNvSpPr/>
          <p:nvPr/>
        </p:nvSpPr>
        <p:spPr>
          <a:xfrm>
            <a:off x="5949720" y="2278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"/>
          <p:cNvSpPr/>
          <p:nvPr/>
        </p:nvSpPr>
        <p:spPr>
          <a:xfrm>
            <a:off x="5959440" y="22834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"/>
          <p:cNvSpPr/>
          <p:nvPr/>
        </p:nvSpPr>
        <p:spPr>
          <a:xfrm>
            <a:off x="597852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"/>
          <p:cNvSpPr/>
          <p:nvPr/>
        </p:nvSpPr>
        <p:spPr>
          <a:xfrm>
            <a:off x="5983200" y="2159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"/>
          <p:cNvSpPr/>
          <p:nvPr/>
        </p:nvSpPr>
        <p:spPr>
          <a:xfrm>
            <a:off x="5987880" y="2164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"/>
          <p:cNvSpPr/>
          <p:nvPr/>
        </p:nvSpPr>
        <p:spPr>
          <a:xfrm>
            <a:off x="59925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"/>
          <p:cNvSpPr/>
          <p:nvPr/>
        </p:nvSpPr>
        <p:spPr>
          <a:xfrm>
            <a:off x="5992560" y="21736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"/>
          <p:cNvSpPr/>
          <p:nvPr/>
        </p:nvSpPr>
        <p:spPr>
          <a:xfrm>
            <a:off x="5997600" y="217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"/>
          <p:cNvSpPr/>
          <p:nvPr/>
        </p:nvSpPr>
        <p:spPr>
          <a:xfrm>
            <a:off x="6002280" y="218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"/>
          <p:cNvSpPr/>
          <p:nvPr/>
        </p:nvSpPr>
        <p:spPr>
          <a:xfrm>
            <a:off x="6006960" y="2188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"/>
          <p:cNvSpPr/>
          <p:nvPr/>
        </p:nvSpPr>
        <p:spPr>
          <a:xfrm>
            <a:off x="6011640" y="2197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"/>
          <p:cNvSpPr/>
          <p:nvPr/>
        </p:nvSpPr>
        <p:spPr>
          <a:xfrm>
            <a:off x="6016680" y="22024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"/>
          <p:cNvSpPr/>
          <p:nvPr/>
        </p:nvSpPr>
        <p:spPr>
          <a:xfrm>
            <a:off x="6026040" y="22165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"/>
          <p:cNvSpPr/>
          <p:nvPr/>
        </p:nvSpPr>
        <p:spPr>
          <a:xfrm>
            <a:off x="6030720" y="223560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"/>
          <p:cNvSpPr/>
          <p:nvPr/>
        </p:nvSpPr>
        <p:spPr>
          <a:xfrm flipH="1">
            <a:off x="6026040" y="2273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"/>
          <p:cNvSpPr/>
          <p:nvPr/>
        </p:nvSpPr>
        <p:spPr>
          <a:xfrm flipH="1">
            <a:off x="5992560" y="2283480"/>
            <a:ext cx="334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"/>
          <p:cNvSpPr/>
          <p:nvPr/>
        </p:nvSpPr>
        <p:spPr>
          <a:xfrm flipH="1">
            <a:off x="5983200" y="2321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"/>
          <p:cNvSpPr/>
          <p:nvPr/>
        </p:nvSpPr>
        <p:spPr>
          <a:xfrm flipH="1">
            <a:off x="5945040" y="2336040"/>
            <a:ext cx="381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"/>
          <p:cNvSpPr/>
          <p:nvPr/>
        </p:nvSpPr>
        <p:spPr>
          <a:xfrm flipH="1">
            <a:off x="5921280" y="235980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"/>
          <p:cNvSpPr/>
          <p:nvPr/>
        </p:nvSpPr>
        <p:spPr>
          <a:xfrm flipH="1">
            <a:off x="6336000" y="218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"/>
          <p:cNvSpPr/>
          <p:nvPr/>
        </p:nvSpPr>
        <p:spPr>
          <a:xfrm>
            <a:off x="633600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"/>
          <p:cNvSpPr/>
          <p:nvPr/>
        </p:nvSpPr>
        <p:spPr>
          <a:xfrm>
            <a:off x="633600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"/>
          <p:cNvSpPr/>
          <p:nvPr/>
        </p:nvSpPr>
        <p:spPr>
          <a:xfrm>
            <a:off x="633600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"/>
          <p:cNvSpPr/>
          <p:nvPr/>
        </p:nvSpPr>
        <p:spPr>
          <a:xfrm flipH="1">
            <a:off x="6331320" y="220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"/>
          <p:cNvSpPr/>
          <p:nvPr/>
        </p:nvSpPr>
        <p:spPr>
          <a:xfrm>
            <a:off x="633132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"/>
          <p:cNvSpPr/>
          <p:nvPr/>
        </p:nvSpPr>
        <p:spPr>
          <a:xfrm flipH="1">
            <a:off x="6326280" y="2211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"/>
          <p:cNvSpPr/>
          <p:nvPr/>
        </p:nvSpPr>
        <p:spPr>
          <a:xfrm>
            <a:off x="632628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"/>
          <p:cNvSpPr/>
          <p:nvPr/>
        </p:nvSpPr>
        <p:spPr>
          <a:xfrm flipH="1">
            <a:off x="6321600" y="223092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"/>
          <p:cNvSpPr/>
          <p:nvPr/>
        </p:nvSpPr>
        <p:spPr>
          <a:xfrm flipH="1">
            <a:off x="6316920" y="2259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"/>
          <p:cNvSpPr/>
          <p:nvPr/>
        </p:nvSpPr>
        <p:spPr>
          <a:xfrm>
            <a:off x="6316920" y="2269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"/>
          <p:cNvSpPr/>
          <p:nvPr/>
        </p:nvSpPr>
        <p:spPr>
          <a:xfrm flipH="1">
            <a:off x="6312240" y="22788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"/>
          <p:cNvSpPr/>
          <p:nvPr/>
        </p:nvSpPr>
        <p:spPr>
          <a:xfrm>
            <a:off x="6312240" y="2302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"/>
          <p:cNvSpPr/>
          <p:nvPr/>
        </p:nvSpPr>
        <p:spPr>
          <a:xfrm>
            <a:off x="631224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"/>
          <p:cNvSpPr/>
          <p:nvPr/>
        </p:nvSpPr>
        <p:spPr>
          <a:xfrm>
            <a:off x="6312240" y="231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"/>
          <p:cNvSpPr/>
          <p:nvPr/>
        </p:nvSpPr>
        <p:spPr>
          <a:xfrm>
            <a:off x="6312240" y="2321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"/>
          <p:cNvSpPr/>
          <p:nvPr/>
        </p:nvSpPr>
        <p:spPr>
          <a:xfrm flipV="1">
            <a:off x="6316920" y="23119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"/>
          <p:cNvSpPr/>
          <p:nvPr/>
        </p:nvSpPr>
        <p:spPr>
          <a:xfrm flipV="1">
            <a:off x="6331320" y="230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"/>
          <p:cNvSpPr/>
          <p:nvPr/>
        </p:nvSpPr>
        <p:spPr>
          <a:xfrm flipV="1">
            <a:off x="6336000" y="22881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"/>
          <p:cNvSpPr/>
          <p:nvPr/>
        </p:nvSpPr>
        <p:spPr>
          <a:xfrm flipV="1">
            <a:off x="6345360" y="22737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"/>
          <p:cNvSpPr/>
          <p:nvPr/>
        </p:nvSpPr>
        <p:spPr>
          <a:xfrm flipV="1">
            <a:off x="6355080" y="2259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"/>
          <p:cNvSpPr/>
          <p:nvPr/>
        </p:nvSpPr>
        <p:spPr>
          <a:xfrm flipV="1">
            <a:off x="6359760" y="2250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"/>
          <p:cNvSpPr/>
          <p:nvPr/>
        </p:nvSpPr>
        <p:spPr>
          <a:xfrm flipV="1">
            <a:off x="6364440" y="222624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"/>
          <p:cNvSpPr/>
          <p:nvPr/>
        </p:nvSpPr>
        <p:spPr>
          <a:xfrm flipV="1">
            <a:off x="6374160" y="2216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"/>
          <p:cNvSpPr/>
          <p:nvPr/>
        </p:nvSpPr>
        <p:spPr>
          <a:xfrm flipV="1">
            <a:off x="63788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"/>
          <p:cNvSpPr/>
          <p:nvPr/>
        </p:nvSpPr>
        <p:spPr>
          <a:xfrm flipV="1">
            <a:off x="6378840" y="2197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"/>
          <p:cNvSpPr/>
          <p:nvPr/>
        </p:nvSpPr>
        <p:spPr>
          <a:xfrm>
            <a:off x="6378840" y="2197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"/>
          <p:cNvSpPr/>
          <p:nvPr/>
        </p:nvSpPr>
        <p:spPr>
          <a:xfrm>
            <a:off x="63788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"/>
          <p:cNvSpPr/>
          <p:nvPr/>
        </p:nvSpPr>
        <p:spPr>
          <a:xfrm flipH="1">
            <a:off x="637416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"/>
          <p:cNvSpPr/>
          <p:nvPr/>
        </p:nvSpPr>
        <p:spPr>
          <a:xfrm>
            <a:off x="637416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"/>
          <p:cNvSpPr/>
          <p:nvPr/>
        </p:nvSpPr>
        <p:spPr>
          <a:xfrm>
            <a:off x="637416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"/>
          <p:cNvSpPr/>
          <p:nvPr/>
        </p:nvSpPr>
        <p:spPr>
          <a:xfrm>
            <a:off x="637416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"/>
          <p:cNvSpPr/>
          <p:nvPr/>
        </p:nvSpPr>
        <p:spPr>
          <a:xfrm>
            <a:off x="637416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"/>
          <p:cNvSpPr/>
          <p:nvPr/>
        </p:nvSpPr>
        <p:spPr>
          <a:xfrm>
            <a:off x="6374160" y="225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"/>
          <p:cNvSpPr/>
          <p:nvPr/>
        </p:nvSpPr>
        <p:spPr>
          <a:xfrm>
            <a:off x="6374160" y="2259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"/>
          <p:cNvSpPr/>
          <p:nvPr/>
        </p:nvSpPr>
        <p:spPr>
          <a:xfrm>
            <a:off x="6374160" y="2269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"/>
          <p:cNvSpPr/>
          <p:nvPr/>
        </p:nvSpPr>
        <p:spPr>
          <a:xfrm>
            <a:off x="6374160" y="2283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"/>
          <p:cNvSpPr/>
          <p:nvPr/>
        </p:nvSpPr>
        <p:spPr>
          <a:xfrm>
            <a:off x="637416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"/>
          <p:cNvSpPr/>
          <p:nvPr/>
        </p:nvSpPr>
        <p:spPr>
          <a:xfrm>
            <a:off x="6378840" y="2288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"/>
          <p:cNvSpPr/>
          <p:nvPr/>
        </p:nvSpPr>
        <p:spPr>
          <a:xfrm>
            <a:off x="6383520" y="2297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"/>
          <p:cNvSpPr/>
          <p:nvPr/>
        </p:nvSpPr>
        <p:spPr>
          <a:xfrm>
            <a:off x="638856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"/>
          <p:cNvSpPr/>
          <p:nvPr/>
        </p:nvSpPr>
        <p:spPr>
          <a:xfrm>
            <a:off x="6393240" y="2297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"/>
          <p:cNvSpPr/>
          <p:nvPr/>
        </p:nvSpPr>
        <p:spPr>
          <a:xfrm flipV="1">
            <a:off x="6402600" y="22928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"/>
          <p:cNvSpPr/>
          <p:nvPr/>
        </p:nvSpPr>
        <p:spPr>
          <a:xfrm flipV="1">
            <a:off x="6417000" y="228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"/>
          <p:cNvSpPr/>
          <p:nvPr/>
        </p:nvSpPr>
        <p:spPr>
          <a:xfrm flipV="1">
            <a:off x="6421680" y="227376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"/>
          <p:cNvSpPr/>
          <p:nvPr/>
        </p:nvSpPr>
        <p:spPr>
          <a:xfrm flipV="1">
            <a:off x="6445440" y="22644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"/>
          <p:cNvSpPr/>
          <p:nvPr/>
        </p:nvSpPr>
        <p:spPr>
          <a:xfrm flipV="1">
            <a:off x="6450480" y="22406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"/>
          <p:cNvSpPr/>
          <p:nvPr/>
        </p:nvSpPr>
        <p:spPr>
          <a:xfrm flipV="1">
            <a:off x="6469560" y="2235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"/>
          <p:cNvSpPr/>
          <p:nvPr/>
        </p:nvSpPr>
        <p:spPr>
          <a:xfrm flipV="1">
            <a:off x="6474240" y="22215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"/>
          <p:cNvSpPr/>
          <p:nvPr/>
        </p:nvSpPr>
        <p:spPr>
          <a:xfrm flipV="1">
            <a:off x="648360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"/>
          <p:cNvSpPr/>
          <p:nvPr/>
        </p:nvSpPr>
        <p:spPr>
          <a:xfrm flipV="1">
            <a:off x="6483600" y="2211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"/>
          <p:cNvSpPr/>
          <p:nvPr/>
        </p:nvSpPr>
        <p:spPr>
          <a:xfrm flipV="1">
            <a:off x="6488640" y="2202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"/>
          <p:cNvSpPr/>
          <p:nvPr/>
        </p:nvSpPr>
        <p:spPr>
          <a:xfrm flipV="1">
            <a:off x="648864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"/>
          <p:cNvSpPr/>
          <p:nvPr/>
        </p:nvSpPr>
        <p:spPr>
          <a:xfrm flipH="1">
            <a:off x="6478920" y="2197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"/>
          <p:cNvSpPr/>
          <p:nvPr/>
        </p:nvSpPr>
        <p:spPr>
          <a:xfrm flipH="1">
            <a:off x="6474240" y="219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"/>
          <p:cNvSpPr/>
          <p:nvPr/>
        </p:nvSpPr>
        <p:spPr>
          <a:xfrm flipH="1">
            <a:off x="6464520" y="2202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"/>
          <p:cNvSpPr/>
          <p:nvPr/>
        </p:nvSpPr>
        <p:spPr>
          <a:xfrm flipH="1">
            <a:off x="6459840" y="2202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"/>
          <p:cNvSpPr/>
          <p:nvPr/>
        </p:nvSpPr>
        <p:spPr>
          <a:xfrm flipH="1">
            <a:off x="6455160" y="2202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"/>
          <p:cNvSpPr/>
          <p:nvPr/>
        </p:nvSpPr>
        <p:spPr>
          <a:xfrm flipH="1">
            <a:off x="6450480" y="220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"/>
          <p:cNvSpPr/>
          <p:nvPr/>
        </p:nvSpPr>
        <p:spPr>
          <a:xfrm flipH="1">
            <a:off x="6445440" y="2207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"/>
          <p:cNvSpPr/>
          <p:nvPr/>
        </p:nvSpPr>
        <p:spPr>
          <a:xfrm>
            <a:off x="644544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"/>
          <p:cNvSpPr/>
          <p:nvPr/>
        </p:nvSpPr>
        <p:spPr>
          <a:xfrm>
            <a:off x="64454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"/>
          <p:cNvSpPr/>
          <p:nvPr/>
        </p:nvSpPr>
        <p:spPr>
          <a:xfrm flipH="1">
            <a:off x="644076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"/>
          <p:cNvSpPr/>
          <p:nvPr/>
        </p:nvSpPr>
        <p:spPr>
          <a:xfrm>
            <a:off x="644076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"/>
          <p:cNvSpPr/>
          <p:nvPr/>
        </p:nvSpPr>
        <p:spPr>
          <a:xfrm>
            <a:off x="6440760" y="223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"/>
          <p:cNvSpPr/>
          <p:nvPr/>
        </p:nvSpPr>
        <p:spPr>
          <a:xfrm>
            <a:off x="644076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"/>
          <p:cNvSpPr/>
          <p:nvPr/>
        </p:nvSpPr>
        <p:spPr>
          <a:xfrm>
            <a:off x="6440760" y="225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"/>
          <p:cNvSpPr/>
          <p:nvPr/>
        </p:nvSpPr>
        <p:spPr>
          <a:xfrm>
            <a:off x="6440760" y="2259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"/>
          <p:cNvSpPr/>
          <p:nvPr/>
        </p:nvSpPr>
        <p:spPr>
          <a:xfrm>
            <a:off x="6440760" y="2269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"/>
          <p:cNvSpPr/>
          <p:nvPr/>
        </p:nvSpPr>
        <p:spPr>
          <a:xfrm>
            <a:off x="6445440" y="22881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"/>
          <p:cNvSpPr/>
          <p:nvPr/>
        </p:nvSpPr>
        <p:spPr>
          <a:xfrm>
            <a:off x="6455160" y="23072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"/>
          <p:cNvSpPr/>
          <p:nvPr/>
        </p:nvSpPr>
        <p:spPr>
          <a:xfrm>
            <a:off x="6469560" y="231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"/>
          <p:cNvSpPr/>
          <p:nvPr/>
        </p:nvSpPr>
        <p:spPr>
          <a:xfrm>
            <a:off x="6474240" y="23216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"/>
          <p:cNvSpPr/>
          <p:nvPr/>
        </p:nvSpPr>
        <p:spPr>
          <a:xfrm flipV="1">
            <a:off x="6498000" y="2302560"/>
            <a:ext cx="381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"/>
          <p:cNvSpPr/>
          <p:nvPr/>
        </p:nvSpPr>
        <p:spPr>
          <a:xfrm>
            <a:off x="6569640" y="2221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"/>
          <p:cNvSpPr/>
          <p:nvPr/>
        </p:nvSpPr>
        <p:spPr>
          <a:xfrm>
            <a:off x="656964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"/>
          <p:cNvSpPr/>
          <p:nvPr/>
        </p:nvSpPr>
        <p:spPr>
          <a:xfrm flipV="1">
            <a:off x="656964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"/>
          <p:cNvSpPr/>
          <p:nvPr/>
        </p:nvSpPr>
        <p:spPr>
          <a:xfrm>
            <a:off x="656964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"/>
          <p:cNvSpPr/>
          <p:nvPr/>
        </p:nvSpPr>
        <p:spPr>
          <a:xfrm flipH="1">
            <a:off x="6564960" y="223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"/>
          <p:cNvSpPr/>
          <p:nvPr/>
        </p:nvSpPr>
        <p:spPr>
          <a:xfrm>
            <a:off x="656496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"/>
          <p:cNvSpPr/>
          <p:nvPr/>
        </p:nvSpPr>
        <p:spPr>
          <a:xfrm>
            <a:off x="656496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"/>
          <p:cNvSpPr/>
          <p:nvPr/>
        </p:nvSpPr>
        <p:spPr>
          <a:xfrm>
            <a:off x="656496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"/>
          <p:cNvSpPr/>
          <p:nvPr/>
        </p:nvSpPr>
        <p:spPr>
          <a:xfrm>
            <a:off x="656496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"/>
          <p:cNvSpPr/>
          <p:nvPr/>
        </p:nvSpPr>
        <p:spPr>
          <a:xfrm flipH="1">
            <a:off x="6559920" y="2254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"/>
          <p:cNvSpPr/>
          <p:nvPr/>
        </p:nvSpPr>
        <p:spPr>
          <a:xfrm>
            <a:off x="6559920" y="226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"/>
          <p:cNvSpPr/>
          <p:nvPr/>
        </p:nvSpPr>
        <p:spPr>
          <a:xfrm>
            <a:off x="655992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"/>
          <p:cNvSpPr/>
          <p:nvPr/>
        </p:nvSpPr>
        <p:spPr>
          <a:xfrm>
            <a:off x="6559920" y="2278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"/>
          <p:cNvSpPr/>
          <p:nvPr/>
        </p:nvSpPr>
        <p:spPr>
          <a:xfrm flipV="1">
            <a:off x="6559920" y="228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"/>
          <p:cNvSpPr/>
          <p:nvPr/>
        </p:nvSpPr>
        <p:spPr>
          <a:xfrm flipV="1">
            <a:off x="6559920" y="22737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"/>
          <p:cNvSpPr/>
          <p:nvPr/>
        </p:nvSpPr>
        <p:spPr>
          <a:xfrm flipV="1">
            <a:off x="6564960" y="226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"/>
          <p:cNvSpPr/>
          <p:nvPr/>
        </p:nvSpPr>
        <p:spPr>
          <a:xfrm flipV="1">
            <a:off x="6569640" y="2254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"/>
          <p:cNvSpPr/>
          <p:nvPr/>
        </p:nvSpPr>
        <p:spPr>
          <a:xfrm flipV="1">
            <a:off x="6574320" y="2245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"/>
          <p:cNvSpPr/>
          <p:nvPr/>
        </p:nvSpPr>
        <p:spPr>
          <a:xfrm flipV="1">
            <a:off x="6579000" y="22309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"/>
          <p:cNvSpPr/>
          <p:nvPr/>
        </p:nvSpPr>
        <p:spPr>
          <a:xfrm flipV="1">
            <a:off x="6584040" y="218808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"/>
          <p:cNvSpPr/>
          <p:nvPr/>
        </p:nvSpPr>
        <p:spPr>
          <a:xfrm flipV="1">
            <a:off x="6603120" y="2178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"/>
          <p:cNvSpPr/>
          <p:nvPr/>
        </p:nvSpPr>
        <p:spPr>
          <a:xfrm flipV="1">
            <a:off x="6603120" y="2169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"/>
          <p:cNvSpPr/>
          <p:nvPr/>
        </p:nvSpPr>
        <p:spPr>
          <a:xfrm flipV="1">
            <a:off x="6607800" y="21596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"/>
          <p:cNvSpPr/>
          <p:nvPr/>
        </p:nvSpPr>
        <p:spPr>
          <a:xfrm>
            <a:off x="661716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"/>
          <p:cNvSpPr/>
          <p:nvPr/>
        </p:nvSpPr>
        <p:spPr>
          <a:xfrm>
            <a:off x="6621840" y="2159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"/>
          <p:cNvSpPr/>
          <p:nvPr/>
        </p:nvSpPr>
        <p:spPr>
          <a:xfrm>
            <a:off x="662688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"/>
          <p:cNvSpPr/>
          <p:nvPr/>
        </p:nvSpPr>
        <p:spPr>
          <a:xfrm>
            <a:off x="6626880" y="2169000"/>
            <a:ext cx="46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"/>
          <p:cNvSpPr/>
          <p:nvPr/>
        </p:nvSpPr>
        <p:spPr>
          <a:xfrm>
            <a:off x="663156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"/>
          <p:cNvSpPr/>
          <p:nvPr/>
        </p:nvSpPr>
        <p:spPr>
          <a:xfrm>
            <a:off x="6631560" y="22309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"/>
          <p:cNvSpPr/>
          <p:nvPr/>
        </p:nvSpPr>
        <p:spPr>
          <a:xfrm>
            <a:off x="6631560" y="2264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"/>
          <p:cNvSpPr/>
          <p:nvPr/>
        </p:nvSpPr>
        <p:spPr>
          <a:xfrm>
            <a:off x="663156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"/>
          <p:cNvSpPr/>
          <p:nvPr/>
        </p:nvSpPr>
        <p:spPr>
          <a:xfrm>
            <a:off x="663156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"/>
          <p:cNvSpPr/>
          <p:nvPr/>
        </p:nvSpPr>
        <p:spPr>
          <a:xfrm>
            <a:off x="6636240" y="2283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"/>
          <p:cNvSpPr/>
          <p:nvPr/>
        </p:nvSpPr>
        <p:spPr>
          <a:xfrm>
            <a:off x="664596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"/>
          <p:cNvSpPr/>
          <p:nvPr/>
        </p:nvSpPr>
        <p:spPr>
          <a:xfrm flipV="1">
            <a:off x="6650640" y="228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"/>
          <p:cNvSpPr/>
          <p:nvPr/>
        </p:nvSpPr>
        <p:spPr>
          <a:xfrm flipV="1">
            <a:off x="6655320" y="22690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"/>
          <p:cNvSpPr/>
          <p:nvPr/>
        </p:nvSpPr>
        <p:spPr>
          <a:xfrm flipV="1">
            <a:off x="6674400" y="22597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"/>
          <p:cNvSpPr/>
          <p:nvPr/>
        </p:nvSpPr>
        <p:spPr>
          <a:xfrm flipV="1">
            <a:off x="6684120" y="22406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"/>
          <p:cNvSpPr/>
          <p:nvPr/>
        </p:nvSpPr>
        <p:spPr>
          <a:xfrm flipV="1">
            <a:off x="6703200" y="2230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"/>
          <p:cNvSpPr/>
          <p:nvPr/>
        </p:nvSpPr>
        <p:spPr>
          <a:xfrm flipV="1">
            <a:off x="6707880" y="22165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"/>
          <p:cNvSpPr/>
          <p:nvPr/>
        </p:nvSpPr>
        <p:spPr>
          <a:xfrm flipV="1">
            <a:off x="67172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"/>
          <p:cNvSpPr/>
          <p:nvPr/>
        </p:nvSpPr>
        <p:spPr>
          <a:xfrm>
            <a:off x="6717240" y="2211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"/>
          <p:cNvSpPr/>
          <p:nvPr/>
        </p:nvSpPr>
        <p:spPr>
          <a:xfrm flipV="1">
            <a:off x="6722280" y="2202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"/>
          <p:cNvSpPr/>
          <p:nvPr/>
        </p:nvSpPr>
        <p:spPr>
          <a:xfrm>
            <a:off x="672228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"/>
          <p:cNvSpPr/>
          <p:nvPr/>
        </p:nvSpPr>
        <p:spPr>
          <a:xfrm flipH="1">
            <a:off x="6717240" y="2207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"/>
          <p:cNvSpPr/>
          <p:nvPr/>
        </p:nvSpPr>
        <p:spPr>
          <a:xfrm>
            <a:off x="671724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"/>
          <p:cNvSpPr/>
          <p:nvPr/>
        </p:nvSpPr>
        <p:spPr>
          <a:xfrm flipH="1">
            <a:off x="671256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"/>
          <p:cNvSpPr/>
          <p:nvPr/>
        </p:nvSpPr>
        <p:spPr>
          <a:xfrm>
            <a:off x="671256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"/>
          <p:cNvSpPr/>
          <p:nvPr/>
        </p:nvSpPr>
        <p:spPr>
          <a:xfrm flipH="1">
            <a:off x="6707880" y="2221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"/>
          <p:cNvSpPr/>
          <p:nvPr/>
        </p:nvSpPr>
        <p:spPr>
          <a:xfrm flipH="1">
            <a:off x="6703200" y="223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"/>
          <p:cNvSpPr/>
          <p:nvPr/>
        </p:nvSpPr>
        <p:spPr>
          <a:xfrm>
            <a:off x="670320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"/>
          <p:cNvSpPr/>
          <p:nvPr/>
        </p:nvSpPr>
        <p:spPr>
          <a:xfrm>
            <a:off x="6703200" y="2245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"/>
          <p:cNvSpPr/>
          <p:nvPr/>
        </p:nvSpPr>
        <p:spPr>
          <a:xfrm flipH="1">
            <a:off x="6698160" y="2259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"/>
          <p:cNvSpPr/>
          <p:nvPr/>
        </p:nvSpPr>
        <p:spPr>
          <a:xfrm>
            <a:off x="6698160" y="226440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"/>
          <p:cNvSpPr/>
          <p:nvPr/>
        </p:nvSpPr>
        <p:spPr>
          <a:xfrm flipH="1">
            <a:off x="6693480" y="2297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"/>
          <p:cNvSpPr/>
          <p:nvPr/>
        </p:nvSpPr>
        <p:spPr>
          <a:xfrm>
            <a:off x="6693480" y="2307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"/>
          <p:cNvSpPr/>
          <p:nvPr/>
        </p:nvSpPr>
        <p:spPr>
          <a:xfrm>
            <a:off x="6693480" y="232164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"/>
          <p:cNvSpPr/>
          <p:nvPr/>
        </p:nvSpPr>
        <p:spPr>
          <a:xfrm flipH="1">
            <a:off x="6688800" y="23500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"/>
          <p:cNvSpPr/>
          <p:nvPr/>
        </p:nvSpPr>
        <p:spPr>
          <a:xfrm>
            <a:off x="6688800" y="2373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"/>
          <p:cNvSpPr/>
          <p:nvPr/>
        </p:nvSpPr>
        <p:spPr>
          <a:xfrm>
            <a:off x="6688800" y="23835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"/>
          <p:cNvSpPr/>
          <p:nvPr/>
        </p:nvSpPr>
        <p:spPr>
          <a:xfrm>
            <a:off x="668880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"/>
          <p:cNvSpPr/>
          <p:nvPr/>
        </p:nvSpPr>
        <p:spPr>
          <a:xfrm flipV="1">
            <a:off x="668880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"/>
          <p:cNvSpPr/>
          <p:nvPr/>
        </p:nvSpPr>
        <p:spPr>
          <a:xfrm flipV="1">
            <a:off x="6688800" y="2392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"/>
          <p:cNvSpPr/>
          <p:nvPr/>
        </p:nvSpPr>
        <p:spPr>
          <a:xfrm flipV="1">
            <a:off x="6693480" y="23788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"/>
          <p:cNvSpPr/>
          <p:nvPr/>
        </p:nvSpPr>
        <p:spPr>
          <a:xfrm flipV="1">
            <a:off x="6698160" y="2369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"/>
          <p:cNvSpPr/>
          <p:nvPr/>
        </p:nvSpPr>
        <p:spPr>
          <a:xfrm flipV="1">
            <a:off x="6703200" y="2326320"/>
            <a:ext cx="93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"/>
          <p:cNvSpPr/>
          <p:nvPr/>
        </p:nvSpPr>
        <p:spPr>
          <a:xfrm flipV="1">
            <a:off x="6712560" y="2311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"/>
          <p:cNvSpPr/>
          <p:nvPr/>
        </p:nvSpPr>
        <p:spPr>
          <a:xfrm flipV="1">
            <a:off x="6717240" y="22978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"/>
          <p:cNvSpPr/>
          <p:nvPr/>
        </p:nvSpPr>
        <p:spPr>
          <a:xfrm flipV="1">
            <a:off x="6726960" y="2240640"/>
            <a:ext cx="190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"/>
          <p:cNvSpPr/>
          <p:nvPr/>
        </p:nvSpPr>
        <p:spPr>
          <a:xfrm flipV="1">
            <a:off x="6746040" y="2226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"/>
          <p:cNvSpPr/>
          <p:nvPr/>
        </p:nvSpPr>
        <p:spPr>
          <a:xfrm flipV="1">
            <a:off x="6750720" y="218808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"/>
          <p:cNvSpPr/>
          <p:nvPr/>
        </p:nvSpPr>
        <p:spPr>
          <a:xfrm flipV="1">
            <a:off x="6765120" y="218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"/>
          <p:cNvSpPr/>
          <p:nvPr/>
        </p:nvSpPr>
        <p:spPr>
          <a:xfrm flipV="1">
            <a:off x="6769800" y="217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"/>
          <p:cNvSpPr/>
          <p:nvPr/>
        </p:nvSpPr>
        <p:spPr>
          <a:xfrm>
            <a:off x="6774480" y="217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"/>
          <p:cNvSpPr/>
          <p:nvPr/>
        </p:nvSpPr>
        <p:spPr>
          <a:xfrm>
            <a:off x="6779160" y="2178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"/>
          <p:cNvSpPr/>
          <p:nvPr/>
        </p:nvSpPr>
        <p:spPr>
          <a:xfrm>
            <a:off x="678420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"/>
          <p:cNvSpPr/>
          <p:nvPr/>
        </p:nvSpPr>
        <p:spPr>
          <a:xfrm>
            <a:off x="678420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"/>
          <p:cNvSpPr/>
          <p:nvPr/>
        </p:nvSpPr>
        <p:spPr>
          <a:xfrm flipH="1">
            <a:off x="6779160" y="21927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"/>
          <p:cNvSpPr/>
          <p:nvPr/>
        </p:nvSpPr>
        <p:spPr>
          <a:xfrm>
            <a:off x="677916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"/>
          <p:cNvSpPr/>
          <p:nvPr/>
        </p:nvSpPr>
        <p:spPr>
          <a:xfrm>
            <a:off x="677916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"/>
          <p:cNvSpPr/>
          <p:nvPr/>
        </p:nvSpPr>
        <p:spPr>
          <a:xfrm>
            <a:off x="677916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"/>
          <p:cNvSpPr/>
          <p:nvPr/>
        </p:nvSpPr>
        <p:spPr>
          <a:xfrm>
            <a:off x="677916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"/>
          <p:cNvSpPr/>
          <p:nvPr/>
        </p:nvSpPr>
        <p:spPr>
          <a:xfrm flipH="1">
            <a:off x="6774480" y="2235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"/>
          <p:cNvSpPr/>
          <p:nvPr/>
        </p:nvSpPr>
        <p:spPr>
          <a:xfrm>
            <a:off x="677448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"/>
          <p:cNvSpPr/>
          <p:nvPr/>
        </p:nvSpPr>
        <p:spPr>
          <a:xfrm>
            <a:off x="6774480" y="225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"/>
          <p:cNvSpPr/>
          <p:nvPr/>
        </p:nvSpPr>
        <p:spPr>
          <a:xfrm>
            <a:off x="6774480" y="2264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"/>
          <p:cNvSpPr/>
          <p:nvPr/>
        </p:nvSpPr>
        <p:spPr>
          <a:xfrm>
            <a:off x="6779160" y="2273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"/>
          <p:cNvSpPr/>
          <p:nvPr/>
        </p:nvSpPr>
        <p:spPr>
          <a:xfrm>
            <a:off x="678420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"/>
          <p:cNvSpPr/>
          <p:nvPr/>
        </p:nvSpPr>
        <p:spPr>
          <a:xfrm>
            <a:off x="6788880" y="22788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"/>
          <p:cNvSpPr/>
          <p:nvPr/>
        </p:nvSpPr>
        <p:spPr>
          <a:xfrm flipV="1">
            <a:off x="6803280" y="2278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"/>
          <p:cNvSpPr/>
          <p:nvPr/>
        </p:nvSpPr>
        <p:spPr>
          <a:xfrm>
            <a:off x="681264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"/>
          <p:cNvSpPr/>
          <p:nvPr/>
        </p:nvSpPr>
        <p:spPr>
          <a:xfrm flipV="1">
            <a:off x="6817320" y="2273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"/>
          <p:cNvSpPr/>
          <p:nvPr/>
        </p:nvSpPr>
        <p:spPr>
          <a:xfrm flipV="1">
            <a:off x="6822360" y="225972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"/>
          <p:cNvSpPr/>
          <p:nvPr/>
        </p:nvSpPr>
        <p:spPr>
          <a:xfrm flipV="1">
            <a:off x="683640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"/>
          <p:cNvSpPr/>
          <p:nvPr/>
        </p:nvSpPr>
        <p:spPr>
          <a:xfrm flipV="1">
            <a:off x="6836400" y="2250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"/>
          <p:cNvSpPr/>
          <p:nvPr/>
        </p:nvSpPr>
        <p:spPr>
          <a:xfrm flipV="1">
            <a:off x="684144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"/>
          <p:cNvSpPr/>
          <p:nvPr/>
        </p:nvSpPr>
        <p:spPr>
          <a:xfrm flipV="1">
            <a:off x="6841440" y="2235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"/>
          <p:cNvSpPr/>
          <p:nvPr/>
        </p:nvSpPr>
        <p:spPr>
          <a:xfrm flipV="1">
            <a:off x="6846120" y="22215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"/>
          <p:cNvSpPr/>
          <p:nvPr/>
        </p:nvSpPr>
        <p:spPr>
          <a:xfrm flipV="1">
            <a:off x="6846120" y="21927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"/>
          <p:cNvSpPr/>
          <p:nvPr/>
        </p:nvSpPr>
        <p:spPr>
          <a:xfrm flipH="1" flipV="1">
            <a:off x="6846120" y="2178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"/>
          <p:cNvSpPr/>
          <p:nvPr/>
        </p:nvSpPr>
        <p:spPr>
          <a:xfrm flipV="1">
            <a:off x="684612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"/>
          <p:cNvSpPr/>
          <p:nvPr/>
        </p:nvSpPr>
        <p:spPr>
          <a:xfrm flipV="1">
            <a:off x="6846120" y="2164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"/>
          <p:cNvSpPr/>
          <p:nvPr/>
        </p:nvSpPr>
        <p:spPr>
          <a:xfrm flipH="1">
            <a:off x="6841440" y="2164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"/>
          <p:cNvSpPr/>
          <p:nvPr/>
        </p:nvSpPr>
        <p:spPr>
          <a:xfrm flipH="1">
            <a:off x="6836400" y="21690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"/>
          <p:cNvSpPr/>
          <p:nvPr/>
        </p:nvSpPr>
        <p:spPr>
          <a:xfrm>
            <a:off x="683640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"/>
          <p:cNvSpPr/>
          <p:nvPr/>
        </p:nvSpPr>
        <p:spPr>
          <a:xfrm flipH="1">
            <a:off x="6831720" y="2183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"/>
          <p:cNvSpPr/>
          <p:nvPr/>
        </p:nvSpPr>
        <p:spPr>
          <a:xfrm flipH="1">
            <a:off x="6827040" y="219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"/>
          <p:cNvSpPr/>
          <p:nvPr/>
        </p:nvSpPr>
        <p:spPr>
          <a:xfrm flipH="1">
            <a:off x="6822360" y="219780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"/>
          <p:cNvSpPr/>
          <p:nvPr/>
        </p:nvSpPr>
        <p:spPr>
          <a:xfrm flipH="1">
            <a:off x="6812640" y="22165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"/>
          <p:cNvSpPr/>
          <p:nvPr/>
        </p:nvSpPr>
        <p:spPr>
          <a:xfrm flipH="1">
            <a:off x="6807960" y="22356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"/>
          <p:cNvSpPr/>
          <p:nvPr/>
        </p:nvSpPr>
        <p:spPr>
          <a:xfrm>
            <a:off x="6807960" y="2269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"/>
          <p:cNvSpPr/>
          <p:nvPr/>
        </p:nvSpPr>
        <p:spPr>
          <a:xfrm>
            <a:off x="6807960" y="2278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"/>
          <p:cNvSpPr/>
          <p:nvPr/>
        </p:nvSpPr>
        <p:spPr>
          <a:xfrm>
            <a:off x="6817320" y="2288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"/>
          <p:cNvSpPr/>
          <p:nvPr/>
        </p:nvSpPr>
        <p:spPr>
          <a:xfrm>
            <a:off x="6822360" y="22881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"/>
          <p:cNvSpPr/>
          <p:nvPr/>
        </p:nvSpPr>
        <p:spPr>
          <a:xfrm flipV="1">
            <a:off x="6846120" y="22834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"/>
          <p:cNvSpPr/>
          <p:nvPr/>
        </p:nvSpPr>
        <p:spPr>
          <a:xfrm flipH="1">
            <a:off x="6912720" y="2221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"/>
          <p:cNvSpPr/>
          <p:nvPr/>
        </p:nvSpPr>
        <p:spPr>
          <a:xfrm>
            <a:off x="691272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"/>
          <p:cNvSpPr/>
          <p:nvPr/>
        </p:nvSpPr>
        <p:spPr>
          <a:xfrm>
            <a:off x="6912720" y="223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"/>
          <p:cNvSpPr/>
          <p:nvPr/>
        </p:nvSpPr>
        <p:spPr>
          <a:xfrm>
            <a:off x="691272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"/>
          <p:cNvSpPr/>
          <p:nvPr/>
        </p:nvSpPr>
        <p:spPr>
          <a:xfrm flipH="1">
            <a:off x="6903360" y="224532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"/>
          <p:cNvSpPr/>
          <p:nvPr/>
        </p:nvSpPr>
        <p:spPr>
          <a:xfrm>
            <a:off x="6903360" y="2283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"/>
          <p:cNvSpPr/>
          <p:nvPr/>
        </p:nvSpPr>
        <p:spPr>
          <a:xfrm flipH="1">
            <a:off x="6898680" y="2297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"/>
          <p:cNvSpPr/>
          <p:nvPr/>
        </p:nvSpPr>
        <p:spPr>
          <a:xfrm flipH="1">
            <a:off x="6893640" y="2307240"/>
            <a:ext cx="504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"/>
          <p:cNvSpPr/>
          <p:nvPr/>
        </p:nvSpPr>
        <p:spPr>
          <a:xfrm>
            <a:off x="6893640" y="2340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"/>
          <p:cNvSpPr/>
          <p:nvPr/>
        </p:nvSpPr>
        <p:spPr>
          <a:xfrm>
            <a:off x="6893640" y="2350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"/>
          <p:cNvSpPr/>
          <p:nvPr/>
        </p:nvSpPr>
        <p:spPr>
          <a:xfrm>
            <a:off x="6893640" y="235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"/>
          <p:cNvSpPr/>
          <p:nvPr/>
        </p:nvSpPr>
        <p:spPr>
          <a:xfrm>
            <a:off x="6893640" y="236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"/>
          <p:cNvSpPr/>
          <p:nvPr/>
        </p:nvSpPr>
        <p:spPr>
          <a:xfrm flipV="1">
            <a:off x="6893640" y="236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"/>
          <p:cNvSpPr/>
          <p:nvPr/>
        </p:nvSpPr>
        <p:spPr>
          <a:xfrm flipV="1">
            <a:off x="6893640" y="23500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"/>
          <p:cNvSpPr/>
          <p:nvPr/>
        </p:nvSpPr>
        <p:spPr>
          <a:xfrm flipV="1">
            <a:off x="689868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"/>
          <p:cNvSpPr/>
          <p:nvPr/>
        </p:nvSpPr>
        <p:spPr>
          <a:xfrm flipV="1">
            <a:off x="6903360" y="2292840"/>
            <a:ext cx="1440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"/>
          <p:cNvSpPr/>
          <p:nvPr/>
        </p:nvSpPr>
        <p:spPr>
          <a:xfrm flipV="1">
            <a:off x="6917760" y="2259720"/>
            <a:ext cx="93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"/>
          <p:cNvSpPr/>
          <p:nvPr/>
        </p:nvSpPr>
        <p:spPr>
          <a:xfrm flipV="1">
            <a:off x="6927120" y="2245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"/>
          <p:cNvSpPr/>
          <p:nvPr/>
        </p:nvSpPr>
        <p:spPr>
          <a:xfrm flipV="1">
            <a:off x="6931800" y="2192760"/>
            <a:ext cx="190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"/>
          <p:cNvSpPr/>
          <p:nvPr/>
        </p:nvSpPr>
        <p:spPr>
          <a:xfrm flipV="1">
            <a:off x="6950880" y="21787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"/>
          <p:cNvSpPr/>
          <p:nvPr/>
        </p:nvSpPr>
        <p:spPr>
          <a:xfrm flipV="1">
            <a:off x="6950880" y="2169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"/>
          <p:cNvSpPr/>
          <p:nvPr/>
        </p:nvSpPr>
        <p:spPr>
          <a:xfrm flipV="1">
            <a:off x="6955560" y="21596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"/>
          <p:cNvSpPr/>
          <p:nvPr/>
        </p:nvSpPr>
        <p:spPr>
          <a:xfrm flipV="1">
            <a:off x="6960600" y="21405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"/>
          <p:cNvSpPr/>
          <p:nvPr/>
        </p:nvSpPr>
        <p:spPr>
          <a:xfrm>
            <a:off x="6969960" y="2140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"/>
          <p:cNvSpPr/>
          <p:nvPr/>
        </p:nvSpPr>
        <p:spPr>
          <a:xfrm>
            <a:off x="6974640" y="21405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"/>
          <p:cNvSpPr/>
          <p:nvPr/>
        </p:nvSpPr>
        <p:spPr>
          <a:xfrm>
            <a:off x="6984360" y="21499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"/>
          <p:cNvSpPr/>
          <p:nvPr/>
        </p:nvSpPr>
        <p:spPr>
          <a:xfrm>
            <a:off x="698436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"/>
          <p:cNvSpPr/>
          <p:nvPr/>
        </p:nvSpPr>
        <p:spPr>
          <a:xfrm>
            <a:off x="6984360" y="2188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"/>
          <p:cNvSpPr/>
          <p:nvPr/>
        </p:nvSpPr>
        <p:spPr>
          <a:xfrm>
            <a:off x="6984360" y="219780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"/>
          <p:cNvSpPr/>
          <p:nvPr/>
        </p:nvSpPr>
        <p:spPr>
          <a:xfrm>
            <a:off x="6984360" y="2226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"/>
          <p:cNvSpPr/>
          <p:nvPr/>
        </p:nvSpPr>
        <p:spPr>
          <a:xfrm>
            <a:off x="698436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"/>
          <p:cNvSpPr/>
          <p:nvPr/>
        </p:nvSpPr>
        <p:spPr>
          <a:xfrm>
            <a:off x="698436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"/>
          <p:cNvSpPr/>
          <p:nvPr/>
        </p:nvSpPr>
        <p:spPr>
          <a:xfrm>
            <a:off x="6984360" y="2254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"/>
          <p:cNvSpPr/>
          <p:nvPr/>
        </p:nvSpPr>
        <p:spPr>
          <a:xfrm>
            <a:off x="6984360" y="226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"/>
          <p:cNvSpPr/>
          <p:nvPr/>
        </p:nvSpPr>
        <p:spPr>
          <a:xfrm>
            <a:off x="698904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"/>
          <p:cNvSpPr/>
          <p:nvPr/>
        </p:nvSpPr>
        <p:spPr>
          <a:xfrm>
            <a:off x="698904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"/>
          <p:cNvSpPr/>
          <p:nvPr/>
        </p:nvSpPr>
        <p:spPr>
          <a:xfrm>
            <a:off x="6989040" y="2283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"/>
          <p:cNvSpPr/>
          <p:nvPr/>
        </p:nvSpPr>
        <p:spPr>
          <a:xfrm flipV="1">
            <a:off x="6998760" y="2278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"/>
          <p:cNvSpPr/>
          <p:nvPr/>
        </p:nvSpPr>
        <p:spPr>
          <a:xfrm flipV="1">
            <a:off x="7008120" y="2273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"/>
          <p:cNvSpPr/>
          <p:nvPr/>
        </p:nvSpPr>
        <p:spPr>
          <a:xfrm flipV="1">
            <a:off x="7012800" y="22500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"/>
          <p:cNvSpPr/>
          <p:nvPr/>
        </p:nvSpPr>
        <p:spPr>
          <a:xfrm flipV="1">
            <a:off x="7027200" y="2240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"/>
          <p:cNvSpPr/>
          <p:nvPr/>
        </p:nvSpPr>
        <p:spPr>
          <a:xfrm flipV="1">
            <a:off x="7031880" y="220248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"/>
          <p:cNvSpPr/>
          <p:nvPr/>
        </p:nvSpPr>
        <p:spPr>
          <a:xfrm flipV="1">
            <a:off x="704628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"/>
          <p:cNvSpPr/>
          <p:nvPr/>
        </p:nvSpPr>
        <p:spPr>
          <a:xfrm flipV="1">
            <a:off x="7046280" y="2188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"/>
          <p:cNvSpPr/>
          <p:nvPr/>
        </p:nvSpPr>
        <p:spPr>
          <a:xfrm flipV="1">
            <a:off x="7050960" y="2178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"/>
          <p:cNvSpPr/>
          <p:nvPr/>
        </p:nvSpPr>
        <p:spPr>
          <a:xfrm flipV="1">
            <a:off x="705096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"/>
          <p:cNvSpPr/>
          <p:nvPr/>
        </p:nvSpPr>
        <p:spPr>
          <a:xfrm flipV="1">
            <a:off x="70509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"/>
          <p:cNvSpPr/>
          <p:nvPr/>
        </p:nvSpPr>
        <p:spPr>
          <a:xfrm flipV="1">
            <a:off x="705096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"/>
          <p:cNvSpPr/>
          <p:nvPr/>
        </p:nvSpPr>
        <p:spPr>
          <a:xfrm>
            <a:off x="705096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"/>
          <p:cNvSpPr/>
          <p:nvPr/>
        </p:nvSpPr>
        <p:spPr>
          <a:xfrm>
            <a:off x="70509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"/>
          <p:cNvSpPr/>
          <p:nvPr/>
        </p:nvSpPr>
        <p:spPr>
          <a:xfrm>
            <a:off x="705096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"/>
          <p:cNvSpPr/>
          <p:nvPr/>
        </p:nvSpPr>
        <p:spPr>
          <a:xfrm flipH="1">
            <a:off x="7046280" y="2178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"/>
          <p:cNvSpPr/>
          <p:nvPr/>
        </p:nvSpPr>
        <p:spPr>
          <a:xfrm flipH="1">
            <a:off x="7041600" y="21927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"/>
          <p:cNvSpPr/>
          <p:nvPr/>
        </p:nvSpPr>
        <p:spPr>
          <a:xfrm>
            <a:off x="7041600" y="2221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"/>
          <p:cNvSpPr/>
          <p:nvPr/>
        </p:nvSpPr>
        <p:spPr>
          <a:xfrm flipH="1">
            <a:off x="7036920" y="22262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"/>
          <p:cNvSpPr/>
          <p:nvPr/>
        </p:nvSpPr>
        <p:spPr>
          <a:xfrm>
            <a:off x="7036920" y="2250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"/>
          <p:cNvSpPr/>
          <p:nvPr/>
        </p:nvSpPr>
        <p:spPr>
          <a:xfrm>
            <a:off x="7036920" y="226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"/>
          <p:cNvSpPr/>
          <p:nvPr/>
        </p:nvSpPr>
        <p:spPr>
          <a:xfrm>
            <a:off x="7036920" y="226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"/>
          <p:cNvSpPr/>
          <p:nvPr/>
        </p:nvSpPr>
        <p:spPr>
          <a:xfrm>
            <a:off x="7036920" y="2273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"/>
          <p:cNvSpPr/>
          <p:nvPr/>
        </p:nvSpPr>
        <p:spPr>
          <a:xfrm>
            <a:off x="7041600" y="2278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"/>
          <p:cNvSpPr/>
          <p:nvPr/>
        </p:nvSpPr>
        <p:spPr>
          <a:xfrm>
            <a:off x="7041600" y="228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"/>
          <p:cNvSpPr/>
          <p:nvPr/>
        </p:nvSpPr>
        <p:spPr>
          <a:xfrm>
            <a:off x="704628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"/>
          <p:cNvSpPr/>
          <p:nvPr/>
        </p:nvSpPr>
        <p:spPr>
          <a:xfrm>
            <a:off x="704628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"/>
          <p:cNvSpPr/>
          <p:nvPr/>
        </p:nvSpPr>
        <p:spPr>
          <a:xfrm>
            <a:off x="7050960" y="2297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"/>
          <p:cNvSpPr/>
          <p:nvPr/>
        </p:nvSpPr>
        <p:spPr>
          <a:xfrm flipV="1">
            <a:off x="7060680" y="2288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"/>
          <p:cNvSpPr/>
          <p:nvPr/>
        </p:nvSpPr>
        <p:spPr>
          <a:xfrm flipV="1">
            <a:off x="7065360" y="228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"/>
          <p:cNvSpPr/>
          <p:nvPr/>
        </p:nvSpPr>
        <p:spPr>
          <a:xfrm flipV="1">
            <a:off x="7070040" y="22644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"/>
          <p:cNvSpPr/>
          <p:nvPr/>
        </p:nvSpPr>
        <p:spPr>
          <a:xfrm flipV="1">
            <a:off x="7075080" y="224064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"/>
          <p:cNvSpPr/>
          <p:nvPr/>
        </p:nvSpPr>
        <p:spPr>
          <a:xfrm flipV="1">
            <a:off x="7084440" y="2221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"/>
          <p:cNvSpPr/>
          <p:nvPr/>
        </p:nvSpPr>
        <p:spPr>
          <a:xfrm flipV="1">
            <a:off x="708912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"/>
          <p:cNvSpPr/>
          <p:nvPr/>
        </p:nvSpPr>
        <p:spPr>
          <a:xfrm flipV="1">
            <a:off x="7089120" y="2211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"/>
          <p:cNvSpPr/>
          <p:nvPr/>
        </p:nvSpPr>
        <p:spPr>
          <a:xfrm flipH="1">
            <a:off x="7089120" y="2211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"/>
          <p:cNvSpPr/>
          <p:nvPr/>
        </p:nvSpPr>
        <p:spPr>
          <a:xfrm>
            <a:off x="708912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"/>
          <p:cNvSpPr/>
          <p:nvPr/>
        </p:nvSpPr>
        <p:spPr>
          <a:xfrm flipH="1">
            <a:off x="7084440" y="2221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"/>
          <p:cNvSpPr/>
          <p:nvPr/>
        </p:nvSpPr>
        <p:spPr>
          <a:xfrm>
            <a:off x="708444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"/>
          <p:cNvSpPr/>
          <p:nvPr/>
        </p:nvSpPr>
        <p:spPr>
          <a:xfrm flipH="1">
            <a:off x="7079760" y="2245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"/>
          <p:cNvSpPr/>
          <p:nvPr/>
        </p:nvSpPr>
        <p:spPr>
          <a:xfrm>
            <a:off x="7079760" y="2264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"/>
          <p:cNvSpPr/>
          <p:nvPr/>
        </p:nvSpPr>
        <p:spPr>
          <a:xfrm flipV="1">
            <a:off x="7084440" y="2264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"/>
          <p:cNvSpPr/>
          <p:nvPr/>
        </p:nvSpPr>
        <p:spPr>
          <a:xfrm flipV="1">
            <a:off x="7089120" y="22500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"/>
          <p:cNvSpPr/>
          <p:nvPr/>
        </p:nvSpPr>
        <p:spPr>
          <a:xfrm flipV="1">
            <a:off x="7108200" y="2245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"/>
          <p:cNvSpPr/>
          <p:nvPr/>
        </p:nvSpPr>
        <p:spPr>
          <a:xfrm flipV="1">
            <a:off x="7112880" y="22356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"/>
          <p:cNvSpPr/>
          <p:nvPr/>
        </p:nvSpPr>
        <p:spPr>
          <a:xfrm flipV="1">
            <a:off x="7117920" y="221652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"/>
          <p:cNvSpPr/>
          <p:nvPr/>
        </p:nvSpPr>
        <p:spPr>
          <a:xfrm flipV="1">
            <a:off x="7131960" y="22071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"/>
          <p:cNvSpPr/>
          <p:nvPr/>
        </p:nvSpPr>
        <p:spPr>
          <a:xfrm flipV="1">
            <a:off x="7137000" y="21927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"/>
          <p:cNvSpPr/>
          <p:nvPr/>
        </p:nvSpPr>
        <p:spPr>
          <a:xfrm flipV="1">
            <a:off x="7146360" y="2188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"/>
          <p:cNvSpPr/>
          <p:nvPr/>
        </p:nvSpPr>
        <p:spPr>
          <a:xfrm flipV="1">
            <a:off x="715104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"/>
          <p:cNvSpPr/>
          <p:nvPr/>
        </p:nvSpPr>
        <p:spPr>
          <a:xfrm>
            <a:off x="715104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"/>
          <p:cNvSpPr/>
          <p:nvPr/>
        </p:nvSpPr>
        <p:spPr>
          <a:xfrm>
            <a:off x="715104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"/>
          <p:cNvSpPr/>
          <p:nvPr/>
        </p:nvSpPr>
        <p:spPr>
          <a:xfrm flipH="1">
            <a:off x="7146360" y="2192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"/>
          <p:cNvSpPr/>
          <p:nvPr/>
        </p:nvSpPr>
        <p:spPr>
          <a:xfrm>
            <a:off x="714636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"/>
          <p:cNvSpPr/>
          <p:nvPr/>
        </p:nvSpPr>
        <p:spPr>
          <a:xfrm flipH="1">
            <a:off x="7141680" y="219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"/>
          <p:cNvSpPr/>
          <p:nvPr/>
        </p:nvSpPr>
        <p:spPr>
          <a:xfrm>
            <a:off x="714168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"/>
          <p:cNvSpPr/>
          <p:nvPr/>
        </p:nvSpPr>
        <p:spPr>
          <a:xfrm flipH="1">
            <a:off x="7137000" y="220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"/>
          <p:cNvSpPr/>
          <p:nvPr/>
        </p:nvSpPr>
        <p:spPr>
          <a:xfrm>
            <a:off x="713700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"/>
          <p:cNvSpPr/>
          <p:nvPr/>
        </p:nvSpPr>
        <p:spPr>
          <a:xfrm flipH="1">
            <a:off x="7131960" y="221184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"/>
          <p:cNvSpPr/>
          <p:nvPr/>
        </p:nvSpPr>
        <p:spPr>
          <a:xfrm>
            <a:off x="713196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"/>
          <p:cNvSpPr/>
          <p:nvPr/>
        </p:nvSpPr>
        <p:spPr>
          <a:xfrm>
            <a:off x="713196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"/>
          <p:cNvSpPr/>
          <p:nvPr/>
        </p:nvSpPr>
        <p:spPr>
          <a:xfrm>
            <a:off x="7131960" y="225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"/>
          <p:cNvSpPr/>
          <p:nvPr/>
        </p:nvSpPr>
        <p:spPr>
          <a:xfrm>
            <a:off x="7131960" y="22597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"/>
          <p:cNvSpPr/>
          <p:nvPr/>
        </p:nvSpPr>
        <p:spPr>
          <a:xfrm>
            <a:off x="713700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"/>
          <p:cNvSpPr/>
          <p:nvPr/>
        </p:nvSpPr>
        <p:spPr>
          <a:xfrm>
            <a:off x="7137000" y="228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"/>
          <p:cNvSpPr/>
          <p:nvPr/>
        </p:nvSpPr>
        <p:spPr>
          <a:xfrm>
            <a:off x="714168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"/>
          <p:cNvSpPr/>
          <p:nvPr/>
        </p:nvSpPr>
        <p:spPr>
          <a:xfrm flipV="1">
            <a:off x="7146360" y="22788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"/>
          <p:cNvSpPr/>
          <p:nvPr/>
        </p:nvSpPr>
        <p:spPr>
          <a:xfrm flipV="1">
            <a:off x="7160760" y="2273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"/>
          <p:cNvSpPr/>
          <p:nvPr/>
        </p:nvSpPr>
        <p:spPr>
          <a:xfrm flipV="1">
            <a:off x="7165440" y="224532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"/>
          <p:cNvSpPr/>
          <p:nvPr/>
        </p:nvSpPr>
        <p:spPr>
          <a:xfrm flipV="1">
            <a:off x="7189200" y="2192760"/>
            <a:ext cx="3816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"/>
          <p:cNvSpPr/>
          <p:nvPr/>
        </p:nvSpPr>
        <p:spPr>
          <a:xfrm flipV="1">
            <a:off x="7227360" y="21787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"/>
          <p:cNvSpPr/>
          <p:nvPr/>
        </p:nvSpPr>
        <p:spPr>
          <a:xfrm flipV="1">
            <a:off x="7237080" y="21643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"/>
          <p:cNvSpPr/>
          <p:nvPr/>
        </p:nvSpPr>
        <p:spPr>
          <a:xfrm flipV="1">
            <a:off x="7246440" y="2121480"/>
            <a:ext cx="241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"/>
          <p:cNvSpPr/>
          <p:nvPr/>
        </p:nvSpPr>
        <p:spPr>
          <a:xfrm flipV="1">
            <a:off x="7270560" y="2107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"/>
          <p:cNvSpPr/>
          <p:nvPr/>
        </p:nvSpPr>
        <p:spPr>
          <a:xfrm flipV="1">
            <a:off x="7279920" y="2059200"/>
            <a:ext cx="1440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"/>
          <p:cNvSpPr/>
          <p:nvPr/>
        </p:nvSpPr>
        <p:spPr>
          <a:xfrm flipV="1">
            <a:off x="7294320" y="2049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"/>
          <p:cNvSpPr/>
          <p:nvPr/>
        </p:nvSpPr>
        <p:spPr>
          <a:xfrm flipV="1">
            <a:off x="7294320" y="2040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"/>
          <p:cNvSpPr/>
          <p:nvPr/>
        </p:nvSpPr>
        <p:spPr>
          <a:xfrm flipV="1">
            <a:off x="7299000" y="20214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"/>
          <p:cNvSpPr/>
          <p:nvPr/>
        </p:nvSpPr>
        <p:spPr>
          <a:xfrm flipH="1" flipV="1">
            <a:off x="7294320" y="2002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"/>
          <p:cNvSpPr/>
          <p:nvPr/>
        </p:nvSpPr>
        <p:spPr>
          <a:xfrm flipV="1">
            <a:off x="7294320" y="1997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"/>
          <p:cNvSpPr/>
          <p:nvPr/>
        </p:nvSpPr>
        <p:spPr>
          <a:xfrm flipH="1" flipV="1">
            <a:off x="7289280" y="1987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"/>
          <p:cNvSpPr/>
          <p:nvPr/>
        </p:nvSpPr>
        <p:spPr>
          <a:xfrm flipV="1">
            <a:off x="728928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"/>
          <p:cNvSpPr/>
          <p:nvPr/>
        </p:nvSpPr>
        <p:spPr>
          <a:xfrm flipH="1">
            <a:off x="7284600" y="1983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"/>
          <p:cNvSpPr/>
          <p:nvPr/>
        </p:nvSpPr>
        <p:spPr>
          <a:xfrm>
            <a:off x="728460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"/>
          <p:cNvSpPr/>
          <p:nvPr/>
        </p:nvSpPr>
        <p:spPr>
          <a:xfrm flipH="1">
            <a:off x="7279920" y="198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"/>
          <p:cNvSpPr/>
          <p:nvPr/>
        </p:nvSpPr>
        <p:spPr>
          <a:xfrm>
            <a:off x="7279920" y="198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"/>
          <p:cNvSpPr/>
          <p:nvPr/>
        </p:nvSpPr>
        <p:spPr>
          <a:xfrm flipH="1">
            <a:off x="7275240" y="1992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"/>
          <p:cNvSpPr/>
          <p:nvPr/>
        </p:nvSpPr>
        <p:spPr>
          <a:xfrm flipH="1">
            <a:off x="7265520" y="200700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"/>
          <p:cNvSpPr/>
          <p:nvPr/>
        </p:nvSpPr>
        <p:spPr>
          <a:xfrm flipH="1">
            <a:off x="7260840" y="2035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"/>
          <p:cNvSpPr/>
          <p:nvPr/>
        </p:nvSpPr>
        <p:spPr>
          <a:xfrm flipH="1">
            <a:off x="7256160" y="2045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"/>
          <p:cNvSpPr/>
          <p:nvPr/>
        </p:nvSpPr>
        <p:spPr>
          <a:xfrm flipH="1">
            <a:off x="7241760" y="2064240"/>
            <a:ext cx="144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"/>
          <p:cNvSpPr/>
          <p:nvPr/>
        </p:nvSpPr>
        <p:spPr>
          <a:xfrm>
            <a:off x="7241760" y="2107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"/>
          <p:cNvSpPr/>
          <p:nvPr/>
        </p:nvSpPr>
        <p:spPr>
          <a:xfrm flipH="1">
            <a:off x="7232400" y="2126160"/>
            <a:ext cx="936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"/>
          <p:cNvSpPr/>
          <p:nvPr/>
        </p:nvSpPr>
        <p:spPr>
          <a:xfrm>
            <a:off x="7232400" y="21834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"/>
          <p:cNvSpPr/>
          <p:nvPr/>
        </p:nvSpPr>
        <p:spPr>
          <a:xfrm>
            <a:off x="7232400" y="220248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"/>
          <p:cNvSpPr/>
          <p:nvPr/>
        </p:nvSpPr>
        <p:spPr>
          <a:xfrm>
            <a:off x="7232400" y="2250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"/>
          <p:cNvSpPr/>
          <p:nvPr/>
        </p:nvSpPr>
        <p:spPr>
          <a:xfrm>
            <a:off x="7237080" y="2264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"/>
          <p:cNvSpPr/>
          <p:nvPr/>
        </p:nvSpPr>
        <p:spPr>
          <a:xfrm>
            <a:off x="7241760" y="2278800"/>
            <a:ext cx="237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"/>
          <p:cNvSpPr/>
          <p:nvPr/>
        </p:nvSpPr>
        <p:spPr>
          <a:xfrm>
            <a:off x="7265520" y="2311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"/>
          <p:cNvSpPr/>
          <p:nvPr/>
        </p:nvSpPr>
        <p:spPr>
          <a:xfrm flipV="1">
            <a:off x="7275240" y="23072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"/>
          <p:cNvSpPr/>
          <p:nvPr/>
        </p:nvSpPr>
        <p:spPr>
          <a:xfrm flipV="1">
            <a:off x="7303680" y="22978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"/>
          <p:cNvSpPr/>
          <p:nvPr/>
        </p:nvSpPr>
        <p:spPr>
          <a:xfrm flipV="1">
            <a:off x="7318080" y="22834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"/>
          <p:cNvSpPr/>
          <p:nvPr/>
        </p:nvSpPr>
        <p:spPr>
          <a:xfrm flipV="1">
            <a:off x="7327440" y="22737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"/>
          <p:cNvSpPr/>
          <p:nvPr/>
        </p:nvSpPr>
        <p:spPr>
          <a:xfrm flipV="1">
            <a:off x="7332480" y="2264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"/>
          <p:cNvSpPr/>
          <p:nvPr/>
        </p:nvSpPr>
        <p:spPr>
          <a:xfrm flipV="1">
            <a:off x="7337160" y="2254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"/>
          <p:cNvSpPr/>
          <p:nvPr/>
        </p:nvSpPr>
        <p:spPr>
          <a:xfrm flipV="1">
            <a:off x="7337160" y="225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"/>
          <p:cNvSpPr/>
          <p:nvPr/>
        </p:nvSpPr>
        <p:spPr>
          <a:xfrm flipV="1">
            <a:off x="733716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"/>
          <p:cNvSpPr/>
          <p:nvPr/>
        </p:nvSpPr>
        <p:spPr>
          <a:xfrm flipH="1" flipV="1">
            <a:off x="7332480" y="2235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"/>
          <p:cNvSpPr/>
          <p:nvPr/>
        </p:nvSpPr>
        <p:spPr>
          <a:xfrm flipH="1">
            <a:off x="7327440" y="2235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"/>
          <p:cNvSpPr/>
          <p:nvPr/>
        </p:nvSpPr>
        <p:spPr>
          <a:xfrm flipH="1">
            <a:off x="7322760" y="2235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"/>
          <p:cNvSpPr/>
          <p:nvPr/>
        </p:nvSpPr>
        <p:spPr>
          <a:xfrm flipH="1">
            <a:off x="7313400" y="22356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"/>
          <p:cNvSpPr/>
          <p:nvPr/>
        </p:nvSpPr>
        <p:spPr>
          <a:xfrm>
            <a:off x="731340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"/>
          <p:cNvSpPr/>
          <p:nvPr/>
        </p:nvSpPr>
        <p:spPr>
          <a:xfrm>
            <a:off x="7313400" y="225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"/>
          <p:cNvSpPr/>
          <p:nvPr/>
        </p:nvSpPr>
        <p:spPr>
          <a:xfrm>
            <a:off x="7313400" y="2254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"/>
          <p:cNvSpPr/>
          <p:nvPr/>
        </p:nvSpPr>
        <p:spPr>
          <a:xfrm>
            <a:off x="731808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"/>
          <p:cNvSpPr/>
          <p:nvPr/>
        </p:nvSpPr>
        <p:spPr>
          <a:xfrm>
            <a:off x="732276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"/>
          <p:cNvSpPr/>
          <p:nvPr/>
        </p:nvSpPr>
        <p:spPr>
          <a:xfrm flipV="1">
            <a:off x="7327440" y="22546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"/>
          <p:cNvSpPr/>
          <p:nvPr/>
        </p:nvSpPr>
        <p:spPr>
          <a:xfrm>
            <a:off x="7341840" y="2254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"/>
          <p:cNvSpPr/>
          <p:nvPr/>
        </p:nvSpPr>
        <p:spPr>
          <a:xfrm flipV="1">
            <a:off x="7351560" y="22453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"/>
          <p:cNvSpPr/>
          <p:nvPr/>
        </p:nvSpPr>
        <p:spPr>
          <a:xfrm flipV="1">
            <a:off x="7370640" y="222624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"/>
          <p:cNvSpPr/>
          <p:nvPr/>
        </p:nvSpPr>
        <p:spPr>
          <a:xfrm flipV="1">
            <a:off x="7399080" y="22165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"/>
          <p:cNvSpPr/>
          <p:nvPr/>
        </p:nvSpPr>
        <p:spPr>
          <a:xfrm flipV="1">
            <a:off x="7413480" y="22024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"/>
          <p:cNvSpPr/>
          <p:nvPr/>
        </p:nvSpPr>
        <p:spPr>
          <a:xfrm flipV="1">
            <a:off x="7427880" y="21927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"/>
          <p:cNvSpPr/>
          <p:nvPr/>
        </p:nvSpPr>
        <p:spPr>
          <a:xfrm>
            <a:off x="7437240" y="2192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"/>
          <p:cNvSpPr/>
          <p:nvPr/>
        </p:nvSpPr>
        <p:spPr>
          <a:xfrm flipV="1">
            <a:off x="744192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"/>
          <p:cNvSpPr/>
          <p:nvPr/>
        </p:nvSpPr>
        <p:spPr>
          <a:xfrm flipV="1">
            <a:off x="7441920" y="2183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"/>
          <p:cNvSpPr/>
          <p:nvPr/>
        </p:nvSpPr>
        <p:spPr>
          <a:xfrm flipH="1">
            <a:off x="7441920" y="2183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"/>
          <p:cNvSpPr/>
          <p:nvPr/>
        </p:nvSpPr>
        <p:spPr>
          <a:xfrm flipH="1">
            <a:off x="7437240" y="218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"/>
          <p:cNvSpPr/>
          <p:nvPr/>
        </p:nvSpPr>
        <p:spPr>
          <a:xfrm>
            <a:off x="743724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"/>
          <p:cNvSpPr/>
          <p:nvPr/>
        </p:nvSpPr>
        <p:spPr>
          <a:xfrm>
            <a:off x="743724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"/>
          <p:cNvSpPr/>
          <p:nvPr/>
        </p:nvSpPr>
        <p:spPr>
          <a:xfrm flipH="1">
            <a:off x="7432560" y="219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"/>
          <p:cNvSpPr/>
          <p:nvPr/>
        </p:nvSpPr>
        <p:spPr>
          <a:xfrm>
            <a:off x="743256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"/>
          <p:cNvSpPr/>
          <p:nvPr/>
        </p:nvSpPr>
        <p:spPr>
          <a:xfrm>
            <a:off x="743256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"/>
          <p:cNvSpPr/>
          <p:nvPr/>
        </p:nvSpPr>
        <p:spPr>
          <a:xfrm>
            <a:off x="743256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"/>
          <p:cNvSpPr/>
          <p:nvPr/>
        </p:nvSpPr>
        <p:spPr>
          <a:xfrm>
            <a:off x="7432560" y="221652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"/>
          <p:cNvSpPr/>
          <p:nvPr/>
        </p:nvSpPr>
        <p:spPr>
          <a:xfrm>
            <a:off x="743256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"/>
          <p:cNvSpPr/>
          <p:nvPr/>
        </p:nvSpPr>
        <p:spPr>
          <a:xfrm flipH="1">
            <a:off x="7427880" y="225000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"/>
          <p:cNvSpPr/>
          <p:nvPr/>
        </p:nvSpPr>
        <p:spPr>
          <a:xfrm>
            <a:off x="742788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"/>
          <p:cNvSpPr/>
          <p:nvPr/>
        </p:nvSpPr>
        <p:spPr>
          <a:xfrm flipH="1">
            <a:off x="7422840" y="22834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"/>
          <p:cNvSpPr/>
          <p:nvPr/>
        </p:nvSpPr>
        <p:spPr>
          <a:xfrm>
            <a:off x="7422840" y="230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"/>
          <p:cNvSpPr/>
          <p:nvPr/>
        </p:nvSpPr>
        <p:spPr>
          <a:xfrm>
            <a:off x="742284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"/>
          <p:cNvSpPr/>
          <p:nvPr/>
        </p:nvSpPr>
        <p:spPr>
          <a:xfrm flipV="1">
            <a:off x="7422840" y="2302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"/>
          <p:cNvSpPr/>
          <p:nvPr/>
        </p:nvSpPr>
        <p:spPr>
          <a:xfrm flipV="1">
            <a:off x="7422840" y="22881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"/>
          <p:cNvSpPr/>
          <p:nvPr/>
        </p:nvSpPr>
        <p:spPr>
          <a:xfrm flipV="1">
            <a:off x="7427880" y="2278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"/>
          <p:cNvSpPr/>
          <p:nvPr/>
        </p:nvSpPr>
        <p:spPr>
          <a:xfrm flipV="1">
            <a:off x="743256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"/>
          <p:cNvSpPr/>
          <p:nvPr/>
        </p:nvSpPr>
        <p:spPr>
          <a:xfrm flipV="1">
            <a:off x="7432560" y="2264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"/>
          <p:cNvSpPr/>
          <p:nvPr/>
        </p:nvSpPr>
        <p:spPr>
          <a:xfrm flipV="1">
            <a:off x="7437240" y="225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"/>
          <p:cNvSpPr/>
          <p:nvPr/>
        </p:nvSpPr>
        <p:spPr>
          <a:xfrm flipV="1">
            <a:off x="7441920" y="22406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"/>
          <p:cNvSpPr/>
          <p:nvPr/>
        </p:nvSpPr>
        <p:spPr>
          <a:xfrm flipV="1">
            <a:off x="7456320" y="22356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"/>
          <p:cNvSpPr/>
          <p:nvPr/>
        </p:nvSpPr>
        <p:spPr>
          <a:xfrm flipV="1">
            <a:off x="7465680" y="2230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"/>
          <p:cNvSpPr/>
          <p:nvPr/>
        </p:nvSpPr>
        <p:spPr>
          <a:xfrm>
            <a:off x="7475400" y="22309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"/>
          <p:cNvSpPr/>
          <p:nvPr/>
        </p:nvSpPr>
        <p:spPr>
          <a:xfrm>
            <a:off x="7494480" y="2230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"/>
          <p:cNvSpPr/>
          <p:nvPr/>
        </p:nvSpPr>
        <p:spPr>
          <a:xfrm>
            <a:off x="7503840" y="2230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"/>
          <p:cNvSpPr/>
          <p:nvPr/>
        </p:nvSpPr>
        <p:spPr>
          <a:xfrm>
            <a:off x="7508880" y="223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"/>
          <p:cNvSpPr/>
          <p:nvPr/>
        </p:nvSpPr>
        <p:spPr>
          <a:xfrm>
            <a:off x="7513560" y="2230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"/>
          <p:cNvSpPr/>
          <p:nvPr/>
        </p:nvSpPr>
        <p:spPr>
          <a:xfrm>
            <a:off x="7522920" y="2230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"/>
          <p:cNvSpPr/>
          <p:nvPr/>
        </p:nvSpPr>
        <p:spPr>
          <a:xfrm flipV="1">
            <a:off x="753732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"/>
          <p:cNvSpPr/>
          <p:nvPr/>
        </p:nvSpPr>
        <p:spPr>
          <a:xfrm flipV="1">
            <a:off x="7537320" y="22215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"/>
          <p:cNvSpPr/>
          <p:nvPr/>
        </p:nvSpPr>
        <p:spPr>
          <a:xfrm flipV="1">
            <a:off x="754704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"/>
          <p:cNvSpPr/>
          <p:nvPr/>
        </p:nvSpPr>
        <p:spPr>
          <a:xfrm flipV="1">
            <a:off x="755172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"/>
          <p:cNvSpPr/>
          <p:nvPr/>
        </p:nvSpPr>
        <p:spPr>
          <a:xfrm flipV="1">
            <a:off x="755640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"/>
          <p:cNvSpPr/>
          <p:nvPr/>
        </p:nvSpPr>
        <p:spPr>
          <a:xfrm flipV="1">
            <a:off x="7556400" y="21927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"/>
          <p:cNvSpPr/>
          <p:nvPr/>
        </p:nvSpPr>
        <p:spPr>
          <a:xfrm flipV="1">
            <a:off x="756612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"/>
          <p:cNvSpPr/>
          <p:nvPr/>
        </p:nvSpPr>
        <p:spPr>
          <a:xfrm flipV="1">
            <a:off x="7566120" y="2173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"/>
          <p:cNvSpPr/>
          <p:nvPr/>
        </p:nvSpPr>
        <p:spPr>
          <a:xfrm flipV="1">
            <a:off x="757080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"/>
          <p:cNvSpPr/>
          <p:nvPr/>
        </p:nvSpPr>
        <p:spPr>
          <a:xfrm flipV="1">
            <a:off x="7570800" y="2159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"/>
          <p:cNvSpPr/>
          <p:nvPr/>
        </p:nvSpPr>
        <p:spPr>
          <a:xfrm flipV="1">
            <a:off x="757548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"/>
          <p:cNvSpPr/>
          <p:nvPr/>
        </p:nvSpPr>
        <p:spPr>
          <a:xfrm flipV="1">
            <a:off x="7575480" y="214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"/>
          <p:cNvSpPr/>
          <p:nvPr/>
        </p:nvSpPr>
        <p:spPr>
          <a:xfrm flipH="1">
            <a:off x="7570800" y="2149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"/>
          <p:cNvSpPr/>
          <p:nvPr/>
        </p:nvSpPr>
        <p:spPr>
          <a:xfrm flipH="1">
            <a:off x="7566120" y="2149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"/>
          <p:cNvSpPr/>
          <p:nvPr/>
        </p:nvSpPr>
        <p:spPr>
          <a:xfrm flipH="1">
            <a:off x="7561080" y="21643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"/>
          <p:cNvSpPr/>
          <p:nvPr/>
        </p:nvSpPr>
        <p:spPr>
          <a:xfrm>
            <a:off x="756108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"/>
          <p:cNvSpPr/>
          <p:nvPr/>
        </p:nvSpPr>
        <p:spPr>
          <a:xfrm flipH="1">
            <a:off x="7556400" y="218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"/>
          <p:cNvSpPr/>
          <p:nvPr/>
        </p:nvSpPr>
        <p:spPr>
          <a:xfrm>
            <a:off x="7556400" y="2188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"/>
          <p:cNvSpPr/>
          <p:nvPr/>
        </p:nvSpPr>
        <p:spPr>
          <a:xfrm>
            <a:off x="755640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"/>
          <p:cNvSpPr/>
          <p:nvPr/>
        </p:nvSpPr>
        <p:spPr>
          <a:xfrm flipH="1">
            <a:off x="7551720" y="220248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"/>
          <p:cNvSpPr/>
          <p:nvPr/>
        </p:nvSpPr>
        <p:spPr>
          <a:xfrm>
            <a:off x="755172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"/>
          <p:cNvSpPr/>
          <p:nvPr/>
        </p:nvSpPr>
        <p:spPr>
          <a:xfrm>
            <a:off x="7551720" y="225000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"/>
          <p:cNvSpPr/>
          <p:nvPr/>
        </p:nvSpPr>
        <p:spPr>
          <a:xfrm>
            <a:off x="755172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"/>
          <p:cNvSpPr/>
          <p:nvPr/>
        </p:nvSpPr>
        <p:spPr>
          <a:xfrm>
            <a:off x="7556400" y="22834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"/>
          <p:cNvSpPr/>
          <p:nvPr/>
        </p:nvSpPr>
        <p:spPr>
          <a:xfrm>
            <a:off x="7566120" y="230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"/>
          <p:cNvSpPr/>
          <p:nvPr/>
        </p:nvSpPr>
        <p:spPr>
          <a:xfrm>
            <a:off x="7570800" y="23025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"/>
          <p:cNvSpPr/>
          <p:nvPr/>
        </p:nvSpPr>
        <p:spPr>
          <a:xfrm>
            <a:off x="7589880" y="23025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"/>
          <p:cNvSpPr/>
          <p:nvPr/>
        </p:nvSpPr>
        <p:spPr>
          <a:xfrm flipV="1">
            <a:off x="7599240" y="228816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"/>
          <p:cNvSpPr/>
          <p:nvPr/>
        </p:nvSpPr>
        <p:spPr>
          <a:xfrm flipV="1">
            <a:off x="7623000" y="2278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"/>
          <p:cNvSpPr/>
          <p:nvPr/>
        </p:nvSpPr>
        <p:spPr>
          <a:xfrm flipV="1">
            <a:off x="7628040" y="22737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"/>
          <p:cNvSpPr/>
          <p:nvPr/>
        </p:nvSpPr>
        <p:spPr>
          <a:xfrm flipV="1">
            <a:off x="7637400" y="2240640"/>
            <a:ext cx="2880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"/>
          <p:cNvSpPr/>
          <p:nvPr/>
        </p:nvSpPr>
        <p:spPr>
          <a:xfrm flipV="1">
            <a:off x="7666200" y="2230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"/>
          <p:cNvSpPr/>
          <p:nvPr/>
        </p:nvSpPr>
        <p:spPr>
          <a:xfrm flipV="1">
            <a:off x="7670880" y="2226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"/>
          <p:cNvSpPr/>
          <p:nvPr/>
        </p:nvSpPr>
        <p:spPr>
          <a:xfrm flipV="1">
            <a:off x="7675560" y="2216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"/>
          <p:cNvSpPr/>
          <p:nvPr/>
        </p:nvSpPr>
        <p:spPr>
          <a:xfrm flipV="1">
            <a:off x="7680240" y="2197800"/>
            <a:ext cx="972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"/>
          <p:cNvSpPr/>
          <p:nvPr/>
        </p:nvSpPr>
        <p:spPr>
          <a:xfrm flipV="1">
            <a:off x="7689960" y="2188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"/>
          <p:cNvSpPr/>
          <p:nvPr/>
        </p:nvSpPr>
        <p:spPr>
          <a:xfrm flipV="1">
            <a:off x="7694640" y="2178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"/>
          <p:cNvSpPr/>
          <p:nvPr/>
        </p:nvSpPr>
        <p:spPr>
          <a:xfrm flipV="1">
            <a:off x="7694640" y="2169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"/>
          <p:cNvSpPr/>
          <p:nvPr/>
        </p:nvSpPr>
        <p:spPr>
          <a:xfrm flipV="1">
            <a:off x="769464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"/>
          <p:cNvSpPr/>
          <p:nvPr/>
        </p:nvSpPr>
        <p:spPr>
          <a:xfrm>
            <a:off x="769464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"/>
          <p:cNvSpPr/>
          <p:nvPr/>
        </p:nvSpPr>
        <p:spPr>
          <a:xfrm flipH="1">
            <a:off x="7689960" y="2169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"/>
          <p:cNvSpPr/>
          <p:nvPr/>
        </p:nvSpPr>
        <p:spPr>
          <a:xfrm>
            <a:off x="76899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"/>
          <p:cNvSpPr/>
          <p:nvPr/>
        </p:nvSpPr>
        <p:spPr>
          <a:xfrm flipH="1">
            <a:off x="7685280" y="2173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"/>
          <p:cNvSpPr/>
          <p:nvPr/>
        </p:nvSpPr>
        <p:spPr>
          <a:xfrm>
            <a:off x="768528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"/>
          <p:cNvSpPr/>
          <p:nvPr/>
        </p:nvSpPr>
        <p:spPr>
          <a:xfrm flipH="1">
            <a:off x="7680240" y="21834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"/>
          <p:cNvSpPr/>
          <p:nvPr/>
        </p:nvSpPr>
        <p:spPr>
          <a:xfrm flipH="1">
            <a:off x="7675560" y="2192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"/>
          <p:cNvSpPr/>
          <p:nvPr/>
        </p:nvSpPr>
        <p:spPr>
          <a:xfrm>
            <a:off x="767556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"/>
          <p:cNvSpPr/>
          <p:nvPr/>
        </p:nvSpPr>
        <p:spPr>
          <a:xfrm flipH="1">
            <a:off x="7670880" y="2207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"/>
          <p:cNvSpPr/>
          <p:nvPr/>
        </p:nvSpPr>
        <p:spPr>
          <a:xfrm>
            <a:off x="767088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"/>
          <p:cNvSpPr/>
          <p:nvPr/>
        </p:nvSpPr>
        <p:spPr>
          <a:xfrm>
            <a:off x="7670880" y="223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"/>
          <p:cNvSpPr/>
          <p:nvPr/>
        </p:nvSpPr>
        <p:spPr>
          <a:xfrm>
            <a:off x="7670880" y="224064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"/>
          <p:cNvSpPr/>
          <p:nvPr/>
        </p:nvSpPr>
        <p:spPr>
          <a:xfrm>
            <a:off x="7670880" y="2278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"/>
          <p:cNvSpPr/>
          <p:nvPr/>
        </p:nvSpPr>
        <p:spPr>
          <a:xfrm>
            <a:off x="7675560" y="2288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"/>
          <p:cNvSpPr/>
          <p:nvPr/>
        </p:nvSpPr>
        <p:spPr>
          <a:xfrm>
            <a:off x="7675560" y="22978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"/>
          <p:cNvSpPr/>
          <p:nvPr/>
        </p:nvSpPr>
        <p:spPr>
          <a:xfrm>
            <a:off x="7680240" y="2311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"/>
          <p:cNvSpPr/>
          <p:nvPr/>
        </p:nvSpPr>
        <p:spPr>
          <a:xfrm>
            <a:off x="7685280" y="2321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"/>
          <p:cNvSpPr/>
          <p:nvPr/>
        </p:nvSpPr>
        <p:spPr>
          <a:xfrm>
            <a:off x="7694640" y="2336040"/>
            <a:ext cx="334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"/>
          <p:cNvSpPr/>
          <p:nvPr/>
        </p:nvSpPr>
        <p:spPr>
          <a:xfrm flipV="1">
            <a:off x="7728120" y="2340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"/>
          <p:cNvSpPr/>
          <p:nvPr/>
        </p:nvSpPr>
        <p:spPr>
          <a:xfrm flipV="1">
            <a:off x="7737480" y="2311920"/>
            <a:ext cx="288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"/>
          <p:cNvSpPr/>
          <p:nvPr/>
        </p:nvSpPr>
        <p:spPr>
          <a:xfrm flipV="1">
            <a:off x="7766280" y="2292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"/>
          <p:cNvSpPr/>
          <p:nvPr/>
        </p:nvSpPr>
        <p:spPr>
          <a:xfrm flipV="1">
            <a:off x="7775640" y="2283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"/>
          <p:cNvSpPr/>
          <p:nvPr/>
        </p:nvSpPr>
        <p:spPr>
          <a:xfrm flipV="1">
            <a:off x="7780680" y="22597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"/>
          <p:cNvSpPr/>
          <p:nvPr/>
        </p:nvSpPr>
        <p:spPr>
          <a:xfrm flipH="1" flipV="1">
            <a:off x="7780680" y="2250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"/>
          <p:cNvSpPr/>
          <p:nvPr/>
        </p:nvSpPr>
        <p:spPr>
          <a:xfrm flipV="1">
            <a:off x="778068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"/>
          <p:cNvSpPr/>
          <p:nvPr/>
        </p:nvSpPr>
        <p:spPr>
          <a:xfrm flipH="1" flipV="1">
            <a:off x="7775640" y="22356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"/>
          <p:cNvSpPr/>
          <p:nvPr/>
        </p:nvSpPr>
        <p:spPr>
          <a:xfrm flipH="1" flipV="1">
            <a:off x="7770960" y="223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"/>
          <p:cNvSpPr/>
          <p:nvPr/>
        </p:nvSpPr>
        <p:spPr>
          <a:xfrm flipH="1">
            <a:off x="7766280" y="223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"/>
          <p:cNvSpPr/>
          <p:nvPr/>
        </p:nvSpPr>
        <p:spPr>
          <a:xfrm flipH="1">
            <a:off x="7761600" y="223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"/>
          <p:cNvSpPr/>
          <p:nvPr/>
        </p:nvSpPr>
        <p:spPr>
          <a:xfrm>
            <a:off x="776160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"/>
          <p:cNvSpPr/>
          <p:nvPr/>
        </p:nvSpPr>
        <p:spPr>
          <a:xfrm>
            <a:off x="776160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"/>
          <p:cNvSpPr/>
          <p:nvPr/>
        </p:nvSpPr>
        <p:spPr>
          <a:xfrm>
            <a:off x="776160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"/>
          <p:cNvSpPr/>
          <p:nvPr/>
        </p:nvSpPr>
        <p:spPr>
          <a:xfrm>
            <a:off x="7761600" y="225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"/>
          <p:cNvSpPr/>
          <p:nvPr/>
        </p:nvSpPr>
        <p:spPr>
          <a:xfrm>
            <a:off x="7766280" y="225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"/>
          <p:cNvSpPr/>
          <p:nvPr/>
        </p:nvSpPr>
        <p:spPr>
          <a:xfrm>
            <a:off x="7770960" y="225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"/>
          <p:cNvSpPr/>
          <p:nvPr/>
        </p:nvSpPr>
        <p:spPr>
          <a:xfrm>
            <a:off x="7775640" y="2250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"/>
          <p:cNvSpPr/>
          <p:nvPr/>
        </p:nvSpPr>
        <p:spPr>
          <a:xfrm flipV="1">
            <a:off x="7780680" y="2245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"/>
          <p:cNvSpPr/>
          <p:nvPr/>
        </p:nvSpPr>
        <p:spPr>
          <a:xfrm>
            <a:off x="7790040" y="2245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"/>
          <p:cNvSpPr/>
          <p:nvPr/>
        </p:nvSpPr>
        <p:spPr>
          <a:xfrm flipV="1">
            <a:off x="7794720" y="22406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"/>
          <p:cNvSpPr/>
          <p:nvPr/>
        </p:nvSpPr>
        <p:spPr>
          <a:xfrm flipV="1">
            <a:off x="7813800" y="2235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"/>
          <p:cNvSpPr/>
          <p:nvPr/>
        </p:nvSpPr>
        <p:spPr>
          <a:xfrm flipV="1">
            <a:off x="7818480" y="2216520"/>
            <a:ext cx="288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"/>
          <p:cNvSpPr/>
          <p:nvPr/>
        </p:nvSpPr>
        <p:spPr>
          <a:xfrm flipV="1">
            <a:off x="784728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"/>
          <p:cNvSpPr/>
          <p:nvPr/>
        </p:nvSpPr>
        <p:spPr>
          <a:xfrm flipV="1">
            <a:off x="7851960" y="2207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"/>
          <p:cNvSpPr/>
          <p:nvPr/>
        </p:nvSpPr>
        <p:spPr>
          <a:xfrm flipV="1">
            <a:off x="7856640" y="2202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"/>
          <p:cNvSpPr/>
          <p:nvPr/>
        </p:nvSpPr>
        <p:spPr>
          <a:xfrm flipV="1">
            <a:off x="786636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"/>
          <p:cNvSpPr/>
          <p:nvPr/>
        </p:nvSpPr>
        <p:spPr>
          <a:xfrm flipV="1">
            <a:off x="7866360" y="219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"/>
          <p:cNvSpPr/>
          <p:nvPr/>
        </p:nvSpPr>
        <p:spPr>
          <a:xfrm flipH="1">
            <a:off x="7866360" y="2192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"/>
          <p:cNvSpPr/>
          <p:nvPr/>
        </p:nvSpPr>
        <p:spPr>
          <a:xfrm flipH="1">
            <a:off x="7861680" y="219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"/>
          <p:cNvSpPr/>
          <p:nvPr/>
        </p:nvSpPr>
        <p:spPr>
          <a:xfrm>
            <a:off x="786168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"/>
          <p:cNvSpPr/>
          <p:nvPr/>
        </p:nvSpPr>
        <p:spPr>
          <a:xfrm flipH="1">
            <a:off x="7856640" y="2202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"/>
          <p:cNvSpPr/>
          <p:nvPr/>
        </p:nvSpPr>
        <p:spPr>
          <a:xfrm>
            <a:off x="785664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"/>
          <p:cNvSpPr/>
          <p:nvPr/>
        </p:nvSpPr>
        <p:spPr>
          <a:xfrm>
            <a:off x="78566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"/>
          <p:cNvSpPr/>
          <p:nvPr/>
        </p:nvSpPr>
        <p:spPr>
          <a:xfrm flipH="1">
            <a:off x="785196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"/>
          <p:cNvSpPr/>
          <p:nvPr/>
        </p:nvSpPr>
        <p:spPr>
          <a:xfrm>
            <a:off x="785196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"/>
          <p:cNvSpPr/>
          <p:nvPr/>
        </p:nvSpPr>
        <p:spPr>
          <a:xfrm>
            <a:off x="785196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"/>
          <p:cNvSpPr/>
          <p:nvPr/>
        </p:nvSpPr>
        <p:spPr>
          <a:xfrm>
            <a:off x="785196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"/>
          <p:cNvSpPr/>
          <p:nvPr/>
        </p:nvSpPr>
        <p:spPr>
          <a:xfrm>
            <a:off x="785196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"/>
          <p:cNvSpPr/>
          <p:nvPr/>
        </p:nvSpPr>
        <p:spPr>
          <a:xfrm>
            <a:off x="7851960" y="22500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"/>
          <p:cNvSpPr/>
          <p:nvPr/>
        </p:nvSpPr>
        <p:spPr>
          <a:xfrm>
            <a:off x="7851960" y="2269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"/>
          <p:cNvSpPr/>
          <p:nvPr/>
        </p:nvSpPr>
        <p:spPr>
          <a:xfrm>
            <a:off x="785196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"/>
          <p:cNvSpPr/>
          <p:nvPr/>
        </p:nvSpPr>
        <p:spPr>
          <a:xfrm>
            <a:off x="7856640" y="22834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"/>
          <p:cNvSpPr/>
          <p:nvPr/>
        </p:nvSpPr>
        <p:spPr>
          <a:xfrm>
            <a:off x="786636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"/>
          <p:cNvSpPr/>
          <p:nvPr/>
        </p:nvSpPr>
        <p:spPr>
          <a:xfrm flipV="1">
            <a:off x="787104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"/>
          <p:cNvSpPr/>
          <p:nvPr/>
        </p:nvSpPr>
        <p:spPr>
          <a:xfrm>
            <a:off x="7875720" y="2297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"/>
          <p:cNvSpPr/>
          <p:nvPr/>
        </p:nvSpPr>
        <p:spPr>
          <a:xfrm flipV="1">
            <a:off x="7880760" y="228348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"/>
          <p:cNvSpPr/>
          <p:nvPr/>
        </p:nvSpPr>
        <p:spPr>
          <a:xfrm flipV="1">
            <a:off x="7904520" y="22737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"/>
          <p:cNvSpPr/>
          <p:nvPr/>
        </p:nvSpPr>
        <p:spPr>
          <a:xfrm flipV="1">
            <a:off x="7913880" y="2245320"/>
            <a:ext cx="241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"/>
          <p:cNvSpPr/>
          <p:nvPr/>
        </p:nvSpPr>
        <p:spPr>
          <a:xfrm flipV="1">
            <a:off x="7938000" y="22215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"/>
          <p:cNvSpPr/>
          <p:nvPr/>
        </p:nvSpPr>
        <p:spPr>
          <a:xfrm flipV="1">
            <a:off x="7957080" y="2211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"/>
          <p:cNvSpPr/>
          <p:nvPr/>
        </p:nvSpPr>
        <p:spPr>
          <a:xfrm flipV="1">
            <a:off x="7961760" y="2207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"/>
          <p:cNvSpPr/>
          <p:nvPr/>
        </p:nvSpPr>
        <p:spPr>
          <a:xfrm flipV="1">
            <a:off x="7966440" y="220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"/>
          <p:cNvSpPr/>
          <p:nvPr/>
        </p:nvSpPr>
        <p:spPr>
          <a:xfrm flipV="1">
            <a:off x="7971120" y="2188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"/>
          <p:cNvSpPr/>
          <p:nvPr/>
        </p:nvSpPr>
        <p:spPr>
          <a:xfrm flipV="1">
            <a:off x="7975800" y="2183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"/>
          <p:cNvSpPr/>
          <p:nvPr/>
        </p:nvSpPr>
        <p:spPr>
          <a:xfrm flipV="1">
            <a:off x="798084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"/>
          <p:cNvSpPr/>
          <p:nvPr/>
        </p:nvSpPr>
        <p:spPr>
          <a:xfrm>
            <a:off x="798084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"/>
          <p:cNvSpPr/>
          <p:nvPr/>
        </p:nvSpPr>
        <p:spPr>
          <a:xfrm flipH="1">
            <a:off x="7975800" y="2183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"/>
          <p:cNvSpPr/>
          <p:nvPr/>
        </p:nvSpPr>
        <p:spPr>
          <a:xfrm>
            <a:off x="797580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"/>
          <p:cNvSpPr/>
          <p:nvPr/>
        </p:nvSpPr>
        <p:spPr>
          <a:xfrm flipH="1">
            <a:off x="7971120" y="2188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"/>
          <p:cNvSpPr/>
          <p:nvPr/>
        </p:nvSpPr>
        <p:spPr>
          <a:xfrm flipH="1">
            <a:off x="7966440" y="21927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"/>
          <p:cNvSpPr/>
          <p:nvPr/>
        </p:nvSpPr>
        <p:spPr>
          <a:xfrm flipH="1">
            <a:off x="7961760" y="2216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"/>
          <p:cNvSpPr/>
          <p:nvPr/>
        </p:nvSpPr>
        <p:spPr>
          <a:xfrm>
            <a:off x="796176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"/>
          <p:cNvSpPr/>
          <p:nvPr/>
        </p:nvSpPr>
        <p:spPr>
          <a:xfrm>
            <a:off x="7961760" y="223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"/>
          <p:cNvSpPr/>
          <p:nvPr/>
        </p:nvSpPr>
        <p:spPr>
          <a:xfrm>
            <a:off x="796176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"/>
          <p:cNvSpPr/>
          <p:nvPr/>
        </p:nvSpPr>
        <p:spPr>
          <a:xfrm>
            <a:off x="7961760" y="22500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"/>
          <p:cNvSpPr/>
          <p:nvPr/>
        </p:nvSpPr>
        <p:spPr>
          <a:xfrm>
            <a:off x="7961760" y="226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"/>
          <p:cNvSpPr/>
          <p:nvPr/>
        </p:nvSpPr>
        <p:spPr>
          <a:xfrm>
            <a:off x="7961760" y="2273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"/>
          <p:cNvSpPr/>
          <p:nvPr/>
        </p:nvSpPr>
        <p:spPr>
          <a:xfrm>
            <a:off x="796644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"/>
          <p:cNvSpPr/>
          <p:nvPr/>
        </p:nvSpPr>
        <p:spPr>
          <a:xfrm>
            <a:off x="796644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"/>
          <p:cNvSpPr/>
          <p:nvPr/>
        </p:nvSpPr>
        <p:spPr>
          <a:xfrm flipV="1">
            <a:off x="7971120" y="22978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"/>
          <p:cNvSpPr/>
          <p:nvPr/>
        </p:nvSpPr>
        <p:spPr>
          <a:xfrm flipV="1">
            <a:off x="7985520" y="22881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"/>
          <p:cNvSpPr/>
          <p:nvPr/>
        </p:nvSpPr>
        <p:spPr>
          <a:xfrm flipV="1">
            <a:off x="7999920" y="2278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"/>
          <p:cNvSpPr/>
          <p:nvPr/>
        </p:nvSpPr>
        <p:spPr>
          <a:xfrm flipV="1">
            <a:off x="8009280" y="2254680"/>
            <a:ext cx="288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"/>
          <p:cNvSpPr/>
          <p:nvPr/>
        </p:nvSpPr>
        <p:spPr>
          <a:xfrm flipV="1">
            <a:off x="8038080" y="223092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"/>
          <p:cNvSpPr/>
          <p:nvPr/>
        </p:nvSpPr>
        <p:spPr>
          <a:xfrm flipV="1">
            <a:off x="8052120" y="22215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"/>
          <p:cNvSpPr/>
          <p:nvPr/>
        </p:nvSpPr>
        <p:spPr>
          <a:xfrm flipV="1">
            <a:off x="8061840" y="219780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"/>
          <p:cNvSpPr/>
          <p:nvPr/>
        </p:nvSpPr>
        <p:spPr>
          <a:xfrm flipV="1">
            <a:off x="8080920" y="2188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"/>
          <p:cNvSpPr/>
          <p:nvPr/>
        </p:nvSpPr>
        <p:spPr>
          <a:xfrm flipV="1">
            <a:off x="8080920" y="2173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"/>
          <p:cNvSpPr/>
          <p:nvPr/>
        </p:nvSpPr>
        <p:spPr>
          <a:xfrm flipV="1">
            <a:off x="8090280" y="2169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"/>
          <p:cNvSpPr/>
          <p:nvPr/>
        </p:nvSpPr>
        <p:spPr>
          <a:xfrm flipH="1">
            <a:off x="8090280" y="2169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"/>
          <p:cNvSpPr/>
          <p:nvPr/>
        </p:nvSpPr>
        <p:spPr>
          <a:xfrm>
            <a:off x="809028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"/>
          <p:cNvSpPr/>
          <p:nvPr/>
        </p:nvSpPr>
        <p:spPr>
          <a:xfrm flipH="1">
            <a:off x="8085600" y="217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"/>
          <p:cNvSpPr/>
          <p:nvPr/>
        </p:nvSpPr>
        <p:spPr>
          <a:xfrm>
            <a:off x="8085600" y="2183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"/>
          <p:cNvSpPr/>
          <p:nvPr/>
        </p:nvSpPr>
        <p:spPr>
          <a:xfrm>
            <a:off x="808560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"/>
          <p:cNvSpPr/>
          <p:nvPr/>
        </p:nvSpPr>
        <p:spPr>
          <a:xfrm flipH="1">
            <a:off x="8080920" y="2197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"/>
          <p:cNvSpPr/>
          <p:nvPr/>
        </p:nvSpPr>
        <p:spPr>
          <a:xfrm>
            <a:off x="8080920" y="2207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"/>
          <p:cNvSpPr/>
          <p:nvPr/>
        </p:nvSpPr>
        <p:spPr>
          <a:xfrm flipH="1">
            <a:off x="8076240" y="221652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"/>
          <p:cNvSpPr/>
          <p:nvPr/>
        </p:nvSpPr>
        <p:spPr>
          <a:xfrm>
            <a:off x="807624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"/>
          <p:cNvSpPr/>
          <p:nvPr/>
        </p:nvSpPr>
        <p:spPr>
          <a:xfrm>
            <a:off x="8076240" y="2254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"/>
          <p:cNvSpPr/>
          <p:nvPr/>
        </p:nvSpPr>
        <p:spPr>
          <a:xfrm>
            <a:off x="8076240" y="22644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"/>
          <p:cNvSpPr/>
          <p:nvPr/>
        </p:nvSpPr>
        <p:spPr>
          <a:xfrm>
            <a:off x="8080920" y="2292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"/>
          <p:cNvSpPr/>
          <p:nvPr/>
        </p:nvSpPr>
        <p:spPr>
          <a:xfrm>
            <a:off x="8085600" y="23025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"/>
          <p:cNvSpPr/>
          <p:nvPr/>
        </p:nvSpPr>
        <p:spPr>
          <a:xfrm flipV="1">
            <a:off x="8095320" y="22978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"/>
          <p:cNvSpPr/>
          <p:nvPr/>
        </p:nvSpPr>
        <p:spPr>
          <a:xfrm flipH="1" flipV="1">
            <a:off x="8119080" y="2026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"/>
          <p:cNvSpPr/>
          <p:nvPr/>
        </p:nvSpPr>
        <p:spPr>
          <a:xfrm flipH="1">
            <a:off x="8114400" y="2026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"/>
          <p:cNvSpPr/>
          <p:nvPr/>
        </p:nvSpPr>
        <p:spPr>
          <a:xfrm flipH="1">
            <a:off x="8109360" y="2026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"/>
          <p:cNvSpPr/>
          <p:nvPr/>
        </p:nvSpPr>
        <p:spPr>
          <a:xfrm flipH="1">
            <a:off x="8100000" y="2026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"/>
          <p:cNvSpPr/>
          <p:nvPr/>
        </p:nvSpPr>
        <p:spPr>
          <a:xfrm flipH="1">
            <a:off x="8071200" y="20260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"/>
          <p:cNvSpPr/>
          <p:nvPr/>
        </p:nvSpPr>
        <p:spPr>
          <a:xfrm flipH="1">
            <a:off x="8061840" y="2026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"/>
          <p:cNvSpPr/>
          <p:nvPr/>
        </p:nvSpPr>
        <p:spPr>
          <a:xfrm flipH="1">
            <a:off x="8023680" y="2026080"/>
            <a:ext cx="381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"/>
          <p:cNvSpPr/>
          <p:nvPr/>
        </p:nvSpPr>
        <p:spPr>
          <a:xfrm flipH="1">
            <a:off x="7994880" y="2035440"/>
            <a:ext cx="288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"/>
          <p:cNvSpPr/>
          <p:nvPr/>
        </p:nvSpPr>
        <p:spPr>
          <a:xfrm>
            <a:off x="5139360" y="3680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"/>
          <p:cNvSpPr/>
          <p:nvPr/>
        </p:nvSpPr>
        <p:spPr>
          <a:xfrm>
            <a:off x="5144040" y="368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"/>
          <p:cNvSpPr/>
          <p:nvPr/>
        </p:nvSpPr>
        <p:spPr>
          <a:xfrm>
            <a:off x="5144040" y="368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"/>
          <p:cNvSpPr/>
          <p:nvPr/>
        </p:nvSpPr>
        <p:spPr>
          <a:xfrm>
            <a:off x="5148720" y="368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"/>
          <p:cNvSpPr/>
          <p:nvPr/>
        </p:nvSpPr>
        <p:spPr>
          <a:xfrm>
            <a:off x="5148720" y="3689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"/>
          <p:cNvSpPr/>
          <p:nvPr/>
        </p:nvSpPr>
        <p:spPr>
          <a:xfrm>
            <a:off x="5153760" y="368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"/>
          <p:cNvSpPr/>
          <p:nvPr/>
        </p:nvSpPr>
        <p:spPr>
          <a:xfrm>
            <a:off x="5158440" y="3689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"/>
          <p:cNvSpPr/>
          <p:nvPr/>
        </p:nvSpPr>
        <p:spPr>
          <a:xfrm flipV="1">
            <a:off x="5163120" y="3689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"/>
          <p:cNvSpPr/>
          <p:nvPr/>
        </p:nvSpPr>
        <p:spPr>
          <a:xfrm>
            <a:off x="5167800" y="36896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"/>
          <p:cNvSpPr/>
          <p:nvPr/>
        </p:nvSpPr>
        <p:spPr>
          <a:xfrm>
            <a:off x="5177520" y="36896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"/>
          <p:cNvSpPr/>
          <p:nvPr/>
        </p:nvSpPr>
        <p:spPr>
          <a:xfrm>
            <a:off x="5186880" y="3689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"/>
          <p:cNvSpPr/>
          <p:nvPr/>
        </p:nvSpPr>
        <p:spPr>
          <a:xfrm>
            <a:off x="5191920" y="368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"/>
          <p:cNvSpPr/>
          <p:nvPr/>
        </p:nvSpPr>
        <p:spPr>
          <a:xfrm>
            <a:off x="5196600" y="368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"/>
          <p:cNvSpPr/>
          <p:nvPr/>
        </p:nvSpPr>
        <p:spPr>
          <a:xfrm>
            <a:off x="5201280" y="368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"/>
          <p:cNvSpPr/>
          <p:nvPr/>
        </p:nvSpPr>
        <p:spPr>
          <a:xfrm flipV="1">
            <a:off x="5205960" y="3684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"/>
          <p:cNvSpPr/>
          <p:nvPr/>
        </p:nvSpPr>
        <p:spPr>
          <a:xfrm>
            <a:off x="5211000" y="368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"/>
          <p:cNvSpPr/>
          <p:nvPr/>
        </p:nvSpPr>
        <p:spPr>
          <a:xfrm>
            <a:off x="5215680" y="368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"/>
          <p:cNvSpPr/>
          <p:nvPr/>
        </p:nvSpPr>
        <p:spPr>
          <a:xfrm flipV="1">
            <a:off x="5220360" y="3680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"/>
          <p:cNvSpPr/>
          <p:nvPr/>
        </p:nvSpPr>
        <p:spPr>
          <a:xfrm>
            <a:off x="5230080" y="3680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"/>
          <p:cNvSpPr/>
          <p:nvPr/>
        </p:nvSpPr>
        <p:spPr>
          <a:xfrm>
            <a:off x="5239440" y="3680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"/>
          <p:cNvSpPr/>
          <p:nvPr/>
        </p:nvSpPr>
        <p:spPr>
          <a:xfrm flipV="1">
            <a:off x="5244120" y="36752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"/>
          <p:cNvSpPr/>
          <p:nvPr/>
        </p:nvSpPr>
        <p:spPr>
          <a:xfrm flipV="1">
            <a:off x="5253840" y="3670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"/>
          <p:cNvSpPr/>
          <p:nvPr/>
        </p:nvSpPr>
        <p:spPr>
          <a:xfrm flipV="1">
            <a:off x="5263200" y="3665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"/>
          <p:cNvSpPr/>
          <p:nvPr/>
        </p:nvSpPr>
        <p:spPr>
          <a:xfrm>
            <a:off x="5267880" y="3665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"/>
          <p:cNvSpPr/>
          <p:nvPr/>
        </p:nvSpPr>
        <p:spPr>
          <a:xfrm flipV="1">
            <a:off x="5272920" y="366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"/>
          <p:cNvSpPr/>
          <p:nvPr/>
        </p:nvSpPr>
        <p:spPr>
          <a:xfrm>
            <a:off x="5277600" y="3661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"/>
          <p:cNvSpPr/>
          <p:nvPr/>
        </p:nvSpPr>
        <p:spPr>
          <a:xfrm flipV="1">
            <a:off x="5286960" y="3656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"/>
          <p:cNvSpPr/>
          <p:nvPr/>
        </p:nvSpPr>
        <p:spPr>
          <a:xfrm>
            <a:off x="5292000" y="3656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"/>
          <p:cNvSpPr/>
          <p:nvPr/>
        </p:nvSpPr>
        <p:spPr>
          <a:xfrm flipV="1">
            <a:off x="5301360" y="36514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"/>
          <p:cNvSpPr/>
          <p:nvPr/>
        </p:nvSpPr>
        <p:spPr>
          <a:xfrm flipV="1">
            <a:off x="5311080" y="3646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"/>
          <p:cNvSpPr/>
          <p:nvPr/>
        </p:nvSpPr>
        <p:spPr>
          <a:xfrm flipV="1">
            <a:off x="5320440" y="364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"/>
          <p:cNvSpPr/>
          <p:nvPr/>
        </p:nvSpPr>
        <p:spPr>
          <a:xfrm flipV="1">
            <a:off x="5325120" y="3637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"/>
          <p:cNvSpPr/>
          <p:nvPr/>
        </p:nvSpPr>
        <p:spPr>
          <a:xfrm flipV="1">
            <a:off x="5330160" y="3632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"/>
          <p:cNvSpPr/>
          <p:nvPr/>
        </p:nvSpPr>
        <p:spPr>
          <a:xfrm flipV="1">
            <a:off x="5334840" y="36230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"/>
          <p:cNvSpPr/>
          <p:nvPr/>
        </p:nvSpPr>
        <p:spPr>
          <a:xfrm flipV="1">
            <a:off x="5344200" y="3618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"/>
          <p:cNvSpPr/>
          <p:nvPr/>
        </p:nvSpPr>
        <p:spPr>
          <a:xfrm flipV="1">
            <a:off x="5353920" y="3613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"/>
          <p:cNvSpPr/>
          <p:nvPr/>
        </p:nvSpPr>
        <p:spPr>
          <a:xfrm flipV="1">
            <a:off x="5353920" y="36039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"/>
          <p:cNvSpPr/>
          <p:nvPr/>
        </p:nvSpPr>
        <p:spPr>
          <a:xfrm flipV="1">
            <a:off x="5368320" y="359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"/>
          <p:cNvSpPr/>
          <p:nvPr/>
        </p:nvSpPr>
        <p:spPr>
          <a:xfrm flipV="1">
            <a:off x="5368320" y="35895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"/>
          <p:cNvSpPr/>
          <p:nvPr/>
        </p:nvSpPr>
        <p:spPr>
          <a:xfrm flipV="1">
            <a:off x="5382360" y="35751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"/>
          <p:cNvSpPr/>
          <p:nvPr/>
        </p:nvSpPr>
        <p:spPr>
          <a:xfrm flipV="1">
            <a:off x="5392080" y="3565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"/>
          <p:cNvSpPr/>
          <p:nvPr/>
        </p:nvSpPr>
        <p:spPr>
          <a:xfrm flipV="1">
            <a:off x="5396760" y="3561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"/>
          <p:cNvSpPr/>
          <p:nvPr/>
        </p:nvSpPr>
        <p:spPr>
          <a:xfrm flipV="1">
            <a:off x="5401440" y="35467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"/>
          <p:cNvSpPr/>
          <p:nvPr/>
        </p:nvSpPr>
        <p:spPr>
          <a:xfrm flipV="1">
            <a:off x="5411160" y="3542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"/>
          <p:cNvSpPr/>
          <p:nvPr/>
        </p:nvSpPr>
        <p:spPr>
          <a:xfrm flipV="1">
            <a:off x="5415840" y="3532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"/>
          <p:cNvSpPr/>
          <p:nvPr/>
        </p:nvSpPr>
        <p:spPr>
          <a:xfrm flipV="1">
            <a:off x="5420520" y="35182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"/>
          <p:cNvSpPr/>
          <p:nvPr/>
        </p:nvSpPr>
        <p:spPr>
          <a:xfrm flipV="1">
            <a:off x="5430240" y="3508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"/>
          <p:cNvSpPr/>
          <p:nvPr/>
        </p:nvSpPr>
        <p:spPr>
          <a:xfrm flipV="1">
            <a:off x="5434920" y="350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"/>
          <p:cNvSpPr/>
          <p:nvPr/>
        </p:nvSpPr>
        <p:spPr>
          <a:xfrm flipV="1">
            <a:off x="5439600" y="3489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"/>
          <p:cNvSpPr/>
          <p:nvPr/>
        </p:nvSpPr>
        <p:spPr>
          <a:xfrm flipV="1">
            <a:off x="5444280" y="34801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"/>
          <p:cNvSpPr/>
          <p:nvPr/>
        </p:nvSpPr>
        <p:spPr>
          <a:xfrm flipV="1">
            <a:off x="5449320" y="3475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"/>
          <p:cNvSpPr/>
          <p:nvPr/>
        </p:nvSpPr>
        <p:spPr>
          <a:xfrm flipV="1">
            <a:off x="5454000" y="3465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"/>
          <p:cNvSpPr/>
          <p:nvPr/>
        </p:nvSpPr>
        <p:spPr>
          <a:xfrm flipV="1">
            <a:off x="5454000" y="3461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"/>
          <p:cNvSpPr/>
          <p:nvPr/>
        </p:nvSpPr>
        <p:spPr>
          <a:xfrm flipV="1">
            <a:off x="5458680" y="3456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"/>
          <p:cNvSpPr/>
          <p:nvPr/>
        </p:nvSpPr>
        <p:spPr>
          <a:xfrm flipV="1">
            <a:off x="5458680" y="3446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"/>
          <p:cNvSpPr/>
          <p:nvPr/>
        </p:nvSpPr>
        <p:spPr>
          <a:xfrm flipV="1">
            <a:off x="5463360" y="3436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"/>
          <p:cNvSpPr/>
          <p:nvPr/>
        </p:nvSpPr>
        <p:spPr>
          <a:xfrm flipV="1">
            <a:off x="5463360" y="3432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"/>
          <p:cNvSpPr/>
          <p:nvPr/>
        </p:nvSpPr>
        <p:spPr>
          <a:xfrm flipV="1">
            <a:off x="5468400" y="3422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"/>
          <p:cNvSpPr/>
          <p:nvPr/>
        </p:nvSpPr>
        <p:spPr>
          <a:xfrm flipV="1">
            <a:off x="5468400" y="3413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"/>
          <p:cNvSpPr/>
          <p:nvPr/>
        </p:nvSpPr>
        <p:spPr>
          <a:xfrm flipV="1">
            <a:off x="5468400" y="3403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"/>
          <p:cNvSpPr/>
          <p:nvPr/>
        </p:nvSpPr>
        <p:spPr>
          <a:xfrm flipV="1">
            <a:off x="5468400" y="3394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"/>
          <p:cNvSpPr/>
          <p:nvPr/>
        </p:nvSpPr>
        <p:spPr>
          <a:xfrm flipV="1">
            <a:off x="5468400" y="3380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"/>
          <p:cNvSpPr/>
          <p:nvPr/>
        </p:nvSpPr>
        <p:spPr>
          <a:xfrm flipV="1">
            <a:off x="5473080" y="3370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"/>
          <p:cNvSpPr/>
          <p:nvPr/>
        </p:nvSpPr>
        <p:spPr>
          <a:xfrm flipH="1" flipV="1">
            <a:off x="5468400" y="3360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"/>
          <p:cNvSpPr/>
          <p:nvPr/>
        </p:nvSpPr>
        <p:spPr>
          <a:xfrm flipV="1">
            <a:off x="5468400" y="3351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"/>
          <p:cNvSpPr/>
          <p:nvPr/>
        </p:nvSpPr>
        <p:spPr>
          <a:xfrm flipV="1">
            <a:off x="5468400" y="3336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"/>
          <p:cNvSpPr/>
          <p:nvPr/>
        </p:nvSpPr>
        <p:spPr>
          <a:xfrm flipV="1">
            <a:off x="5468400" y="333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"/>
          <p:cNvSpPr/>
          <p:nvPr/>
        </p:nvSpPr>
        <p:spPr>
          <a:xfrm flipV="1">
            <a:off x="5468400" y="3322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"/>
          <p:cNvSpPr/>
          <p:nvPr/>
        </p:nvSpPr>
        <p:spPr>
          <a:xfrm flipV="1">
            <a:off x="5468400" y="3317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"/>
          <p:cNvSpPr/>
          <p:nvPr/>
        </p:nvSpPr>
        <p:spPr>
          <a:xfrm flipV="1">
            <a:off x="5468400" y="331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"/>
          <p:cNvSpPr/>
          <p:nvPr/>
        </p:nvSpPr>
        <p:spPr>
          <a:xfrm flipV="1">
            <a:off x="5473080" y="3308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"/>
          <p:cNvSpPr/>
          <p:nvPr/>
        </p:nvSpPr>
        <p:spPr>
          <a:xfrm flipV="1">
            <a:off x="5473080" y="3303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"/>
          <p:cNvSpPr/>
          <p:nvPr/>
        </p:nvSpPr>
        <p:spPr>
          <a:xfrm flipV="1">
            <a:off x="5473080" y="3298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"/>
          <p:cNvSpPr/>
          <p:nvPr/>
        </p:nvSpPr>
        <p:spPr>
          <a:xfrm flipV="1">
            <a:off x="5477760" y="329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"/>
          <p:cNvSpPr/>
          <p:nvPr/>
        </p:nvSpPr>
        <p:spPr>
          <a:xfrm flipV="1">
            <a:off x="5482440" y="32846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"/>
          <p:cNvSpPr/>
          <p:nvPr/>
        </p:nvSpPr>
        <p:spPr>
          <a:xfrm flipV="1">
            <a:off x="5487480" y="32749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"/>
          <p:cNvSpPr/>
          <p:nvPr/>
        </p:nvSpPr>
        <p:spPr>
          <a:xfrm flipV="1">
            <a:off x="549684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"/>
          <p:cNvSpPr/>
          <p:nvPr/>
        </p:nvSpPr>
        <p:spPr>
          <a:xfrm>
            <a:off x="5501520" y="3270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"/>
          <p:cNvSpPr/>
          <p:nvPr/>
        </p:nvSpPr>
        <p:spPr>
          <a:xfrm flipV="1">
            <a:off x="5506560" y="3265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"/>
          <p:cNvSpPr/>
          <p:nvPr/>
        </p:nvSpPr>
        <p:spPr>
          <a:xfrm flipV="1">
            <a:off x="5511240" y="3260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"/>
          <p:cNvSpPr/>
          <p:nvPr/>
        </p:nvSpPr>
        <p:spPr>
          <a:xfrm>
            <a:off x="5515920" y="326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"/>
          <p:cNvSpPr/>
          <p:nvPr/>
        </p:nvSpPr>
        <p:spPr>
          <a:xfrm flipV="1">
            <a:off x="5520600" y="3255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"/>
          <p:cNvSpPr/>
          <p:nvPr/>
        </p:nvSpPr>
        <p:spPr>
          <a:xfrm flipV="1">
            <a:off x="5539680" y="3251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"/>
          <p:cNvSpPr/>
          <p:nvPr/>
        </p:nvSpPr>
        <p:spPr>
          <a:xfrm>
            <a:off x="5549400" y="32511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"/>
          <p:cNvSpPr/>
          <p:nvPr/>
        </p:nvSpPr>
        <p:spPr>
          <a:xfrm>
            <a:off x="5573160" y="3251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"/>
          <p:cNvSpPr/>
          <p:nvPr/>
        </p:nvSpPr>
        <p:spPr>
          <a:xfrm flipV="1">
            <a:off x="5582880" y="32464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"/>
          <p:cNvSpPr/>
          <p:nvPr/>
        </p:nvSpPr>
        <p:spPr>
          <a:xfrm>
            <a:off x="5611320" y="3246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"/>
          <p:cNvSpPr/>
          <p:nvPr/>
        </p:nvSpPr>
        <p:spPr>
          <a:xfrm flipV="1">
            <a:off x="5625720" y="3241440"/>
            <a:ext cx="428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"/>
          <p:cNvSpPr/>
          <p:nvPr/>
        </p:nvSpPr>
        <p:spPr>
          <a:xfrm flipV="1">
            <a:off x="5668560" y="32367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"/>
          <p:cNvSpPr/>
          <p:nvPr/>
        </p:nvSpPr>
        <p:spPr>
          <a:xfrm flipV="1">
            <a:off x="5682960" y="323208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"/>
          <p:cNvSpPr/>
          <p:nvPr/>
        </p:nvSpPr>
        <p:spPr>
          <a:xfrm>
            <a:off x="5716080" y="3232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"/>
          <p:cNvSpPr/>
          <p:nvPr/>
        </p:nvSpPr>
        <p:spPr>
          <a:xfrm>
            <a:off x="5725800" y="3232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"/>
          <p:cNvSpPr/>
          <p:nvPr/>
        </p:nvSpPr>
        <p:spPr>
          <a:xfrm>
            <a:off x="574488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"/>
          <p:cNvSpPr/>
          <p:nvPr/>
        </p:nvSpPr>
        <p:spPr>
          <a:xfrm>
            <a:off x="5749560" y="3236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"/>
          <p:cNvSpPr/>
          <p:nvPr/>
        </p:nvSpPr>
        <p:spPr>
          <a:xfrm>
            <a:off x="575424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"/>
          <p:cNvSpPr/>
          <p:nvPr/>
        </p:nvSpPr>
        <p:spPr>
          <a:xfrm>
            <a:off x="5754240" y="3251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"/>
          <p:cNvSpPr/>
          <p:nvPr/>
        </p:nvSpPr>
        <p:spPr>
          <a:xfrm>
            <a:off x="5758920" y="325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"/>
          <p:cNvSpPr/>
          <p:nvPr/>
        </p:nvSpPr>
        <p:spPr>
          <a:xfrm>
            <a:off x="5758920" y="3260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"/>
          <p:cNvSpPr/>
          <p:nvPr/>
        </p:nvSpPr>
        <p:spPr>
          <a:xfrm>
            <a:off x="5778000" y="3155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"/>
          <p:cNvSpPr/>
          <p:nvPr/>
        </p:nvSpPr>
        <p:spPr>
          <a:xfrm>
            <a:off x="578304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"/>
          <p:cNvSpPr/>
          <p:nvPr/>
        </p:nvSpPr>
        <p:spPr>
          <a:xfrm>
            <a:off x="578772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"/>
          <p:cNvSpPr/>
          <p:nvPr/>
        </p:nvSpPr>
        <p:spPr>
          <a:xfrm>
            <a:off x="579240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"/>
          <p:cNvSpPr/>
          <p:nvPr/>
        </p:nvSpPr>
        <p:spPr>
          <a:xfrm>
            <a:off x="5797080" y="3155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"/>
          <p:cNvSpPr/>
          <p:nvPr/>
        </p:nvSpPr>
        <p:spPr>
          <a:xfrm>
            <a:off x="5802120" y="31557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"/>
          <p:cNvSpPr/>
          <p:nvPr/>
        </p:nvSpPr>
        <p:spPr>
          <a:xfrm>
            <a:off x="5821200" y="316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" name=""/>
          <p:cNvSpPr/>
          <p:nvPr/>
        </p:nvSpPr>
        <p:spPr>
          <a:xfrm>
            <a:off x="5825880" y="31604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" name=""/>
          <p:cNvSpPr/>
          <p:nvPr/>
        </p:nvSpPr>
        <p:spPr>
          <a:xfrm>
            <a:off x="583524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" name=""/>
          <p:cNvSpPr/>
          <p:nvPr/>
        </p:nvSpPr>
        <p:spPr>
          <a:xfrm flipH="1">
            <a:off x="5830560" y="31845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"/>
          <p:cNvSpPr/>
          <p:nvPr/>
        </p:nvSpPr>
        <p:spPr>
          <a:xfrm flipH="1">
            <a:off x="5825880" y="3208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"/>
          <p:cNvSpPr/>
          <p:nvPr/>
        </p:nvSpPr>
        <p:spPr>
          <a:xfrm flipH="1">
            <a:off x="5802120" y="321768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"/>
          <p:cNvSpPr/>
          <p:nvPr/>
        </p:nvSpPr>
        <p:spPr>
          <a:xfrm flipH="1">
            <a:off x="5797080" y="32511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"/>
          <p:cNvSpPr/>
          <p:nvPr/>
        </p:nvSpPr>
        <p:spPr>
          <a:xfrm flipH="1">
            <a:off x="5778000" y="326052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"/>
          <p:cNvSpPr/>
          <p:nvPr/>
        </p:nvSpPr>
        <p:spPr>
          <a:xfrm flipH="1">
            <a:off x="5768640" y="32846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"/>
          <p:cNvSpPr/>
          <p:nvPr/>
        </p:nvSpPr>
        <p:spPr>
          <a:xfrm>
            <a:off x="6040440" y="3108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"/>
          <p:cNvSpPr/>
          <p:nvPr/>
        </p:nvSpPr>
        <p:spPr>
          <a:xfrm flipH="1">
            <a:off x="6035760" y="3112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"/>
          <p:cNvSpPr/>
          <p:nvPr/>
        </p:nvSpPr>
        <p:spPr>
          <a:xfrm>
            <a:off x="6035760" y="3112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"/>
          <p:cNvSpPr/>
          <p:nvPr/>
        </p:nvSpPr>
        <p:spPr>
          <a:xfrm flipH="1">
            <a:off x="6030720" y="3122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"/>
          <p:cNvSpPr/>
          <p:nvPr/>
        </p:nvSpPr>
        <p:spPr>
          <a:xfrm>
            <a:off x="6030720" y="3127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"/>
          <p:cNvSpPr/>
          <p:nvPr/>
        </p:nvSpPr>
        <p:spPr>
          <a:xfrm flipH="1">
            <a:off x="6026040" y="3136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"/>
          <p:cNvSpPr/>
          <p:nvPr/>
        </p:nvSpPr>
        <p:spPr>
          <a:xfrm flipH="1">
            <a:off x="6021360" y="3146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"/>
          <p:cNvSpPr/>
          <p:nvPr/>
        </p:nvSpPr>
        <p:spPr>
          <a:xfrm flipH="1">
            <a:off x="6011640" y="315576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"/>
          <p:cNvSpPr/>
          <p:nvPr/>
        </p:nvSpPr>
        <p:spPr>
          <a:xfrm flipH="1">
            <a:off x="6006960" y="31939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"/>
          <p:cNvSpPr/>
          <p:nvPr/>
        </p:nvSpPr>
        <p:spPr>
          <a:xfrm flipH="1">
            <a:off x="6002280" y="3217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"/>
          <p:cNvSpPr/>
          <p:nvPr/>
        </p:nvSpPr>
        <p:spPr>
          <a:xfrm>
            <a:off x="6002280" y="322740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"/>
          <p:cNvSpPr/>
          <p:nvPr/>
        </p:nvSpPr>
        <p:spPr>
          <a:xfrm>
            <a:off x="6002280" y="325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"/>
          <p:cNvSpPr/>
          <p:nvPr/>
        </p:nvSpPr>
        <p:spPr>
          <a:xfrm>
            <a:off x="6006960" y="326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"/>
          <p:cNvSpPr/>
          <p:nvPr/>
        </p:nvSpPr>
        <p:spPr>
          <a:xfrm flipV="1">
            <a:off x="6011640" y="3246480"/>
            <a:ext cx="288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"/>
          <p:cNvSpPr/>
          <p:nvPr/>
        </p:nvSpPr>
        <p:spPr>
          <a:xfrm flipV="1">
            <a:off x="6040440" y="32367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"/>
          <p:cNvSpPr/>
          <p:nvPr/>
        </p:nvSpPr>
        <p:spPr>
          <a:xfrm flipV="1">
            <a:off x="6054840" y="322272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"/>
          <p:cNvSpPr/>
          <p:nvPr/>
        </p:nvSpPr>
        <p:spPr>
          <a:xfrm flipV="1">
            <a:off x="6064200" y="3189240"/>
            <a:ext cx="334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"/>
          <p:cNvSpPr/>
          <p:nvPr/>
        </p:nvSpPr>
        <p:spPr>
          <a:xfrm flipV="1">
            <a:off x="6097680" y="316548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"/>
          <p:cNvSpPr/>
          <p:nvPr/>
        </p:nvSpPr>
        <p:spPr>
          <a:xfrm>
            <a:off x="6068880" y="3184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"/>
          <p:cNvSpPr/>
          <p:nvPr/>
        </p:nvSpPr>
        <p:spPr>
          <a:xfrm>
            <a:off x="6073920" y="3189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"/>
          <p:cNvSpPr/>
          <p:nvPr/>
        </p:nvSpPr>
        <p:spPr>
          <a:xfrm>
            <a:off x="6078600" y="319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"/>
          <p:cNvSpPr/>
          <p:nvPr/>
        </p:nvSpPr>
        <p:spPr>
          <a:xfrm>
            <a:off x="6078600" y="3198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"/>
          <p:cNvSpPr/>
          <p:nvPr/>
        </p:nvSpPr>
        <p:spPr>
          <a:xfrm>
            <a:off x="6083280" y="3203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"/>
          <p:cNvSpPr/>
          <p:nvPr/>
        </p:nvSpPr>
        <p:spPr>
          <a:xfrm>
            <a:off x="6087960" y="32083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"/>
          <p:cNvSpPr/>
          <p:nvPr/>
        </p:nvSpPr>
        <p:spPr>
          <a:xfrm>
            <a:off x="6107040" y="3222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"/>
          <p:cNvSpPr/>
          <p:nvPr/>
        </p:nvSpPr>
        <p:spPr>
          <a:xfrm>
            <a:off x="6111720" y="32274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"/>
          <p:cNvSpPr/>
          <p:nvPr/>
        </p:nvSpPr>
        <p:spPr>
          <a:xfrm flipV="1">
            <a:off x="623592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"/>
          <p:cNvSpPr/>
          <p:nvPr/>
        </p:nvSpPr>
        <p:spPr>
          <a:xfrm flipV="1">
            <a:off x="6235920" y="315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"/>
          <p:cNvSpPr/>
          <p:nvPr/>
        </p:nvSpPr>
        <p:spPr>
          <a:xfrm flipV="1">
            <a:off x="6235920" y="3151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"/>
          <p:cNvSpPr/>
          <p:nvPr/>
        </p:nvSpPr>
        <p:spPr>
          <a:xfrm flipH="1">
            <a:off x="6231240" y="3151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"/>
          <p:cNvSpPr/>
          <p:nvPr/>
        </p:nvSpPr>
        <p:spPr>
          <a:xfrm flipH="1" flipV="1">
            <a:off x="6226200" y="3136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"/>
          <p:cNvSpPr/>
          <p:nvPr/>
        </p:nvSpPr>
        <p:spPr>
          <a:xfrm flipH="1" flipV="1">
            <a:off x="6221520" y="3132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"/>
          <p:cNvSpPr/>
          <p:nvPr/>
        </p:nvSpPr>
        <p:spPr>
          <a:xfrm flipH="1">
            <a:off x="6216840" y="313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"/>
          <p:cNvSpPr/>
          <p:nvPr/>
        </p:nvSpPr>
        <p:spPr>
          <a:xfrm flipH="1">
            <a:off x="6212160" y="313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"/>
          <p:cNvSpPr/>
          <p:nvPr/>
        </p:nvSpPr>
        <p:spPr>
          <a:xfrm>
            <a:off x="6212160" y="3132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"/>
          <p:cNvSpPr/>
          <p:nvPr/>
        </p:nvSpPr>
        <p:spPr>
          <a:xfrm flipH="1">
            <a:off x="6202440" y="3136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"/>
          <p:cNvSpPr/>
          <p:nvPr/>
        </p:nvSpPr>
        <p:spPr>
          <a:xfrm flipH="1">
            <a:off x="6193080" y="31413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"/>
          <p:cNvSpPr/>
          <p:nvPr/>
        </p:nvSpPr>
        <p:spPr>
          <a:xfrm flipH="1">
            <a:off x="6174000" y="315576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"/>
          <p:cNvSpPr/>
          <p:nvPr/>
        </p:nvSpPr>
        <p:spPr>
          <a:xfrm flipH="1">
            <a:off x="6168960" y="31892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"/>
          <p:cNvSpPr/>
          <p:nvPr/>
        </p:nvSpPr>
        <p:spPr>
          <a:xfrm flipH="1">
            <a:off x="6164280" y="319860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"/>
          <p:cNvSpPr/>
          <p:nvPr/>
        </p:nvSpPr>
        <p:spPr>
          <a:xfrm>
            <a:off x="6164280" y="3227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"/>
          <p:cNvSpPr/>
          <p:nvPr/>
        </p:nvSpPr>
        <p:spPr>
          <a:xfrm>
            <a:off x="616428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" name=""/>
          <p:cNvSpPr/>
          <p:nvPr/>
        </p:nvSpPr>
        <p:spPr>
          <a:xfrm>
            <a:off x="6164280" y="32414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"/>
          <p:cNvSpPr/>
          <p:nvPr/>
        </p:nvSpPr>
        <p:spPr>
          <a:xfrm>
            <a:off x="6178680" y="3255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"/>
          <p:cNvSpPr/>
          <p:nvPr/>
        </p:nvSpPr>
        <p:spPr>
          <a:xfrm>
            <a:off x="6188040" y="3260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"/>
          <p:cNvSpPr/>
          <p:nvPr/>
        </p:nvSpPr>
        <p:spPr>
          <a:xfrm flipV="1">
            <a:off x="6193080" y="3241440"/>
            <a:ext cx="428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"/>
          <p:cNvSpPr/>
          <p:nvPr/>
        </p:nvSpPr>
        <p:spPr>
          <a:xfrm flipV="1">
            <a:off x="6235920" y="3236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"/>
          <p:cNvSpPr/>
          <p:nvPr/>
        </p:nvSpPr>
        <p:spPr>
          <a:xfrm flipV="1">
            <a:off x="6245280" y="3232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"/>
          <p:cNvSpPr/>
          <p:nvPr/>
        </p:nvSpPr>
        <p:spPr>
          <a:xfrm flipV="1">
            <a:off x="6255000" y="3222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"/>
          <p:cNvSpPr/>
          <p:nvPr/>
        </p:nvSpPr>
        <p:spPr>
          <a:xfrm flipV="1">
            <a:off x="6264360" y="319860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"/>
          <p:cNvSpPr/>
          <p:nvPr/>
        </p:nvSpPr>
        <p:spPr>
          <a:xfrm flipV="1">
            <a:off x="6283440" y="319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"/>
          <p:cNvSpPr/>
          <p:nvPr/>
        </p:nvSpPr>
        <p:spPr>
          <a:xfrm flipV="1">
            <a:off x="628812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"/>
          <p:cNvSpPr/>
          <p:nvPr/>
        </p:nvSpPr>
        <p:spPr>
          <a:xfrm flipV="1">
            <a:off x="6288120" y="31795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"/>
          <p:cNvSpPr/>
          <p:nvPr/>
        </p:nvSpPr>
        <p:spPr>
          <a:xfrm>
            <a:off x="6293160" y="317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"/>
          <p:cNvSpPr/>
          <p:nvPr/>
        </p:nvSpPr>
        <p:spPr>
          <a:xfrm flipV="1">
            <a:off x="62978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"/>
          <p:cNvSpPr/>
          <p:nvPr/>
        </p:nvSpPr>
        <p:spPr>
          <a:xfrm>
            <a:off x="62978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"/>
          <p:cNvSpPr/>
          <p:nvPr/>
        </p:nvSpPr>
        <p:spPr>
          <a:xfrm flipH="1">
            <a:off x="6293160" y="317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"/>
          <p:cNvSpPr/>
          <p:nvPr/>
        </p:nvSpPr>
        <p:spPr>
          <a:xfrm flipH="1">
            <a:off x="6288120" y="31795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"/>
          <p:cNvSpPr/>
          <p:nvPr/>
        </p:nvSpPr>
        <p:spPr>
          <a:xfrm flipH="1">
            <a:off x="6278760" y="319392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"/>
          <p:cNvSpPr/>
          <p:nvPr/>
        </p:nvSpPr>
        <p:spPr>
          <a:xfrm flipH="1">
            <a:off x="6274080" y="3232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"/>
          <p:cNvSpPr/>
          <p:nvPr/>
        </p:nvSpPr>
        <p:spPr>
          <a:xfrm>
            <a:off x="6274080" y="3246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"/>
          <p:cNvSpPr/>
          <p:nvPr/>
        </p:nvSpPr>
        <p:spPr>
          <a:xfrm>
            <a:off x="6274080" y="3255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"/>
          <p:cNvSpPr/>
          <p:nvPr/>
        </p:nvSpPr>
        <p:spPr>
          <a:xfrm>
            <a:off x="6274080" y="3270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"/>
          <p:cNvSpPr/>
          <p:nvPr/>
        </p:nvSpPr>
        <p:spPr>
          <a:xfrm>
            <a:off x="6278760" y="32893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"/>
          <p:cNvSpPr/>
          <p:nvPr/>
        </p:nvSpPr>
        <p:spPr>
          <a:xfrm>
            <a:off x="6388560" y="3151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"/>
          <p:cNvSpPr/>
          <p:nvPr/>
        </p:nvSpPr>
        <p:spPr>
          <a:xfrm>
            <a:off x="6388560" y="315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"/>
          <p:cNvSpPr/>
          <p:nvPr/>
        </p:nvSpPr>
        <p:spPr>
          <a:xfrm>
            <a:off x="638856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"/>
          <p:cNvSpPr/>
          <p:nvPr/>
        </p:nvSpPr>
        <p:spPr>
          <a:xfrm>
            <a:off x="638856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"/>
          <p:cNvSpPr/>
          <p:nvPr/>
        </p:nvSpPr>
        <p:spPr>
          <a:xfrm flipH="1">
            <a:off x="6383520" y="31701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"/>
          <p:cNvSpPr/>
          <p:nvPr/>
        </p:nvSpPr>
        <p:spPr>
          <a:xfrm flipH="1">
            <a:off x="6378840" y="3179520"/>
            <a:ext cx="46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"/>
          <p:cNvSpPr/>
          <p:nvPr/>
        </p:nvSpPr>
        <p:spPr>
          <a:xfrm>
            <a:off x="6378840" y="3232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"/>
          <p:cNvSpPr/>
          <p:nvPr/>
        </p:nvSpPr>
        <p:spPr>
          <a:xfrm>
            <a:off x="6378840" y="324144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"/>
          <p:cNvSpPr/>
          <p:nvPr/>
        </p:nvSpPr>
        <p:spPr>
          <a:xfrm>
            <a:off x="6378840" y="326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"/>
          <p:cNvSpPr/>
          <p:nvPr/>
        </p:nvSpPr>
        <p:spPr>
          <a:xfrm>
            <a:off x="6378840" y="3270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"/>
          <p:cNvSpPr/>
          <p:nvPr/>
        </p:nvSpPr>
        <p:spPr>
          <a:xfrm>
            <a:off x="6383520" y="3270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"/>
          <p:cNvSpPr/>
          <p:nvPr/>
        </p:nvSpPr>
        <p:spPr>
          <a:xfrm flipV="1">
            <a:off x="6388560" y="32605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"/>
          <p:cNvSpPr/>
          <p:nvPr/>
        </p:nvSpPr>
        <p:spPr>
          <a:xfrm flipV="1">
            <a:off x="6397920" y="3251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"/>
          <p:cNvSpPr/>
          <p:nvPr/>
        </p:nvSpPr>
        <p:spPr>
          <a:xfrm flipV="1">
            <a:off x="6402600" y="3241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"/>
          <p:cNvSpPr/>
          <p:nvPr/>
        </p:nvSpPr>
        <p:spPr>
          <a:xfrm flipV="1">
            <a:off x="6407640" y="3232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"/>
          <p:cNvSpPr/>
          <p:nvPr/>
        </p:nvSpPr>
        <p:spPr>
          <a:xfrm flipV="1">
            <a:off x="6412320" y="3222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"/>
          <p:cNvSpPr/>
          <p:nvPr/>
        </p:nvSpPr>
        <p:spPr>
          <a:xfrm flipV="1">
            <a:off x="6421680" y="32130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"/>
          <p:cNvSpPr/>
          <p:nvPr/>
        </p:nvSpPr>
        <p:spPr>
          <a:xfrm flipV="1">
            <a:off x="6426720" y="318924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"/>
          <p:cNvSpPr/>
          <p:nvPr/>
        </p:nvSpPr>
        <p:spPr>
          <a:xfrm flipV="1">
            <a:off x="6436080" y="3184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"/>
          <p:cNvSpPr/>
          <p:nvPr/>
        </p:nvSpPr>
        <p:spPr>
          <a:xfrm flipV="1">
            <a:off x="6440760" y="3170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"/>
          <p:cNvSpPr/>
          <p:nvPr/>
        </p:nvSpPr>
        <p:spPr>
          <a:xfrm flipV="1">
            <a:off x="6445440" y="3165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"/>
          <p:cNvSpPr/>
          <p:nvPr/>
        </p:nvSpPr>
        <p:spPr>
          <a:xfrm>
            <a:off x="645048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"/>
          <p:cNvSpPr/>
          <p:nvPr/>
        </p:nvSpPr>
        <p:spPr>
          <a:xfrm>
            <a:off x="645516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"/>
          <p:cNvSpPr/>
          <p:nvPr/>
        </p:nvSpPr>
        <p:spPr>
          <a:xfrm>
            <a:off x="6459840" y="3165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"/>
          <p:cNvSpPr/>
          <p:nvPr/>
        </p:nvSpPr>
        <p:spPr>
          <a:xfrm>
            <a:off x="6464520" y="3174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"/>
          <p:cNvSpPr/>
          <p:nvPr/>
        </p:nvSpPr>
        <p:spPr>
          <a:xfrm>
            <a:off x="646452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"/>
          <p:cNvSpPr/>
          <p:nvPr/>
        </p:nvSpPr>
        <p:spPr>
          <a:xfrm>
            <a:off x="6464520" y="31939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"/>
          <p:cNvSpPr/>
          <p:nvPr/>
        </p:nvSpPr>
        <p:spPr>
          <a:xfrm>
            <a:off x="6469560" y="3217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"/>
          <p:cNvSpPr/>
          <p:nvPr/>
        </p:nvSpPr>
        <p:spPr>
          <a:xfrm>
            <a:off x="646956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"/>
          <p:cNvSpPr/>
          <p:nvPr/>
        </p:nvSpPr>
        <p:spPr>
          <a:xfrm>
            <a:off x="6474240" y="323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"/>
          <p:cNvSpPr/>
          <p:nvPr/>
        </p:nvSpPr>
        <p:spPr>
          <a:xfrm flipV="1">
            <a:off x="6478920" y="32320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"/>
          <p:cNvSpPr/>
          <p:nvPr/>
        </p:nvSpPr>
        <p:spPr>
          <a:xfrm flipV="1">
            <a:off x="6493320" y="3227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"/>
          <p:cNvSpPr/>
          <p:nvPr/>
        </p:nvSpPr>
        <p:spPr>
          <a:xfrm flipV="1">
            <a:off x="6502680" y="32083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"/>
          <p:cNvSpPr/>
          <p:nvPr/>
        </p:nvSpPr>
        <p:spPr>
          <a:xfrm flipV="1">
            <a:off x="6517080" y="31986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"/>
          <p:cNvSpPr/>
          <p:nvPr/>
        </p:nvSpPr>
        <p:spPr>
          <a:xfrm flipV="1">
            <a:off x="6526800" y="317952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"/>
          <p:cNvSpPr/>
          <p:nvPr/>
        </p:nvSpPr>
        <p:spPr>
          <a:xfrm flipV="1">
            <a:off x="65408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"/>
          <p:cNvSpPr/>
          <p:nvPr/>
        </p:nvSpPr>
        <p:spPr>
          <a:xfrm flipV="1">
            <a:off x="6540840" y="31654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"/>
          <p:cNvSpPr/>
          <p:nvPr/>
        </p:nvSpPr>
        <p:spPr>
          <a:xfrm>
            <a:off x="6550560" y="3165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"/>
          <p:cNvSpPr/>
          <p:nvPr/>
        </p:nvSpPr>
        <p:spPr>
          <a:xfrm>
            <a:off x="65552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"/>
          <p:cNvSpPr/>
          <p:nvPr/>
        </p:nvSpPr>
        <p:spPr>
          <a:xfrm>
            <a:off x="655524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"/>
          <p:cNvSpPr/>
          <p:nvPr/>
        </p:nvSpPr>
        <p:spPr>
          <a:xfrm>
            <a:off x="65552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"/>
          <p:cNvSpPr/>
          <p:nvPr/>
        </p:nvSpPr>
        <p:spPr>
          <a:xfrm>
            <a:off x="6555240" y="3189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"/>
          <p:cNvSpPr/>
          <p:nvPr/>
        </p:nvSpPr>
        <p:spPr>
          <a:xfrm>
            <a:off x="6555240" y="319860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"/>
          <p:cNvSpPr/>
          <p:nvPr/>
        </p:nvSpPr>
        <p:spPr>
          <a:xfrm>
            <a:off x="655524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"/>
          <p:cNvSpPr/>
          <p:nvPr/>
        </p:nvSpPr>
        <p:spPr>
          <a:xfrm>
            <a:off x="655524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"/>
          <p:cNvSpPr/>
          <p:nvPr/>
        </p:nvSpPr>
        <p:spPr>
          <a:xfrm>
            <a:off x="655524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"/>
          <p:cNvSpPr/>
          <p:nvPr/>
        </p:nvSpPr>
        <p:spPr>
          <a:xfrm>
            <a:off x="6559920" y="3236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"/>
          <p:cNvSpPr/>
          <p:nvPr/>
        </p:nvSpPr>
        <p:spPr>
          <a:xfrm>
            <a:off x="6559920" y="3246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"/>
          <p:cNvSpPr/>
          <p:nvPr/>
        </p:nvSpPr>
        <p:spPr>
          <a:xfrm>
            <a:off x="6564960" y="3251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"/>
          <p:cNvSpPr/>
          <p:nvPr/>
        </p:nvSpPr>
        <p:spPr>
          <a:xfrm>
            <a:off x="6569640" y="3255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"/>
          <p:cNvSpPr/>
          <p:nvPr/>
        </p:nvSpPr>
        <p:spPr>
          <a:xfrm flipV="1">
            <a:off x="6579000" y="3251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"/>
          <p:cNvSpPr/>
          <p:nvPr/>
        </p:nvSpPr>
        <p:spPr>
          <a:xfrm>
            <a:off x="6593400" y="3251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"/>
          <p:cNvSpPr/>
          <p:nvPr/>
        </p:nvSpPr>
        <p:spPr>
          <a:xfrm flipV="1">
            <a:off x="6598080" y="3246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"/>
          <p:cNvSpPr/>
          <p:nvPr/>
        </p:nvSpPr>
        <p:spPr>
          <a:xfrm flipV="1">
            <a:off x="6607800" y="32414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"/>
          <p:cNvSpPr/>
          <p:nvPr/>
        </p:nvSpPr>
        <p:spPr>
          <a:xfrm flipV="1">
            <a:off x="6617160" y="32320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"/>
          <p:cNvSpPr/>
          <p:nvPr/>
        </p:nvSpPr>
        <p:spPr>
          <a:xfrm flipV="1">
            <a:off x="6631560" y="3227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"/>
          <p:cNvSpPr/>
          <p:nvPr/>
        </p:nvSpPr>
        <p:spPr>
          <a:xfrm flipV="1">
            <a:off x="6636240" y="3222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"/>
          <p:cNvSpPr/>
          <p:nvPr/>
        </p:nvSpPr>
        <p:spPr>
          <a:xfrm flipV="1">
            <a:off x="6640920" y="32083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"/>
          <p:cNvSpPr/>
          <p:nvPr/>
        </p:nvSpPr>
        <p:spPr>
          <a:xfrm flipV="1">
            <a:off x="6645960" y="3203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"/>
          <p:cNvSpPr/>
          <p:nvPr/>
        </p:nvSpPr>
        <p:spPr>
          <a:xfrm flipV="1">
            <a:off x="6650640" y="3198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"/>
          <p:cNvSpPr/>
          <p:nvPr/>
        </p:nvSpPr>
        <p:spPr>
          <a:xfrm flipV="1">
            <a:off x="6650640" y="3174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"/>
          <p:cNvSpPr/>
          <p:nvPr/>
        </p:nvSpPr>
        <p:spPr>
          <a:xfrm flipH="1" flipV="1">
            <a:off x="6645960" y="3155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"/>
          <p:cNvSpPr/>
          <p:nvPr/>
        </p:nvSpPr>
        <p:spPr>
          <a:xfrm flipH="1" flipV="1">
            <a:off x="6640920" y="3151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"/>
          <p:cNvSpPr/>
          <p:nvPr/>
        </p:nvSpPr>
        <p:spPr>
          <a:xfrm flipH="1" flipV="1">
            <a:off x="6636240" y="3136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"/>
          <p:cNvSpPr/>
          <p:nvPr/>
        </p:nvSpPr>
        <p:spPr>
          <a:xfrm flipH="1">
            <a:off x="6631560" y="3136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"/>
          <p:cNvSpPr/>
          <p:nvPr/>
        </p:nvSpPr>
        <p:spPr>
          <a:xfrm flipH="1">
            <a:off x="6626880" y="313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" name=""/>
          <p:cNvSpPr/>
          <p:nvPr/>
        </p:nvSpPr>
        <p:spPr>
          <a:xfrm flipH="1">
            <a:off x="6621840" y="3141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"/>
          <p:cNvSpPr/>
          <p:nvPr/>
        </p:nvSpPr>
        <p:spPr>
          <a:xfrm flipH="1">
            <a:off x="6612480" y="314640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"/>
          <p:cNvSpPr/>
          <p:nvPr/>
        </p:nvSpPr>
        <p:spPr>
          <a:xfrm flipH="1">
            <a:off x="6607800" y="31748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"/>
          <p:cNvSpPr/>
          <p:nvPr/>
        </p:nvSpPr>
        <p:spPr>
          <a:xfrm>
            <a:off x="6607800" y="3203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"/>
          <p:cNvSpPr/>
          <p:nvPr/>
        </p:nvSpPr>
        <p:spPr>
          <a:xfrm>
            <a:off x="6607800" y="32130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"/>
          <p:cNvSpPr/>
          <p:nvPr/>
        </p:nvSpPr>
        <p:spPr>
          <a:xfrm>
            <a:off x="6607800" y="323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"/>
          <p:cNvSpPr/>
          <p:nvPr/>
        </p:nvSpPr>
        <p:spPr>
          <a:xfrm>
            <a:off x="6612480" y="3241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"/>
          <p:cNvSpPr/>
          <p:nvPr/>
        </p:nvSpPr>
        <p:spPr>
          <a:xfrm>
            <a:off x="6617160" y="32464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"/>
          <p:cNvSpPr/>
          <p:nvPr/>
        </p:nvSpPr>
        <p:spPr>
          <a:xfrm>
            <a:off x="6636240" y="3255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"/>
          <p:cNvSpPr/>
          <p:nvPr/>
        </p:nvSpPr>
        <p:spPr>
          <a:xfrm flipV="1">
            <a:off x="6645960" y="3246480"/>
            <a:ext cx="331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"/>
          <p:cNvSpPr/>
          <p:nvPr/>
        </p:nvSpPr>
        <p:spPr>
          <a:xfrm>
            <a:off x="673164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"/>
          <p:cNvSpPr/>
          <p:nvPr/>
        </p:nvSpPr>
        <p:spPr>
          <a:xfrm flipH="1">
            <a:off x="672696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"/>
          <p:cNvSpPr/>
          <p:nvPr/>
        </p:nvSpPr>
        <p:spPr>
          <a:xfrm>
            <a:off x="672696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"/>
          <p:cNvSpPr/>
          <p:nvPr/>
        </p:nvSpPr>
        <p:spPr>
          <a:xfrm flipH="1">
            <a:off x="672696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"/>
          <p:cNvSpPr/>
          <p:nvPr/>
        </p:nvSpPr>
        <p:spPr>
          <a:xfrm>
            <a:off x="6726960" y="317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"/>
          <p:cNvSpPr/>
          <p:nvPr/>
        </p:nvSpPr>
        <p:spPr>
          <a:xfrm flipH="1">
            <a:off x="6726960" y="317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"/>
          <p:cNvSpPr/>
          <p:nvPr/>
        </p:nvSpPr>
        <p:spPr>
          <a:xfrm flipV="1">
            <a:off x="672696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"/>
          <p:cNvSpPr/>
          <p:nvPr/>
        </p:nvSpPr>
        <p:spPr>
          <a:xfrm>
            <a:off x="672696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"/>
          <p:cNvSpPr/>
          <p:nvPr/>
        </p:nvSpPr>
        <p:spPr>
          <a:xfrm flipV="1">
            <a:off x="673164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"/>
          <p:cNvSpPr/>
          <p:nvPr/>
        </p:nvSpPr>
        <p:spPr>
          <a:xfrm>
            <a:off x="6731640" y="3170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"/>
          <p:cNvSpPr/>
          <p:nvPr/>
        </p:nvSpPr>
        <p:spPr>
          <a:xfrm flipV="1">
            <a:off x="673632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"/>
          <p:cNvSpPr/>
          <p:nvPr/>
        </p:nvSpPr>
        <p:spPr>
          <a:xfrm>
            <a:off x="6736320" y="3165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"/>
          <p:cNvSpPr/>
          <p:nvPr/>
        </p:nvSpPr>
        <p:spPr>
          <a:xfrm flipV="1">
            <a:off x="6741360" y="31557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"/>
          <p:cNvSpPr/>
          <p:nvPr/>
        </p:nvSpPr>
        <p:spPr>
          <a:xfrm flipV="1">
            <a:off x="6755400" y="3151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"/>
          <p:cNvSpPr/>
          <p:nvPr/>
        </p:nvSpPr>
        <p:spPr>
          <a:xfrm flipV="1">
            <a:off x="6760440" y="3146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"/>
          <p:cNvSpPr/>
          <p:nvPr/>
        </p:nvSpPr>
        <p:spPr>
          <a:xfrm>
            <a:off x="6769800" y="3146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"/>
          <p:cNvSpPr/>
          <p:nvPr/>
        </p:nvSpPr>
        <p:spPr>
          <a:xfrm>
            <a:off x="6774480" y="3146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"/>
          <p:cNvSpPr/>
          <p:nvPr/>
        </p:nvSpPr>
        <p:spPr>
          <a:xfrm>
            <a:off x="6779160" y="314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"/>
          <p:cNvSpPr/>
          <p:nvPr/>
        </p:nvSpPr>
        <p:spPr>
          <a:xfrm>
            <a:off x="6779160" y="3151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"/>
          <p:cNvSpPr/>
          <p:nvPr/>
        </p:nvSpPr>
        <p:spPr>
          <a:xfrm flipH="1">
            <a:off x="6774480" y="3155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"/>
          <p:cNvSpPr/>
          <p:nvPr/>
        </p:nvSpPr>
        <p:spPr>
          <a:xfrm>
            <a:off x="6774480" y="3170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"/>
          <p:cNvSpPr/>
          <p:nvPr/>
        </p:nvSpPr>
        <p:spPr>
          <a:xfrm flipH="1">
            <a:off x="6769800" y="317952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"/>
          <p:cNvSpPr/>
          <p:nvPr/>
        </p:nvSpPr>
        <p:spPr>
          <a:xfrm flipH="1">
            <a:off x="6765120" y="3208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"/>
          <p:cNvSpPr/>
          <p:nvPr/>
        </p:nvSpPr>
        <p:spPr>
          <a:xfrm>
            <a:off x="6765120" y="3227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"/>
          <p:cNvSpPr/>
          <p:nvPr/>
        </p:nvSpPr>
        <p:spPr>
          <a:xfrm>
            <a:off x="6765120" y="3236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"/>
          <p:cNvSpPr/>
          <p:nvPr/>
        </p:nvSpPr>
        <p:spPr>
          <a:xfrm>
            <a:off x="6769800" y="325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"/>
          <p:cNvSpPr/>
          <p:nvPr/>
        </p:nvSpPr>
        <p:spPr>
          <a:xfrm>
            <a:off x="6774480" y="326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"/>
          <p:cNvSpPr/>
          <p:nvPr/>
        </p:nvSpPr>
        <p:spPr>
          <a:xfrm flipV="1">
            <a:off x="6779160" y="3251160"/>
            <a:ext cx="334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"/>
          <p:cNvSpPr/>
          <p:nvPr/>
        </p:nvSpPr>
        <p:spPr>
          <a:xfrm>
            <a:off x="691272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"/>
          <p:cNvSpPr/>
          <p:nvPr/>
        </p:nvSpPr>
        <p:spPr>
          <a:xfrm>
            <a:off x="691272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"/>
          <p:cNvSpPr/>
          <p:nvPr/>
        </p:nvSpPr>
        <p:spPr>
          <a:xfrm flipH="1">
            <a:off x="690804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"/>
          <p:cNvSpPr/>
          <p:nvPr/>
        </p:nvSpPr>
        <p:spPr>
          <a:xfrm>
            <a:off x="69080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"/>
          <p:cNvSpPr/>
          <p:nvPr/>
        </p:nvSpPr>
        <p:spPr>
          <a:xfrm flipH="1">
            <a:off x="6903360" y="317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"/>
          <p:cNvSpPr/>
          <p:nvPr/>
        </p:nvSpPr>
        <p:spPr>
          <a:xfrm flipH="1">
            <a:off x="6898680" y="317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"/>
          <p:cNvSpPr/>
          <p:nvPr/>
        </p:nvSpPr>
        <p:spPr>
          <a:xfrm flipV="1">
            <a:off x="689868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"/>
          <p:cNvSpPr/>
          <p:nvPr/>
        </p:nvSpPr>
        <p:spPr>
          <a:xfrm flipH="1">
            <a:off x="6893640" y="3174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"/>
          <p:cNvSpPr/>
          <p:nvPr/>
        </p:nvSpPr>
        <p:spPr>
          <a:xfrm>
            <a:off x="68936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"/>
          <p:cNvSpPr/>
          <p:nvPr/>
        </p:nvSpPr>
        <p:spPr>
          <a:xfrm flipH="1">
            <a:off x="6888960" y="3179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"/>
          <p:cNvSpPr/>
          <p:nvPr/>
        </p:nvSpPr>
        <p:spPr>
          <a:xfrm flipH="1">
            <a:off x="6884280" y="3184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"/>
          <p:cNvSpPr/>
          <p:nvPr/>
        </p:nvSpPr>
        <p:spPr>
          <a:xfrm flipH="1">
            <a:off x="6879600" y="319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"/>
          <p:cNvSpPr/>
          <p:nvPr/>
        </p:nvSpPr>
        <p:spPr>
          <a:xfrm>
            <a:off x="6879600" y="3198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"/>
          <p:cNvSpPr/>
          <p:nvPr/>
        </p:nvSpPr>
        <p:spPr>
          <a:xfrm flipH="1">
            <a:off x="6874560" y="3208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" name=""/>
          <p:cNvSpPr/>
          <p:nvPr/>
        </p:nvSpPr>
        <p:spPr>
          <a:xfrm>
            <a:off x="6874560" y="3213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"/>
          <p:cNvSpPr/>
          <p:nvPr/>
        </p:nvSpPr>
        <p:spPr>
          <a:xfrm>
            <a:off x="6874560" y="3222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"/>
          <p:cNvSpPr/>
          <p:nvPr/>
        </p:nvSpPr>
        <p:spPr>
          <a:xfrm>
            <a:off x="6874560" y="323208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"/>
          <p:cNvSpPr/>
          <p:nvPr/>
        </p:nvSpPr>
        <p:spPr>
          <a:xfrm>
            <a:off x="6874560" y="3270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"/>
          <p:cNvSpPr/>
          <p:nvPr/>
        </p:nvSpPr>
        <p:spPr>
          <a:xfrm>
            <a:off x="6874560" y="32796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"/>
          <p:cNvSpPr/>
          <p:nvPr/>
        </p:nvSpPr>
        <p:spPr>
          <a:xfrm>
            <a:off x="6879600" y="328464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"/>
          <p:cNvSpPr/>
          <p:nvPr/>
        </p:nvSpPr>
        <p:spPr>
          <a:xfrm>
            <a:off x="6893640" y="3294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"/>
          <p:cNvSpPr/>
          <p:nvPr/>
        </p:nvSpPr>
        <p:spPr>
          <a:xfrm>
            <a:off x="6898680" y="3294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"/>
          <p:cNvSpPr/>
          <p:nvPr/>
        </p:nvSpPr>
        <p:spPr>
          <a:xfrm flipV="1">
            <a:off x="6908040" y="3279600"/>
            <a:ext cx="288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"/>
          <p:cNvSpPr/>
          <p:nvPr/>
        </p:nvSpPr>
        <p:spPr>
          <a:xfrm flipV="1">
            <a:off x="6936840" y="3270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"/>
          <p:cNvSpPr/>
          <p:nvPr/>
        </p:nvSpPr>
        <p:spPr>
          <a:xfrm flipV="1">
            <a:off x="6941520" y="32605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"/>
          <p:cNvSpPr/>
          <p:nvPr/>
        </p:nvSpPr>
        <p:spPr>
          <a:xfrm flipV="1">
            <a:off x="6950880" y="32367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"/>
          <p:cNvSpPr/>
          <p:nvPr/>
        </p:nvSpPr>
        <p:spPr>
          <a:xfrm flipV="1">
            <a:off x="6965280" y="32176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" name=""/>
          <p:cNvSpPr/>
          <p:nvPr/>
        </p:nvSpPr>
        <p:spPr>
          <a:xfrm flipV="1">
            <a:off x="6969960" y="3208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"/>
          <p:cNvSpPr/>
          <p:nvPr/>
        </p:nvSpPr>
        <p:spPr>
          <a:xfrm flipV="1">
            <a:off x="6969960" y="31892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"/>
          <p:cNvSpPr/>
          <p:nvPr/>
        </p:nvSpPr>
        <p:spPr>
          <a:xfrm flipV="1">
            <a:off x="6969960" y="3174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"/>
          <p:cNvSpPr/>
          <p:nvPr/>
        </p:nvSpPr>
        <p:spPr>
          <a:xfrm flipH="1" flipV="1">
            <a:off x="6965280" y="3170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"/>
          <p:cNvSpPr/>
          <p:nvPr/>
        </p:nvSpPr>
        <p:spPr>
          <a:xfrm flipH="1" flipV="1">
            <a:off x="6960600" y="3160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"/>
          <p:cNvSpPr/>
          <p:nvPr/>
        </p:nvSpPr>
        <p:spPr>
          <a:xfrm flipH="1">
            <a:off x="6946200" y="3160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"/>
          <p:cNvSpPr/>
          <p:nvPr/>
        </p:nvSpPr>
        <p:spPr>
          <a:xfrm>
            <a:off x="694620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"/>
          <p:cNvSpPr/>
          <p:nvPr/>
        </p:nvSpPr>
        <p:spPr>
          <a:xfrm flipH="1">
            <a:off x="6941520" y="3165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"/>
          <p:cNvSpPr/>
          <p:nvPr/>
        </p:nvSpPr>
        <p:spPr>
          <a:xfrm>
            <a:off x="6941520" y="3170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"/>
          <p:cNvSpPr/>
          <p:nvPr/>
        </p:nvSpPr>
        <p:spPr>
          <a:xfrm flipH="1">
            <a:off x="7041600" y="3189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"/>
          <p:cNvSpPr/>
          <p:nvPr/>
        </p:nvSpPr>
        <p:spPr>
          <a:xfrm>
            <a:off x="7041600" y="319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"/>
          <p:cNvSpPr/>
          <p:nvPr/>
        </p:nvSpPr>
        <p:spPr>
          <a:xfrm>
            <a:off x="7041600" y="3198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"/>
          <p:cNvSpPr/>
          <p:nvPr/>
        </p:nvSpPr>
        <p:spPr>
          <a:xfrm>
            <a:off x="7041600" y="3203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" name=""/>
          <p:cNvSpPr/>
          <p:nvPr/>
        </p:nvSpPr>
        <p:spPr>
          <a:xfrm flipH="1">
            <a:off x="7036920" y="321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" name=""/>
          <p:cNvSpPr/>
          <p:nvPr/>
        </p:nvSpPr>
        <p:spPr>
          <a:xfrm>
            <a:off x="7036920" y="3217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" name=""/>
          <p:cNvSpPr/>
          <p:nvPr/>
        </p:nvSpPr>
        <p:spPr>
          <a:xfrm flipH="1">
            <a:off x="7031880" y="322740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" name=""/>
          <p:cNvSpPr/>
          <p:nvPr/>
        </p:nvSpPr>
        <p:spPr>
          <a:xfrm>
            <a:off x="7031880" y="3251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"/>
          <p:cNvSpPr/>
          <p:nvPr/>
        </p:nvSpPr>
        <p:spPr>
          <a:xfrm flipH="1">
            <a:off x="7027200" y="3260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" name=""/>
          <p:cNvSpPr/>
          <p:nvPr/>
        </p:nvSpPr>
        <p:spPr>
          <a:xfrm flipH="1">
            <a:off x="7022520" y="3274920"/>
            <a:ext cx="46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" name=""/>
          <p:cNvSpPr/>
          <p:nvPr/>
        </p:nvSpPr>
        <p:spPr>
          <a:xfrm flipH="1">
            <a:off x="7017840" y="3327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" name=""/>
          <p:cNvSpPr/>
          <p:nvPr/>
        </p:nvSpPr>
        <p:spPr>
          <a:xfrm flipH="1">
            <a:off x="7012800" y="334188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" name=""/>
          <p:cNvSpPr/>
          <p:nvPr/>
        </p:nvSpPr>
        <p:spPr>
          <a:xfrm>
            <a:off x="7012800" y="337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" name=""/>
          <p:cNvSpPr/>
          <p:nvPr/>
        </p:nvSpPr>
        <p:spPr>
          <a:xfrm>
            <a:off x="701280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"/>
          <p:cNvSpPr/>
          <p:nvPr/>
        </p:nvSpPr>
        <p:spPr>
          <a:xfrm flipV="1">
            <a:off x="7012800" y="334656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"/>
          <p:cNvSpPr/>
          <p:nvPr/>
        </p:nvSpPr>
        <p:spPr>
          <a:xfrm flipV="1">
            <a:off x="7022520" y="3332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"/>
          <p:cNvSpPr/>
          <p:nvPr/>
        </p:nvSpPr>
        <p:spPr>
          <a:xfrm flipV="1">
            <a:off x="7027200" y="3317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"/>
          <p:cNvSpPr/>
          <p:nvPr/>
        </p:nvSpPr>
        <p:spPr>
          <a:xfrm flipV="1">
            <a:off x="7031880" y="330372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"/>
          <p:cNvSpPr/>
          <p:nvPr/>
        </p:nvSpPr>
        <p:spPr>
          <a:xfrm flipV="1">
            <a:off x="7036920" y="3289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" name=""/>
          <p:cNvSpPr/>
          <p:nvPr/>
        </p:nvSpPr>
        <p:spPr>
          <a:xfrm flipV="1">
            <a:off x="7041600" y="3274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"/>
          <p:cNvSpPr/>
          <p:nvPr/>
        </p:nvSpPr>
        <p:spPr>
          <a:xfrm flipV="1">
            <a:off x="7046280" y="324144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"/>
          <p:cNvSpPr/>
          <p:nvPr/>
        </p:nvSpPr>
        <p:spPr>
          <a:xfrm flipV="1">
            <a:off x="7060680" y="3193920"/>
            <a:ext cx="190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" name=""/>
          <p:cNvSpPr/>
          <p:nvPr/>
        </p:nvSpPr>
        <p:spPr>
          <a:xfrm flipV="1">
            <a:off x="7079760" y="3189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"/>
          <p:cNvSpPr/>
          <p:nvPr/>
        </p:nvSpPr>
        <p:spPr>
          <a:xfrm flipV="1">
            <a:off x="70844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"/>
          <p:cNvSpPr/>
          <p:nvPr/>
        </p:nvSpPr>
        <p:spPr>
          <a:xfrm>
            <a:off x="7084440" y="31845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"/>
          <p:cNvSpPr/>
          <p:nvPr/>
        </p:nvSpPr>
        <p:spPr>
          <a:xfrm>
            <a:off x="70988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" name=""/>
          <p:cNvSpPr/>
          <p:nvPr/>
        </p:nvSpPr>
        <p:spPr>
          <a:xfrm>
            <a:off x="7098840" y="31892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" name=""/>
          <p:cNvSpPr/>
          <p:nvPr/>
        </p:nvSpPr>
        <p:spPr>
          <a:xfrm>
            <a:off x="710352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" name=""/>
          <p:cNvSpPr/>
          <p:nvPr/>
        </p:nvSpPr>
        <p:spPr>
          <a:xfrm>
            <a:off x="710352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"/>
          <p:cNvSpPr/>
          <p:nvPr/>
        </p:nvSpPr>
        <p:spPr>
          <a:xfrm>
            <a:off x="7103520" y="3227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" name=""/>
          <p:cNvSpPr/>
          <p:nvPr/>
        </p:nvSpPr>
        <p:spPr>
          <a:xfrm>
            <a:off x="710820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"/>
          <p:cNvSpPr/>
          <p:nvPr/>
        </p:nvSpPr>
        <p:spPr>
          <a:xfrm>
            <a:off x="7108200" y="3241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" name=""/>
          <p:cNvSpPr/>
          <p:nvPr/>
        </p:nvSpPr>
        <p:spPr>
          <a:xfrm>
            <a:off x="710820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" name=""/>
          <p:cNvSpPr/>
          <p:nvPr/>
        </p:nvSpPr>
        <p:spPr>
          <a:xfrm>
            <a:off x="7108200" y="3251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"/>
          <p:cNvSpPr/>
          <p:nvPr/>
        </p:nvSpPr>
        <p:spPr>
          <a:xfrm>
            <a:off x="7112880" y="3251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" name=""/>
          <p:cNvSpPr/>
          <p:nvPr/>
        </p:nvSpPr>
        <p:spPr>
          <a:xfrm flipV="1">
            <a:off x="7122600" y="3246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" name=""/>
          <p:cNvSpPr/>
          <p:nvPr/>
        </p:nvSpPr>
        <p:spPr>
          <a:xfrm flipV="1">
            <a:off x="7127280" y="3241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" name=""/>
          <p:cNvSpPr/>
          <p:nvPr/>
        </p:nvSpPr>
        <p:spPr>
          <a:xfrm flipV="1">
            <a:off x="7131960" y="3236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" name=""/>
          <p:cNvSpPr/>
          <p:nvPr/>
        </p:nvSpPr>
        <p:spPr>
          <a:xfrm flipV="1">
            <a:off x="7137000" y="320832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" name=""/>
          <p:cNvSpPr/>
          <p:nvPr/>
        </p:nvSpPr>
        <p:spPr>
          <a:xfrm flipV="1">
            <a:off x="7156080" y="3198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"/>
          <p:cNvSpPr/>
          <p:nvPr/>
        </p:nvSpPr>
        <p:spPr>
          <a:xfrm flipV="1">
            <a:off x="7160760" y="3189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" name=""/>
          <p:cNvSpPr/>
          <p:nvPr/>
        </p:nvSpPr>
        <p:spPr>
          <a:xfrm flipV="1">
            <a:off x="7165440" y="31654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"/>
          <p:cNvSpPr/>
          <p:nvPr/>
        </p:nvSpPr>
        <p:spPr>
          <a:xfrm flipV="1">
            <a:off x="717516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" name=""/>
          <p:cNvSpPr/>
          <p:nvPr/>
        </p:nvSpPr>
        <p:spPr>
          <a:xfrm flipV="1">
            <a:off x="7175160" y="315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"/>
          <p:cNvSpPr/>
          <p:nvPr/>
        </p:nvSpPr>
        <p:spPr>
          <a:xfrm flipH="1">
            <a:off x="7175160" y="315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"/>
          <p:cNvSpPr/>
          <p:nvPr/>
        </p:nvSpPr>
        <p:spPr>
          <a:xfrm>
            <a:off x="717516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" name=""/>
          <p:cNvSpPr/>
          <p:nvPr/>
        </p:nvSpPr>
        <p:spPr>
          <a:xfrm>
            <a:off x="717516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" name=""/>
          <p:cNvSpPr/>
          <p:nvPr/>
        </p:nvSpPr>
        <p:spPr>
          <a:xfrm flipH="1">
            <a:off x="7170120" y="31701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" name=""/>
          <p:cNvSpPr/>
          <p:nvPr/>
        </p:nvSpPr>
        <p:spPr>
          <a:xfrm flipH="1">
            <a:off x="7165440" y="317952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" name=""/>
          <p:cNvSpPr/>
          <p:nvPr/>
        </p:nvSpPr>
        <p:spPr>
          <a:xfrm flipH="1">
            <a:off x="7160760" y="3203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" name=""/>
          <p:cNvSpPr/>
          <p:nvPr/>
        </p:nvSpPr>
        <p:spPr>
          <a:xfrm flipH="1">
            <a:off x="7156080" y="32130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"/>
          <p:cNvSpPr/>
          <p:nvPr/>
        </p:nvSpPr>
        <p:spPr>
          <a:xfrm>
            <a:off x="715608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" name=""/>
          <p:cNvSpPr/>
          <p:nvPr/>
        </p:nvSpPr>
        <p:spPr>
          <a:xfrm flipH="1">
            <a:off x="7151040" y="3241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" name=""/>
          <p:cNvSpPr/>
          <p:nvPr/>
        </p:nvSpPr>
        <p:spPr>
          <a:xfrm>
            <a:off x="7151040" y="32511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" name=""/>
          <p:cNvSpPr/>
          <p:nvPr/>
        </p:nvSpPr>
        <p:spPr>
          <a:xfrm>
            <a:off x="715608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" name=""/>
          <p:cNvSpPr/>
          <p:nvPr/>
        </p:nvSpPr>
        <p:spPr>
          <a:xfrm>
            <a:off x="7160760" y="3274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" name=""/>
          <p:cNvSpPr/>
          <p:nvPr/>
        </p:nvSpPr>
        <p:spPr>
          <a:xfrm>
            <a:off x="7170120" y="3274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"/>
          <p:cNvSpPr/>
          <p:nvPr/>
        </p:nvSpPr>
        <p:spPr>
          <a:xfrm flipV="1">
            <a:off x="718452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"/>
          <p:cNvSpPr/>
          <p:nvPr/>
        </p:nvSpPr>
        <p:spPr>
          <a:xfrm flipV="1">
            <a:off x="7189200" y="3255840"/>
            <a:ext cx="241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" name=""/>
          <p:cNvSpPr/>
          <p:nvPr/>
        </p:nvSpPr>
        <p:spPr>
          <a:xfrm flipV="1">
            <a:off x="7213320" y="3251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" name=""/>
          <p:cNvSpPr/>
          <p:nvPr/>
        </p:nvSpPr>
        <p:spPr>
          <a:xfrm flipV="1">
            <a:off x="7218000" y="322740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" name=""/>
          <p:cNvSpPr/>
          <p:nvPr/>
        </p:nvSpPr>
        <p:spPr>
          <a:xfrm flipV="1">
            <a:off x="7237080" y="3213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" name=""/>
          <p:cNvSpPr/>
          <p:nvPr/>
        </p:nvSpPr>
        <p:spPr>
          <a:xfrm flipV="1">
            <a:off x="7241760" y="3203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" name=""/>
          <p:cNvSpPr/>
          <p:nvPr/>
        </p:nvSpPr>
        <p:spPr>
          <a:xfrm flipV="1">
            <a:off x="7246440" y="31845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" name=""/>
          <p:cNvSpPr/>
          <p:nvPr/>
        </p:nvSpPr>
        <p:spPr>
          <a:xfrm>
            <a:off x="7251480" y="3184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" name=""/>
          <p:cNvSpPr/>
          <p:nvPr/>
        </p:nvSpPr>
        <p:spPr>
          <a:xfrm flipV="1">
            <a:off x="725616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" name=""/>
          <p:cNvSpPr/>
          <p:nvPr/>
        </p:nvSpPr>
        <p:spPr>
          <a:xfrm>
            <a:off x="725616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" name=""/>
          <p:cNvSpPr/>
          <p:nvPr/>
        </p:nvSpPr>
        <p:spPr>
          <a:xfrm flipH="1">
            <a:off x="7251480" y="3184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" name=""/>
          <p:cNvSpPr/>
          <p:nvPr/>
        </p:nvSpPr>
        <p:spPr>
          <a:xfrm>
            <a:off x="725148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" name=""/>
          <p:cNvSpPr/>
          <p:nvPr/>
        </p:nvSpPr>
        <p:spPr>
          <a:xfrm>
            <a:off x="7251480" y="319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"/>
          <p:cNvSpPr/>
          <p:nvPr/>
        </p:nvSpPr>
        <p:spPr>
          <a:xfrm>
            <a:off x="7251480" y="3198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"/>
          <p:cNvSpPr/>
          <p:nvPr/>
        </p:nvSpPr>
        <p:spPr>
          <a:xfrm flipH="1">
            <a:off x="7246440" y="32083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"/>
          <p:cNvSpPr/>
          <p:nvPr/>
        </p:nvSpPr>
        <p:spPr>
          <a:xfrm>
            <a:off x="724644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" name=""/>
          <p:cNvSpPr/>
          <p:nvPr/>
        </p:nvSpPr>
        <p:spPr>
          <a:xfrm>
            <a:off x="7246440" y="3232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"/>
          <p:cNvSpPr/>
          <p:nvPr/>
        </p:nvSpPr>
        <p:spPr>
          <a:xfrm>
            <a:off x="724644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" name=""/>
          <p:cNvSpPr/>
          <p:nvPr/>
        </p:nvSpPr>
        <p:spPr>
          <a:xfrm>
            <a:off x="7246440" y="3251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" name=""/>
          <p:cNvSpPr/>
          <p:nvPr/>
        </p:nvSpPr>
        <p:spPr>
          <a:xfrm>
            <a:off x="7251480" y="3255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"/>
          <p:cNvSpPr/>
          <p:nvPr/>
        </p:nvSpPr>
        <p:spPr>
          <a:xfrm flipV="1">
            <a:off x="7256160" y="3251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" name=""/>
          <p:cNvSpPr/>
          <p:nvPr/>
        </p:nvSpPr>
        <p:spPr>
          <a:xfrm flipV="1">
            <a:off x="7275240" y="32414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" name=""/>
          <p:cNvSpPr/>
          <p:nvPr/>
        </p:nvSpPr>
        <p:spPr>
          <a:xfrm flipV="1">
            <a:off x="739440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" name=""/>
          <p:cNvSpPr/>
          <p:nvPr/>
        </p:nvSpPr>
        <p:spPr>
          <a:xfrm flipH="1" flipV="1">
            <a:off x="7389720" y="3160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" name=""/>
          <p:cNvSpPr/>
          <p:nvPr/>
        </p:nvSpPr>
        <p:spPr>
          <a:xfrm flipH="1" flipV="1">
            <a:off x="7384680" y="3155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" name=""/>
          <p:cNvSpPr/>
          <p:nvPr/>
        </p:nvSpPr>
        <p:spPr>
          <a:xfrm flipH="1">
            <a:off x="738000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" name=""/>
          <p:cNvSpPr/>
          <p:nvPr/>
        </p:nvSpPr>
        <p:spPr>
          <a:xfrm flipH="1">
            <a:off x="737532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" name=""/>
          <p:cNvSpPr/>
          <p:nvPr/>
        </p:nvSpPr>
        <p:spPr>
          <a:xfrm flipH="1">
            <a:off x="7370640" y="315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" name=""/>
          <p:cNvSpPr/>
          <p:nvPr/>
        </p:nvSpPr>
        <p:spPr>
          <a:xfrm flipH="1">
            <a:off x="7365600" y="3160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" name=""/>
          <p:cNvSpPr/>
          <p:nvPr/>
        </p:nvSpPr>
        <p:spPr>
          <a:xfrm flipH="1">
            <a:off x="7360920" y="3165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" name=""/>
          <p:cNvSpPr/>
          <p:nvPr/>
        </p:nvSpPr>
        <p:spPr>
          <a:xfrm flipH="1">
            <a:off x="7356240" y="3170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" name=""/>
          <p:cNvSpPr/>
          <p:nvPr/>
        </p:nvSpPr>
        <p:spPr>
          <a:xfrm flipH="1">
            <a:off x="7346520" y="317484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"/>
          <p:cNvSpPr/>
          <p:nvPr/>
        </p:nvSpPr>
        <p:spPr>
          <a:xfrm>
            <a:off x="7346520" y="3198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"/>
          <p:cNvSpPr/>
          <p:nvPr/>
        </p:nvSpPr>
        <p:spPr>
          <a:xfrm flipH="1">
            <a:off x="7341840" y="3208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"/>
          <p:cNvSpPr/>
          <p:nvPr/>
        </p:nvSpPr>
        <p:spPr>
          <a:xfrm>
            <a:off x="7341840" y="321768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"/>
          <p:cNvSpPr/>
          <p:nvPr/>
        </p:nvSpPr>
        <p:spPr>
          <a:xfrm>
            <a:off x="7341840" y="3246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" name=""/>
          <p:cNvSpPr/>
          <p:nvPr/>
        </p:nvSpPr>
        <p:spPr>
          <a:xfrm>
            <a:off x="7341840" y="3255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"/>
          <p:cNvSpPr/>
          <p:nvPr/>
        </p:nvSpPr>
        <p:spPr>
          <a:xfrm>
            <a:off x="7341840" y="32655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"/>
          <p:cNvSpPr/>
          <p:nvPr/>
        </p:nvSpPr>
        <p:spPr>
          <a:xfrm>
            <a:off x="7351560" y="328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"/>
          <p:cNvSpPr/>
          <p:nvPr/>
        </p:nvSpPr>
        <p:spPr>
          <a:xfrm>
            <a:off x="7356240" y="32893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" name=""/>
          <p:cNvSpPr/>
          <p:nvPr/>
        </p:nvSpPr>
        <p:spPr>
          <a:xfrm>
            <a:off x="7375320" y="3289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" name=""/>
          <p:cNvSpPr/>
          <p:nvPr/>
        </p:nvSpPr>
        <p:spPr>
          <a:xfrm flipV="1">
            <a:off x="7380000" y="328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" name=""/>
          <p:cNvSpPr/>
          <p:nvPr/>
        </p:nvSpPr>
        <p:spPr>
          <a:xfrm flipV="1">
            <a:off x="7384680" y="32796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"/>
          <p:cNvSpPr/>
          <p:nvPr/>
        </p:nvSpPr>
        <p:spPr>
          <a:xfrm flipV="1">
            <a:off x="7394400" y="32655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"/>
          <p:cNvSpPr/>
          <p:nvPr/>
        </p:nvSpPr>
        <p:spPr>
          <a:xfrm flipV="1">
            <a:off x="7403760" y="32605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"/>
          <p:cNvSpPr/>
          <p:nvPr/>
        </p:nvSpPr>
        <p:spPr>
          <a:xfrm flipV="1">
            <a:off x="7408800" y="3251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"/>
          <p:cNvSpPr/>
          <p:nvPr/>
        </p:nvSpPr>
        <p:spPr>
          <a:xfrm flipV="1">
            <a:off x="7413480" y="3241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" name=""/>
          <p:cNvSpPr/>
          <p:nvPr/>
        </p:nvSpPr>
        <p:spPr>
          <a:xfrm flipV="1">
            <a:off x="7418160" y="3232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"/>
          <p:cNvSpPr/>
          <p:nvPr/>
        </p:nvSpPr>
        <p:spPr>
          <a:xfrm flipV="1">
            <a:off x="7422840" y="3222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" name=""/>
          <p:cNvSpPr/>
          <p:nvPr/>
        </p:nvSpPr>
        <p:spPr>
          <a:xfrm flipV="1">
            <a:off x="7422840" y="32176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" name=""/>
          <p:cNvSpPr/>
          <p:nvPr/>
        </p:nvSpPr>
        <p:spPr>
          <a:xfrm flipV="1">
            <a:off x="742788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" name=""/>
          <p:cNvSpPr/>
          <p:nvPr/>
        </p:nvSpPr>
        <p:spPr>
          <a:xfrm flipV="1">
            <a:off x="742788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"/>
          <p:cNvSpPr/>
          <p:nvPr/>
        </p:nvSpPr>
        <p:spPr>
          <a:xfrm>
            <a:off x="742788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"/>
          <p:cNvSpPr/>
          <p:nvPr/>
        </p:nvSpPr>
        <p:spPr>
          <a:xfrm flipH="1">
            <a:off x="7422840" y="32130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"/>
          <p:cNvSpPr/>
          <p:nvPr/>
        </p:nvSpPr>
        <p:spPr>
          <a:xfrm>
            <a:off x="742284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"/>
          <p:cNvSpPr/>
          <p:nvPr/>
        </p:nvSpPr>
        <p:spPr>
          <a:xfrm>
            <a:off x="742284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"/>
          <p:cNvSpPr/>
          <p:nvPr/>
        </p:nvSpPr>
        <p:spPr>
          <a:xfrm flipH="1">
            <a:off x="741816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"/>
          <p:cNvSpPr/>
          <p:nvPr/>
        </p:nvSpPr>
        <p:spPr>
          <a:xfrm>
            <a:off x="7418160" y="323676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"/>
          <p:cNvSpPr/>
          <p:nvPr/>
        </p:nvSpPr>
        <p:spPr>
          <a:xfrm>
            <a:off x="7418160" y="3270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"/>
          <p:cNvSpPr/>
          <p:nvPr/>
        </p:nvSpPr>
        <p:spPr>
          <a:xfrm>
            <a:off x="7418160" y="3279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"/>
          <p:cNvSpPr/>
          <p:nvPr/>
        </p:nvSpPr>
        <p:spPr>
          <a:xfrm>
            <a:off x="7418160" y="32846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" name=""/>
          <p:cNvSpPr/>
          <p:nvPr/>
        </p:nvSpPr>
        <p:spPr>
          <a:xfrm>
            <a:off x="7427880" y="3303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" name=""/>
          <p:cNvSpPr/>
          <p:nvPr/>
        </p:nvSpPr>
        <p:spPr>
          <a:xfrm>
            <a:off x="7432560" y="3308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"/>
          <p:cNvSpPr/>
          <p:nvPr/>
        </p:nvSpPr>
        <p:spPr>
          <a:xfrm flipV="1">
            <a:off x="7451640" y="3303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"/>
          <p:cNvSpPr/>
          <p:nvPr/>
        </p:nvSpPr>
        <p:spPr>
          <a:xfrm flipV="1">
            <a:off x="7461000" y="328464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"/>
          <p:cNvSpPr/>
          <p:nvPr/>
        </p:nvSpPr>
        <p:spPr>
          <a:xfrm flipV="1">
            <a:off x="7484760" y="3274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"/>
          <p:cNvSpPr/>
          <p:nvPr/>
        </p:nvSpPr>
        <p:spPr>
          <a:xfrm flipV="1">
            <a:off x="748980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"/>
          <p:cNvSpPr/>
          <p:nvPr/>
        </p:nvSpPr>
        <p:spPr>
          <a:xfrm flipV="1">
            <a:off x="7494480" y="323676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"/>
          <p:cNvSpPr/>
          <p:nvPr/>
        </p:nvSpPr>
        <p:spPr>
          <a:xfrm flipV="1">
            <a:off x="751356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"/>
          <p:cNvSpPr/>
          <p:nvPr/>
        </p:nvSpPr>
        <p:spPr>
          <a:xfrm flipV="1">
            <a:off x="7518240" y="3217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"/>
          <p:cNvSpPr/>
          <p:nvPr/>
        </p:nvSpPr>
        <p:spPr>
          <a:xfrm>
            <a:off x="7522920" y="3217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"/>
          <p:cNvSpPr/>
          <p:nvPr/>
        </p:nvSpPr>
        <p:spPr>
          <a:xfrm flipV="1">
            <a:off x="752796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"/>
          <p:cNvSpPr/>
          <p:nvPr/>
        </p:nvSpPr>
        <p:spPr>
          <a:xfrm flipH="1">
            <a:off x="7522920" y="3213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"/>
          <p:cNvSpPr/>
          <p:nvPr/>
        </p:nvSpPr>
        <p:spPr>
          <a:xfrm flipH="1">
            <a:off x="7518240" y="3217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"/>
          <p:cNvSpPr/>
          <p:nvPr/>
        </p:nvSpPr>
        <p:spPr>
          <a:xfrm flipH="1">
            <a:off x="7513560" y="3227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"/>
          <p:cNvSpPr/>
          <p:nvPr/>
        </p:nvSpPr>
        <p:spPr>
          <a:xfrm flipH="1">
            <a:off x="7508880" y="3232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"/>
          <p:cNvSpPr/>
          <p:nvPr/>
        </p:nvSpPr>
        <p:spPr>
          <a:xfrm>
            <a:off x="7508880" y="3241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"/>
          <p:cNvSpPr/>
          <p:nvPr/>
        </p:nvSpPr>
        <p:spPr>
          <a:xfrm flipH="1">
            <a:off x="7503840" y="3246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" name=""/>
          <p:cNvSpPr/>
          <p:nvPr/>
        </p:nvSpPr>
        <p:spPr>
          <a:xfrm>
            <a:off x="7503840" y="325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"/>
          <p:cNvSpPr/>
          <p:nvPr/>
        </p:nvSpPr>
        <p:spPr>
          <a:xfrm flipH="1">
            <a:off x="7499160" y="32605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"/>
          <p:cNvSpPr/>
          <p:nvPr/>
        </p:nvSpPr>
        <p:spPr>
          <a:xfrm>
            <a:off x="7499160" y="3279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" name=""/>
          <p:cNvSpPr/>
          <p:nvPr/>
        </p:nvSpPr>
        <p:spPr>
          <a:xfrm>
            <a:off x="7499160" y="3284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" name=""/>
          <p:cNvSpPr/>
          <p:nvPr/>
        </p:nvSpPr>
        <p:spPr>
          <a:xfrm>
            <a:off x="7499160" y="329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" name=""/>
          <p:cNvSpPr/>
          <p:nvPr/>
        </p:nvSpPr>
        <p:spPr>
          <a:xfrm>
            <a:off x="7503840" y="32986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" name=""/>
          <p:cNvSpPr/>
          <p:nvPr/>
        </p:nvSpPr>
        <p:spPr>
          <a:xfrm>
            <a:off x="7508880" y="3303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" name=""/>
          <p:cNvSpPr/>
          <p:nvPr/>
        </p:nvSpPr>
        <p:spPr>
          <a:xfrm flipV="1">
            <a:off x="7513560" y="329868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" name=""/>
          <p:cNvSpPr/>
          <p:nvPr/>
        </p:nvSpPr>
        <p:spPr>
          <a:xfrm flipV="1">
            <a:off x="7537320" y="3294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" name=""/>
          <p:cNvSpPr/>
          <p:nvPr/>
        </p:nvSpPr>
        <p:spPr>
          <a:xfrm flipV="1">
            <a:off x="7547040" y="327492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"/>
          <p:cNvSpPr/>
          <p:nvPr/>
        </p:nvSpPr>
        <p:spPr>
          <a:xfrm flipV="1">
            <a:off x="7570800" y="32702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"/>
          <p:cNvSpPr/>
          <p:nvPr/>
        </p:nvSpPr>
        <p:spPr>
          <a:xfrm flipV="1">
            <a:off x="7580160" y="324144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" name=""/>
          <p:cNvSpPr/>
          <p:nvPr/>
        </p:nvSpPr>
        <p:spPr>
          <a:xfrm flipV="1">
            <a:off x="7599240" y="32274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"/>
          <p:cNvSpPr/>
          <p:nvPr/>
        </p:nvSpPr>
        <p:spPr>
          <a:xfrm flipV="1">
            <a:off x="7608960" y="32130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" name=""/>
          <p:cNvSpPr/>
          <p:nvPr/>
        </p:nvSpPr>
        <p:spPr>
          <a:xfrm flipV="1">
            <a:off x="7618320" y="3208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" name=""/>
          <p:cNvSpPr/>
          <p:nvPr/>
        </p:nvSpPr>
        <p:spPr>
          <a:xfrm flipV="1">
            <a:off x="7623000" y="31939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" name=""/>
          <p:cNvSpPr/>
          <p:nvPr/>
        </p:nvSpPr>
        <p:spPr>
          <a:xfrm flipV="1">
            <a:off x="762804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2" name=""/>
          <p:cNvSpPr/>
          <p:nvPr/>
        </p:nvSpPr>
        <p:spPr>
          <a:xfrm flipV="1">
            <a:off x="76280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"/>
          <p:cNvSpPr/>
          <p:nvPr/>
        </p:nvSpPr>
        <p:spPr>
          <a:xfrm flipV="1">
            <a:off x="762804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"/>
          <p:cNvSpPr/>
          <p:nvPr/>
        </p:nvSpPr>
        <p:spPr>
          <a:xfrm flipV="1">
            <a:off x="76280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"/>
          <p:cNvSpPr/>
          <p:nvPr/>
        </p:nvSpPr>
        <p:spPr>
          <a:xfrm flipH="1">
            <a:off x="7623000" y="3174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"/>
          <p:cNvSpPr/>
          <p:nvPr/>
        </p:nvSpPr>
        <p:spPr>
          <a:xfrm flipH="1">
            <a:off x="7618320" y="3174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"/>
          <p:cNvSpPr/>
          <p:nvPr/>
        </p:nvSpPr>
        <p:spPr>
          <a:xfrm>
            <a:off x="761832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"/>
          <p:cNvSpPr/>
          <p:nvPr/>
        </p:nvSpPr>
        <p:spPr>
          <a:xfrm>
            <a:off x="761832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"/>
          <p:cNvSpPr/>
          <p:nvPr/>
        </p:nvSpPr>
        <p:spPr>
          <a:xfrm flipH="1">
            <a:off x="7613640" y="319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"/>
          <p:cNvSpPr/>
          <p:nvPr/>
        </p:nvSpPr>
        <p:spPr>
          <a:xfrm>
            <a:off x="7613640" y="3198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"/>
          <p:cNvSpPr/>
          <p:nvPr/>
        </p:nvSpPr>
        <p:spPr>
          <a:xfrm>
            <a:off x="761364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"/>
          <p:cNvSpPr/>
          <p:nvPr/>
        </p:nvSpPr>
        <p:spPr>
          <a:xfrm>
            <a:off x="761364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"/>
          <p:cNvSpPr/>
          <p:nvPr/>
        </p:nvSpPr>
        <p:spPr>
          <a:xfrm flipH="1">
            <a:off x="7608960" y="321768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"/>
          <p:cNvSpPr/>
          <p:nvPr/>
        </p:nvSpPr>
        <p:spPr>
          <a:xfrm>
            <a:off x="7608960" y="3246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"/>
          <p:cNvSpPr/>
          <p:nvPr/>
        </p:nvSpPr>
        <p:spPr>
          <a:xfrm>
            <a:off x="7608960" y="325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"/>
          <p:cNvSpPr/>
          <p:nvPr/>
        </p:nvSpPr>
        <p:spPr>
          <a:xfrm>
            <a:off x="7608960" y="32605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"/>
          <p:cNvSpPr/>
          <p:nvPr/>
        </p:nvSpPr>
        <p:spPr>
          <a:xfrm>
            <a:off x="7618320" y="327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"/>
          <p:cNvSpPr/>
          <p:nvPr/>
        </p:nvSpPr>
        <p:spPr>
          <a:xfrm flipV="1">
            <a:off x="7623000" y="3274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"/>
          <p:cNvSpPr/>
          <p:nvPr/>
        </p:nvSpPr>
        <p:spPr>
          <a:xfrm>
            <a:off x="7632720" y="3274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" name=""/>
          <p:cNvSpPr/>
          <p:nvPr/>
        </p:nvSpPr>
        <p:spPr>
          <a:xfrm flipV="1">
            <a:off x="7642080" y="3270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"/>
          <p:cNvSpPr/>
          <p:nvPr/>
        </p:nvSpPr>
        <p:spPr>
          <a:xfrm flipV="1">
            <a:off x="7647120" y="3265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" name=""/>
          <p:cNvSpPr/>
          <p:nvPr/>
        </p:nvSpPr>
        <p:spPr>
          <a:xfrm flipV="1">
            <a:off x="7656480" y="324144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"/>
          <p:cNvSpPr/>
          <p:nvPr/>
        </p:nvSpPr>
        <p:spPr>
          <a:xfrm flipV="1">
            <a:off x="7675560" y="3232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" name=""/>
          <p:cNvSpPr/>
          <p:nvPr/>
        </p:nvSpPr>
        <p:spPr>
          <a:xfrm flipV="1">
            <a:off x="7680240" y="319860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" name=""/>
          <p:cNvSpPr/>
          <p:nvPr/>
        </p:nvSpPr>
        <p:spPr>
          <a:xfrm flipV="1">
            <a:off x="7699320" y="3193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" name=""/>
          <p:cNvSpPr/>
          <p:nvPr/>
        </p:nvSpPr>
        <p:spPr>
          <a:xfrm flipV="1">
            <a:off x="7704360" y="3184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" name=""/>
          <p:cNvSpPr/>
          <p:nvPr/>
        </p:nvSpPr>
        <p:spPr>
          <a:xfrm flipV="1">
            <a:off x="7704360" y="3179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" name=""/>
          <p:cNvSpPr/>
          <p:nvPr/>
        </p:nvSpPr>
        <p:spPr>
          <a:xfrm flipV="1">
            <a:off x="7709040" y="3170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" name=""/>
          <p:cNvSpPr/>
          <p:nvPr/>
        </p:nvSpPr>
        <p:spPr>
          <a:xfrm flipV="1">
            <a:off x="7709040" y="3165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" name=""/>
          <p:cNvSpPr/>
          <p:nvPr/>
        </p:nvSpPr>
        <p:spPr>
          <a:xfrm flipV="1">
            <a:off x="771372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" name=""/>
          <p:cNvSpPr/>
          <p:nvPr/>
        </p:nvSpPr>
        <p:spPr>
          <a:xfrm flipH="1">
            <a:off x="7709040" y="3160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" name=""/>
          <p:cNvSpPr/>
          <p:nvPr/>
        </p:nvSpPr>
        <p:spPr>
          <a:xfrm>
            <a:off x="770904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" name=""/>
          <p:cNvSpPr/>
          <p:nvPr/>
        </p:nvSpPr>
        <p:spPr>
          <a:xfrm flipH="1">
            <a:off x="7704360" y="3170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" name=""/>
          <p:cNvSpPr/>
          <p:nvPr/>
        </p:nvSpPr>
        <p:spPr>
          <a:xfrm flipH="1">
            <a:off x="7699320" y="3189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" name=""/>
          <p:cNvSpPr/>
          <p:nvPr/>
        </p:nvSpPr>
        <p:spPr>
          <a:xfrm>
            <a:off x="7699320" y="3193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"/>
          <p:cNvSpPr/>
          <p:nvPr/>
        </p:nvSpPr>
        <p:spPr>
          <a:xfrm>
            <a:off x="7699320" y="3203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"/>
          <p:cNvSpPr/>
          <p:nvPr/>
        </p:nvSpPr>
        <p:spPr>
          <a:xfrm flipH="1">
            <a:off x="7694640" y="3208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"/>
          <p:cNvSpPr/>
          <p:nvPr/>
        </p:nvSpPr>
        <p:spPr>
          <a:xfrm>
            <a:off x="7694640" y="32227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" name=""/>
          <p:cNvSpPr/>
          <p:nvPr/>
        </p:nvSpPr>
        <p:spPr>
          <a:xfrm>
            <a:off x="769464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" name=""/>
          <p:cNvSpPr/>
          <p:nvPr/>
        </p:nvSpPr>
        <p:spPr>
          <a:xfrm>
            <a:off x="7694640" y="324144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" name=""/>
          <p:cNvSpPr/>
          <p:nvPr/>
        </p:nvSpPr>
        <p:spPr>
          <a:xfrm>
            <a:off x="7694640" y="3265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"/>
          <p:cNvSpPr/>
          <p:nvPr/>
        </p:nvSpPr>
        <p:spPr>
          <a:xfrm>
            <a:off x="7699320" y="327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"/>
          <p:cNvSpPr/>
          <p:nvPr/>
        </p:nvSpPr>
        <p:spPr>
          <a:xfrm>
            <a:off x="7699320" y="327960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"/>
          <p:cNvSpPr/>
          <p:nvPr/>
        </p:nvSpPr>
        <p:spPr>
          <a:xfrm>
            <a:off x="7713720" y="3303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"/>
          <p:cNvSpPr/>
          <p:nvPr/>
        </p:nvSpPr>
        <p:spPr>
          <a:xfrm>
            <a:off x="7718400" y="3303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"/>
          <p:cNvSpPr/>
          <p:nvPr/>
        </p:nvSpPr>
        <p:spPr>
          <a:xfrm flipV="1">
            <a:off x="7723440" y="328464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"/>
          <p:cNvSpPr/>
          <p:nvPr/>
        </p:nvSpPr>
        <p:spPr>
          <a:xfrm flipV="1">
            <a:off x="7747200" y="3279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"/>
          <p:cNvSpPr/>
          <p:nvPr/>
        </p:nvSpPr>
        <p:spPr>
          <a:xfrm flipV="1">
            <a:off x="7751880" y="327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"/>
          <p:cNvSpPr/>
          <p:nvPr/>
        </p:nvSpPr>
        <p:spPr>
          <a:xfrm flipV="1">
            <a:off x="7756560" y="32511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"/>
          <p:cNvSpPr/>
          <p:nvPr/>
        </p:nvSpPr>
        <p:spPr>
          <a:xfrm flipV="1">
            <a:off x="777096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"/>
          <p:cNvSpPr/>
          <p:nvPr/>
        </p:nvSpPr>
        <p:spPr>
          <a:xfrm flipH="1" flipV="1">
            <a:off x="7766280" y="3232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"/>
          <p:cNvSpPr/>
          <p:nvPr/>
        </p:nvSpPr>
        <p:spPr>
          <a:xfrm flipV="1">
            <a:off x="776628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"/>
          <p:cNvSpPr/>
          <p:nvPr/>
        </p:nvSpPr>
        <p:spPr>
          <a:xfrm flipH="1">
            <a:off x="7756560" y="3227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"/>
          <p:cNvSpPr/>
          <p:nvPr/>
        </p:nvSpPr>
        <p:spPr>
          <a:xfrm flipH="1">
            <a:off x="7747200" y="3227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"/>
          <p:cNvSpPr/>
          <p:nvPr/>
        </p:nvSpPr>
        <p:spPr>
          <a:xfrm flipH="1">
            <a:off x="7742520" y="3227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"/>
          <p:cNvSpPr/>
          <p:nvPr/>
        </p:nvSpPr>
        <p:spPr>
          <a:xfrm flipH="1">
            <a:off x="7737480" y="32320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"/>
          <p:cNvSpPr/>
          <p:nvPr/>
        </p:nvSpPr>
        <p:spPr>
          <a:xfrm>
            <a:off x="7737480" y="3241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"/>
          <p:cNvSpPr/>
          <p:nvPr/>
        </p:nvSpPr>
        <p:spPr>
          <a:xfrm>
            <a:off x="7737480" y="3251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"/>
          <p:cNvSpPr/>
          <p:nvPr/>
        </p:nvSpPr>
        <p:spPr>
          <a:xfrm>
            <a:off x="7742520" y="3251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"/>
          <p:cNvSpPr/>
          <p:nvPr/>
        </p:nvSpPr>
        <p:spPr>
          <a:xfrm>
            <a:off x="7747200" y="32511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" name=""/>
          <p:cNvSpPr/>
          <p:nvPr/>
        </p:nvSpPr>
        <p:spPr>
          <a:xfrm flipV="1">
            <a:off x="7770960" y="32414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"/>
          <p:cNvSpPr/>
          <p:nvPr/>
        </p:nvSpPr>
        <p:spPr>
          <a:xfrm flipV="1">
            <a:off x="7790040" y="3236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" name=""/>
          <p:cNvSpPr/>
          <p:nvPr/>
        </p:nvSpPr>
        <p:spPr>
          <a:xfrm flipV="1">
            <a:off x="7799400" y="3217680"/>
            <a:ext cx="334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" name=""/>
          <p:cNvSpPr/>
          <p:nvPr/>
        </p:nvSpPr>
        <p:spPr>
          <a:xfrm flipV="1">
            <a:off x="7832880" y="3213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" name=""/>
          <p:cNvSpPr/>
          <p:nvPr/>
        </p:nvSpPr>
        <p:spPr>
          <a:xfrm flipV="1">
            <a:off x="7842600" y="3208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" name=""/>
          <p:cNvSpPr/>
          <p:nvPr/>
        </p:nvSpPr>
        <p:spPr>
          <a:xfrm flipV="1">
            <a:off x="7847280" y="3179520"/>
            <a:ext cx="2376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" name=""/>
          <p:cNvSpPr/>
          <p:nvPr/>
        </p:nvSpPr>
        <p:spPr>
          <a:xfrm flipV="1">
            <a:off x="78710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" name=""/>
          <p:cNvSpPr/>
          <p:nvPr/>
        </p:nvSpPr>
        <p:spPr>
          <a:xfrm flipV="1">
            <a:off x="787104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" name=""/>
          <p:cNvSpPr/>
          <p:nvPr/>
        </p:nvSpPr>
        <p:spPr>
          <a:xfrm flipV="1">
            <a:off x="787104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" name=""/>
          <p:cNvSpPr/>
          <p:nvPr/>
        </p:nvSpPr>
        <p:spPr>
          <a:xfrm flipH="1">
            <a:off x="786636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"/>
          <p:cNvSpPr/>
          <p:nvPr/>
        </p:nvSpPr>
        <p:spPr>
          <a:xfrm flipH="1">
            <a:off x="786168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"/>
          <p:cNvSpPr/>
          <p:nvPr/>
        </p:nvSpPr>
        <p:spPr>
          <a:xfrm>
            <a:off x="786168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"/>
          <p:cNvSpPr/>
          <p:nvPr/>
        </p:nvSpPr>
        <p:spPr>
          <a:xfrm flipH="1">
            <a:off x="7856640" y="3170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"/>
          <p:cNvSpPr/>
          <p:nvPr/>
        </p:nvSpPr>
        <p:spPr>
          <a:xfrm>
            <a:off x="78566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"/>
          <p:cNvSpPr/>
          <p:nvPr/>
        </p:nvSpPr>
        <p:spPr>
          <a:xfrm flipH="1">
            <a:off x="7851960" y="3179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"/>
          <p:cNvSpPr/>
          <p:nvPr/>
        </p:nvSpPr>
        <p:spPr>
          <a:xfrm>
            <a:off x="785196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"/>
          <p:cNvSpPr/>
          <p:nvPr/>
        </p:nvSpPr>
        <p:spPr>
          <a:xfrm>
            <a:off x="7851960" y="319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"/>
          <p:cNvSpPr/>
          <p:nvPr/>
        </p:nvSpPr>
        <p:spPr>
          <a:xfrm flipH="1">
            <a:off x="7847280" y="3198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"/>
          <p:cNvSpPr/>
          <p:nvPr/>
        </p:nvSpPr>
        <p:spPr>
          <a:xfrm>
            <a:off x="784728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"/>
          <p:cNvSpPr/>
          <p:nvPr/>
        </p:nvSpPr>
        <p:spPr>
          <a:xfrm>
            <a:off x="7847280" y="3222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"/>
          <p:cNvSpPr/>
          <p:nvPr/>
        </p:nvSpPr>
        <p:spPr>
          <a:xfrm>
            <a:off x="7847280" y="3232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"/>
          <p:cNvSpPr/>
          <p:nvPr/>
        </p:nvSpPr>
        <p:spPr>
          <a:xfrm>
            <a:off x="7847280" y="3236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"/>
          <p:cNvSpPr/>
          <p:nvPr/>
        </p:nvSpPr>
        <p:spPr>
          <a:xfrm>
            <a:off x="7847280" y="3251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"/>
          <p:cNvSpPr/>
          <p:nvPr/>
        </p:nvSpPr>
        <p:spPr>
          <a:xfrm>
            <a:off x="7847280" y="326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"/>
          <p:cNvSpPr/>
          <p:nvPr/>
        </p:nvSpPr>
        <p:spPr>
          <a:xfrm>
            <a:off x="7847280" y="3270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"/>
          <p:cNvSpPr/>
          <p:nvPr/>
        </p:nvSpPr>
        <p:spPr>
          <a:xfrm>
            <a:off x="7847280" y="327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"/>
          <p:cNvSpPr/>
          <p:nvPr/>
        </p:nvSpPr>
        <p:spPr>
          <a:xfrm flipV="1">
            <a:off x="785196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"/>
          <p:cNvSpPr/>
          <p:nvPr/>
        </p:nvSpPr>
        <p:spPr>
          <a:xfrm flipV="1">
            <a:off x="7856640" y="3265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"/>
          <p:cNvSpPr/>
          <p:nvPr/>
        </p:nvSpPr>
        <p:spPr>
          <a:xfrm flipV="1">
            <a:off x="7861680" y="3260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" name=""/>
          <p:cNvSpPr/>
          <p:nvPr/>
        </p:nvSpPr>
        <p:spPr>
          <a:xfrm flipV="1">
            <a:off x="7866360" y="325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" name=""/>
          <p:cNvSpPr/>
          <p:nvPr/>
        </p:nvSpPr>
        <p:spPr>
          <a:xfrm flipV="1">
            <a:off x="7871040" y="3251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" name=""/>
          <p:cNvSpPr/>
          <p:nvPr/>
        </p:nvSpPr>
        <p:spPr>
          <a:xfrm flipV="1">
            <a:off x="7880760" y="323676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"/>
          <p:cNvSpPr/>
          <p:nvPr/>
        </p:nvSpPr>
        <p:spPr>
          <a:xfrm flipV="1">
            <a:off x="7904520" y="3232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"/>
          <p:cNvSpPr/>
          <p:nvPr/>
        </p:nvSpPr>
        <p:spPr>
          <a:xfrm>
            <a:off x="7913880" y="3232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"/>
          <p:cNvSpPr/>
          <p:nvPr/>
        </p:nvSpPr>
        <p:spPr>
          <a:xfrm flipV="1">
            <a:off x="7923600" y="3227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"/>
          <p:cNvSpPr/>
          <p:nvPr/>
        </p:nvSpPr>
        <p:spPr>
          <a:xfrm flipV="1">
            <a:off x="7932960" y="3208320"/>
            <a:ext cx="288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"/>
          <p:cNvSpPr/>
          <p:nvPr/>
        </p:nvSpPr>
        <p:spPr>
          <a:xfrm flipV="1">
            <a:off x="7961760" y="3198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"/>
          <p:cNvSpPr/>
          <p:nvPr/>
        </p:nvSpPr>
        <p:spPr>
          <a:xfrm flipV="1">
            <a:off x="7966440" y="319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"/>
          <p:cNvSpPr/>
          <p:nvPr/>
        </p:nvSpPr>
        <p:spPr>
          <a:xfrm flipV="1">
            <a:off x="7971120" y="3189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"/>
          <p:cNvSpPr/>
          <p:nvPr/>
        </p:nvSpPr>
        <p:spPr>
          <a:xfrm flipV="1">
            <a:off x="7975800" y="31748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"/>
          <p:cNvSpPr/>
          <p:nvPr/>
        </p:nvSpPr>
        <p:spPr>
          <a:xfrm flipV="1">
            <a:off x="7980840" y="3170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"/>
          <p:cNvSpPr/>
          <p:nvPr/>
        </p:nvSpPr>
        <p:spPr>
          <a:xfrm flipV="1">
            <a:off x="798552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"/>
          <p:cNvSpPr/>
          <p:nvPr/>
        </p:nvSpPr>
        <p:spPr>
          <a:xfrm flipV="1">
            <a:off x="7985520" y="3160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"/>
          <p:cNvSpPr/>
          <p:nvPr/>
        </p:nvSpPr>
        <p:spPr>
          <a:xfrm flipV="1">
            <a:off x="7990200" y="3151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" name=""/>
          <p:cNvSpPr/>
          <p:nvPr/>
        </p:nvSpPr>
        <p:spPr>
          <a:xfrm flipV="1">
            <a:off x="7990200" y="314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" name=""/>
          <p:cNvSpPr/>
          <p:nvPr/>
        </p:nvSpPr>
        <p:spPr>
          <a:xfrm>
            <a:off x="7990200" y="314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" name=""/>
          <p:cNvSpPr/>
          <p:nvPr/>
        </p:nvSpPr>
        <p:spPr>
          <a:xfrm>
            <a:off x="7990200" y="3151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" name=""/>
          <p:cNvSpPr/>
          <p:nvPr/>
        </p:nvSpPr>
        <p:spPr>
          <a:xfrm flipH="1">
            <a:off x="7985520" y="315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"/>
          <p:cNvSpPr/>
          <p:nvPr/>
        </p:nvSpPr>
        <p:spPr>
          <a:xfrm>
            <a:off x="7985520" y="3160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"/>
          <p:cNvSpPr/>
          <p:nvPr/>
        </p:nvSpPr>
        <p:spPr>
          <a:xfrm flipH="1">
            <a:off x="798084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"/>
          <p:cNvSpPr/>
          <p:nvPr/>
        </p:nvSpPr>
        <p:spPr>
          <a:xfrm>
            <a:off x="79808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" name=""/>
          <p:cNvSpPr/>
          <p:nvPr/>
        </p:nvSpPr>
        <p:spPr>
          <a:xfrm flipH="1">
            <a:off x="7975800" y="31795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"/>
          <p:cNvSpPr/>
          <p:nvPr/>
        </p:nvSpPr>
        <p:spPr>
          <a:xfrm flipH="1">
            <a:off x="7971120" y="3189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"/>
          <p:cNvSpPr/>
          <p:nvPr/>
        </p:nvSpPr>
        <p:spPr>
          <a:xfrm>
            <a:off x="7971120" y="3208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"/>
          <p:cNvSpPr/>
          <p:nvPr/>
        </p:nvSpPr>
        <p:spPr>
          <a:xfrm>
            <a:off x="797112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"/>
          <p:cNvSpPr/>
          <p:nvPr/>
        </p:nvSpPr>
        <p:spPr>
          <a:xfrm flipH="1">
            <a:off x="7966440" y="3222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"/>
          <p:cNvSpPr/>
          <p:nvPr/>
        </p:nvSpPr>
        <p:spPr>
          <a:xfrm>
            <a:off x="7966440" y="3232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"/>
          <p:cNvSpPr/>
          <p:nvPr/>
        </p:nvSpPr>
        <p:spPr>
          <a:xfrm>
            <a:off x="7966440" y="3251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"/>
          <p:cNvSpPr/>
          <p:nvPr/>
        </p:nvSpPr>
        <p:spPr>
          <a:xfrm>
            <a:off x="7971120" y="3260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" name=""/>
          <p:cNvSpPr/>
          <p:nvPr/>
        </p:nvSpPr>
        <p:spPr>
          <a:xfrm>
            <a:off x="7971120" y="327024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"/>
          <p:cNvSpPr/>
          <p:nvPr/>
        </p:nvSpPr>
        <p:spPr>
          <a:xfrm>
            <a:off x="7980840" y="3294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" name=""/>
          <p:cNvSpPr/>
          <p:nvPr/>
        </p:nvSpPr>
        <p:spPr>
          <a:xfrm>
            <a:off x="7985520" y="3303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"/>
          <p:cNvSpPr/>
          <p:nvPr/>
        </p:nvSpPr>
        <p:spPr>
          <a:xfrm>
            <a:off x="7990200" y="3308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"/>
          <p:cNvSpPr/>
          <p:nvPr/>
        </p:nvSpPr>
        <p:spPr>
          <a:xfrm flipV="1">
            <a:off x="8009280" y="3303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" name=""/>
          <p:cNvSpPr/>
          <p:nvPr/>
        </p:nvSpPr>
        <p:spPr>
          <a:xfrm flipV="1">
            <a:off x="8013960" y="32940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"/>
          <p:cNvSpPr/>
          <p:nvPr/>
        </p:nvSpPr>
        <p:spPr>
          <a:xfrm flipV="1">
            <a:off x="8028360" y="327024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" name=""/>
          <p:cNvSpPr/>
          <p:nvPr/>
        </p:nvSpPr>
        <p:spPr>
          <a:xfrm flipV="1">
            <a:off x="8052120" y="325116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" name=""/>
          <p:cNvSpPr/>
          <p:nvPr/>
        </p:nvSpPr>
        <p:spPr>
          <a:xfrm flipV="1">
            <a:off x="8066520" y="32320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"/>
          <p:cNvSpPr/>
          <p:nvPr/>
        </p:nvSpPr>
        <p:spPr>
          <a:xfrm flipV="1">
            <a:off x="8076240" y="3222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" name=""/>
          <p:cNvSpPr/>
          <p:nvPr/>
        </p:nvSpPr>
        <p:spPr>
          <a:xfrm flipV="1">
            <a:off x="808092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"/>
          <p:cNvSpPr/>
          <p:nvPr/>
        </p:nvSpPr>
        <p:spPr>
          <a:xfrm flipV="1">
            <a:off x="8080920" y="3198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"/>
          <p:cNvSpPr/>
          <p:nvPr/>
        </p:nvSpPr>
        <p:spPr>
          <a:xfrm flipV="1">
            <a:off x="8085600" y="319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"/>
          <p:cNvSpPr/>
          <p:nvPr/>
        </p:nvSpPr>
        <p:spPr>
          <a:xfrm flipH="1" flipV="1">
            <a:off x="8085600" y="3189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"/>
          <p:cNvSpPr/>
          <p:nvPr/>
        </p:nvSpPr>
        <p:spPr>
          <a:xfrm>
            <a:off x="808560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"/>
          <p:cNvSpPr/>
          <p:nvPr/>
        </p:nvSpPr>
        <p:spPr>
          <a:xfrm flipH="1">
            <a:off x="8076240" y="3193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" name=""/>
          <p:cNvSpPr/>
          <p:nvPr/>
        </p:nvSpPr>
        <p:spPr>
          <a:xfrm>
            <a:off x="8076240" y="3198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"/>
          <p:cNvSpPr/>
          <p:nvPr/>
        </p:nvSpPr>
        <p:spPr>
          <a:xfrm>
            <a:off x="8076240" y="3203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"/>
          <p:cNvSpPr/>
          <p:nvPr/>
        </p:nvSpPr>
        <p:spPr>
          <a:xfrm>
            <a:off x="807624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"/>
          <p:cNvSpPr/>
          <p:nvPr/>
        </p:nvSpPr>
        <p:spPr>
          <a:xfrm flipH="1">
            <a:off x="8071200" y="3213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"/>
          <p:cNvSpPr/>
          <p:nvPr/>
        </p:nvSpPr>
        <p:spPr>
          <a:xfrm>
            <a:off x="807120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" name=""/>
          <p:cNvSpPr/>
          <p:nvPr/>
        </p:nvSpPr>
        <p:spPr>
          <a:xfrm>
            <a:off x="807120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" name=""/>
          <p:cNvSpPr/>
          <p:nvPr/>
        </p:nvSpPr>
        <p:spPr>
          <a:xfrm>
            <a:off x="807120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" name=""/>
          <p:cNvSpPr/>
          <p:nvPr/>
        </p:nvSpPr>
        <p:spPr>
          <a:xfrm>
            <a:off x="8071200" y="32274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" name=""/>
          <p:cNvSpPr/>
          <p:nvPr/>
        </p:nvSpPr>
        <p:spPr>
          <a:xfrm>
            <a:off x="8071200" y="3241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" name=""/>
          <p:cNvSpPr/>
          <p:nvPr/>
        </p:nvSpPr>
        <p:spPr>
          <a:xfrm>
            <a:off x="8071200" y="3246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" name=""/>
          <p:cNvSpPr/>
          <p:nvPr/>
        </p:nvSpPr>
        <p:spPr>
          <a:xfrm>
            <a:off x="8076240" y="3255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" name=""/>
          <p:cNvSpPr/>
          <p:nvPr/>
        </p:nvSpPr>
        <p:spPr>
          <a:xfrm flipV="1">
            <a:off x="8080920" y="324144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" name=""/>
          <p:cNvSpPr/>
          <p:nvPr/>
        </p:nvSpPr>
        <p:spPr>
          <a:xfrm flipV="1">
            <a:off x="8100000" y="323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" name=""/>
          <p:cNvSpPr/>
          <p:nvPr/>
        </p:nvSpPr>
        <p:spPr>
          <a:xfrm flipV="1">
            <a:off x="810468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" name=""/>
          <p:cNvSpPr/>
          <p:nvPr/>
        </p:nvSpPr>
        <p:spPr>
          <a:xfrm flipV="1">
            <a:off x="8109360" y="32227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"/>
          <p:cNvSpPr/>
          <p:nvPr/>
        </p:nvSpPr>
        <p:spPr>
          <a:xfrm flipV="1">
            <a:off x="8123760" y="3217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"/>
          <p:cNvSpPr/>
          <p:nvPr/>
        </p:nvSpPr>
        <p:spPr>
          <a:xfrm flipV="1">
            <a:off x="8128440" y="321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"/>
          <p:cNvSpPr/>
          <p:nvPr/>
        </p:nvSpPr>
        <p:spPr>
          <a:xfrm flipV="1">
            <a:off x="8133120" y="32036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"/>
          <p:cNvSpPr/>
          <p:nvPr/>
        </p:nvSpPr>
        <p:spPr>
          <a:xfrm>
            <a:off x="8142840" y="3203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"/>
          <p:cNvSpPr/>
          <p:nvPr/>
        </p:nvSpPr>
        <p:spPr>
          <a:xfrm flipV="1">
            <a:off x="8147520" y="3198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"/>
          <p:cNvSpPr/>
          <p:nvPr/>
        </p:nvSpPr>
        <p:spPr>
          <a:xfrm flipV="1">
            <a:off x="8147520" y="3189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"/>
          <p:cNvSpPr/>
          <p:nvPr/>
        </p:nvSpPr>
        <p:spPr>
          <a:xfrm flipV="1">
            <a:off x="815220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"/>
          <p:cNvSpPr/>
          <p:nvPr/>
        </p:nvSpPr>
        <p:spPr>
          <a:xfrm flipV="1">
            <a:off x="815220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"/>
          <p:cNvSpPr/>
          <p:nvPr/>
        </p:nvSpPr>
        <p:spPr>
          <a:xfrm flipV="1">
            <a:off x="815220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"/>
          <p:cNvSpPr/>
          <p:nvPr/>
        </p:nvSpPr>
        <p:spPr>
          <a:xfrm flipV="1">
            <a:off x="815220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"/>
          <p:cNvSpPr/>
          <p:nvPr/>
        </p:nvSpPr>
        <p:spPr>
          <a:xfrm>
            <a:off x="8152200" y="3170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"/>
          <p:cNvSpPr/>
          <p:nvPr/>
        </p:nvSpPr>
        <p:spPr>
          <a:xfrm flipH="1">
            <a:off x="8152200" y="3170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" name=""/>
          <p:cNvSpPr/>
          <p:nvPr/>
        </p:nvSpPr>
        <p:spPr>
          <a:xfrm>
            <a:off x="815220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" name=""/>
          <p:cNvSpPr/>
          <p:nvPr/>
        </p:nvSpPr>
        <p:spPr>
          <a:xfrm>
            <a:off x="815220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" name=""/>
          <p:cNvSpPr/>
          <p:nvPr/>
        </p:nvSpPr>
        <p:spPr>
          <a:xfrm>
            <a:off x="8152200" y="3184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"/>
          <p:cNvSpPr/>
          <p:nvPr/>
        </p:nvSpPr>
        <p:spPr>
          <a:xfrm flipH="1">
            <a:off x="8147520" y="3193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" name=""/>
          <p:cNvSpPr/>
          <p:nvPr/>
        </p:nvSpPr>
        <p:spPr>
          <a:xfrm>
            <a:off x="8147520" y="32083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" name=""/>
          <p:cNvSpPr/>
          <p:nvPr/>
        </p:nvSpPr>
        <p:spPr>
          <a:xfrm flipH="1">
            <a:off x="8142840" y="32274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" name=""/>
          <p:cNvSpPr/>
          <p:nvPr/>
        </p:nvSpPr>
        <p:spPr>
          <a:xfrm>
            <a:off x="8142840" y="3246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" name=""/>
          <p:cNvSpPr/>
          <p:nvPr/>
        </p:nvSpPr>
        <p:spPr>
          <a:xfrm>
            <a:off x="8142840" y="32655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" name=""/>
          <p:cNvSpPr/>
          <p:nvPr/>
        </p:nvSpPr>
        <p:spPr>
          <a:xfrm>
            <a:off x="8142840" y="3279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"/>
          <p:cNvSpPr/>
          <p:nvPr/>
        </p:nvSpPr>
        <p:spPr>
          <a:xfrm>
            <a:off x="8147520" y="3289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"/>
          <p:cNvSpPr/>
          <p:nvPr/>
        </p:nvSpPr>
        <p:spPr>
          <a:xfrm>
            <a:off x="8147520" y="329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"/>
          <p:cNvSpPr/>
          <p:nvPr/>
        </p:nvSpPr>
        <p:spPr>
          <a:xfrm flipV="1">
            <a:off x="8152200" y="3289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" name=""/>
          <p:cNvSpPr/>
          <p:nvPr/>
        </p:nvSpPr>
        <p:spPr>
          <a:xfrm>
            <a:off x="8166600" y="3289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" name=""/>
          <p:cNvSpPr/>
          <p:nvPr/>
        </p:nvSpPr>
        <p:spPr>
          <a:xfrm flipV="1">
            <a:off x="8176320" y="328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"/>
          <p:cNvSpPr/>
          <p:nvPr/>
        </p:nvSpPr>
        <p:spPr>
          <a:xfrm flipV="1">
            <a:off x="8181000" y="327024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"/>
          <p:cNvSpPr/>
          <p:nvPr/>
        </p:nvSpPr>
        <p:spPr>
          <a:xfrm flipV="1">
            <a:off x="8209440" y="32655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" name=""/>
          <p:cNvSpPr/>
          <p:nvPr/>
        </p:nvSpPr>
        <p:spPr>
          <a:xfrm flipV="1">
            <a:off x="8219160" y="324648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"/>
          <p:cNvSpPr/>
          <p:nvPr/>
        </p:nvSpPr>
        <p:spPr>
          <a:xfrm flipV="1">
            <a:off x="8242920" y="32414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"/>
          <p:cNvSpPr/>
          <p:nvPr/>
        </p:nvSpPr>
        <p:spPr>
          <a:xfrm flipV="1">
            <a:off x="8252640" y="3232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"/>
          <p:cNvSpPr/>
          <p:nvPr/>
        </p:nvSpPr>
        <p:spPr>
          <a:xfrm flipV="1">
            <a:off x="8257320" y="32083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"/>
          <p:cNvSpPr/>
          <p:nvPr/>
        </p:nvSpPr>
        <p:spPr>
          <a:xfrm flipV="1">
            <a:off x="8276400" y="3189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"/>
          <p:cNvSpPr/>
          <p:nvPr/>
        </p:nvSpPr>
        <p:spPr>
          <a:xfrm flipV="1">
            <a:off x="828108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"/>
          <p:cNvSpPr/>
          <p:nvPr/>
        </p:nvSpPr>
        <p:spPr>
          <a:xfrm flipV="1">
            <a:off x="8281080" y="3165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"/>
          <p:cNvSpPr/>
          <p:nvPr/>
        </p:nvSpPr>
        <p:spPr>
          <a:xfrm flipH="1" flipV="1">
            <a:off x="8276400" y="3160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"/>
          <p:cNvSpPr/>
          <p:nvPr/>
        </p:nvSpPr>
        <p:spPr>
          <a:xfrm flipH="1">
            <a:off x="8271720" y="316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"/>
          <p:cNvSpPr/>
          <p:nvPr/>
        </p:nvSpPr>
        <p:spPr>
          <a:xfrm flipH="1" flipV="1">
            <a:off x="8262000" y="31510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"/>
          <p:cNvSpPr/>
          <p:nvPr/>
        </p:nvSpPr>
        <p:spPr>
          <a:xfrm flipH="1">
            <a:off x="8257320" y="3151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"/>
          <p:cNvSpPr/>
          <p:nvPr/>
        </p:nvSpPr>
        <p:spPr>
          <a:xfrm flipH="1">
            <a:off x="825264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" name=""/>
          <p:cNvSpPr/>
          <p:nvPr/>
        </p:nvSpPr>
        <p:spPr>
          <a:xfrm flipH="1">
            <a:off x="8247600" y="3155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" name=""/>
          <p:cNvSpPr/>
          <p:nvPr/>
        </p:nvSpPr>
        <p:spPr>
          <a:xfrm>
            <a:off x="824760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"/>
          <p:cNvSpPr/>
          <p:nvPr/>
        </p:nvSpPr>
        <p:spPr>
          <a:xfrm flipH="1">
            <a:off x="8238240" y="31654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"/>
          <p:cNvSpPr/>
          <p:nvPr/>
        </p:nvSpPr>
        <p:spPr>
          <a:xfrm>
            <a:off x="823824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"/>
          <p:cNvSpPr/>
          <p:nvPr/>
        </p:nvSpPr>
        <p:spPr>
          <a:xfrm flipH="1">
            <a:off x="8233560" y="3193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"/>
          <p:cNvSpPr/>
          <p:nvPr/>
        </p:nvSpPr>
        <p:spPr>
          <a:xfrm>
            <a:off x="8233560" y="3203640"/>
            <a:ext cx="46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"/>
          <p:cNvSpPr/>
          <p:nvPr/>
        </p:nvSpPr>
        <p:spPr>
          <a:xfrm>
            <a:off x="8238240" y="32367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"/>
          <p:cNvSpPr/>
          <p:nvPr/>
        </p:nvSpPr>
        <p:spPr>
          <a:xfrm>
            <a:off x="8257320" y="3260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"/>
          <p:cNvSpPr/>
          <p:nvPr/>
        </p:nvSpPr>
        <p:spPr>
          <a:xfrm>
            <a:off x="8262000" y="3265560"/>
            <a:ext cx="525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"/>
          <p:cNvSpPr/>
          <p:nvPr/>
        </p:nvSpPr>
        <p:spPr>
          <a:xfrm flipV="1">
            <a:off x="8314560" y="3260520"/>
            <a:ext cx="619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"/>
          <p:cNvSpPr/>
          <p:nvPr/>
        </p:nvSpPr>
        <p:spPr>
          <a:xfrm>
            <a:off x="5191920" y="3699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"/>
          <p:cNvSpPr/>
          <p:nvPr/>
        </p:nvSpPr>
        <p:spPr>
          <a:xfrm>
            <a:off x="5196600" y="369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"/>
          <p:cNvSpPr/>
          <p:nvPr/>
        </p:nvSpPr>
        <p:spPr>
          <a:xfrm>
            <a:off x="5196600" y="3704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"/>
          <p:cNvSpPr/>
          <p:nvPr/>
        </p:nvSpPr>
        <p:spPr>
          <a:xfrm>
            <a:off x="5201280" y="3704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"/>
          <p:cNvSpPr/>
          <p:nvPr/>
        </p:nvSpPr>
        <p:spPr>
          <a:xfrm>
            <a:off x="5205960" y="3704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"/>
          <p:cNvSpPr/>
          <p:nvPr/>
        </p:nvSpPr>
        <p:spPr>
          <a:xfrm>
            <a:off x="5211000" y="3704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"/>
          <p:cNvSpPr/>
          <p:nvPr/>
        </p:nvSpPr>
        <p:spPr>
          <a:xfrm>
            <a:off x="5220360" y="3704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"/>
          <p:cNvSpPr/>
          <p:nvPr/>
        </p:nvSpPr>
        <p:spPr>
          <a:xfrm>
            <a:off x="5225040" y="3704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"/>
          <p:cNvSpPr/>
          <p:nvPr/>
        </p:nvSpPr>
        <p:spPr>
          <a:xfrm>
            <a:off x="5230080" y="3704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"/>
          <p:cNvSpPr/>
          <p:nvPr/>
        </p:nvSpPr>
        <p:spPr>
          <a:xfrm flipV="1">
            <a:off x="5239440" y="369936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"/>
          <p:cNvSpPr/>
          <p:nvPr/>
        </p:nvSpPr>
        <p:spPr>
          <a:xfrm>
            <a:off x="5272920" y="3699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" name=""/>
          <p:cNvSpPr/>
          <p:nvPr/>
        </p:nvSpPr>
        <p:spPr>
          <a:xfrm>
            <a:off x="5282280" y="36993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" name=""/>
          <p:cNvSpPr/>
          <p:nvPr/>
        </p:nvSpPr>
        <p:spPr>
          <a:xfrm>
            <a:off x="5320440" y="3699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"/>
          <p:cNvSpPr/>
          <p:nvPr/>
        </p:nvSpPr>
        <p:spPr>
          <a:xfrm>
            <a:off x="5330160" y="3704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"/>
          <p:cNvSpPr/>
          <p:nvPr/>
        </p:nvSpPr>
        <p:spPr>
          <a:xfrm>
            <a:off x="5339520" y="37040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" name=""/>
          <p:cNvSpPr/>
          <p:nvPr/>
        </p:nvSpPr>
        <p:spPr>
          <a:xfrm>
            <a:off x="5353920" y="3704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" name=""/>
          <p:cNvSpPr/>
          <p:nvPr/>
        </p:nvSpPr>
        <p:spPr>
          <a:xfrm>
            <a:off x="5363280" y="37087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" name=""/>
          <p:cNvSpPr/>
          <p:nvPr/>
        </p:nvSpPr>
        <p:spPr>
          <a:xfrm>
            <a:off x="5373000" y="37087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"/>
          <p:cNvSpPr/>
          <p:nvPr/>
        </p:nvSpPr>
        <p:spPr>
          <a:xfrm>
            <a:off x="5387400" y="3718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" name=""/>
          <p:cNvSpPr/>
          <p:nvPr/>
        </p:nvSpPr>
        <p:spPr>
          <a:xfrm>
            <a:off x="5392080" y="37184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" name=""/>
          <p:cNvSpPr/>
          <p:nvPr/>
        </p:nvSpPr>
        <p:spPr>
          <a:xfrm>
            <a:off x="5401440" y="3732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" name=""/>
          <p:cNvSpPr/>
          <p:nvPr/>
        </p:nvSpPr>
        <p:spPr>
          <a:xfrm>
            <a:off x="5406480" y="3732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" name=""/>
          <p:cNvSpPr/>
          <p:nvPr/>
        </p:nvSpPr>
        <p:spPr>
          <a:xfrm>
            <a:off x="5406480" y="3737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" name=""/>
          <p:cNvSpPr/>
          <p:nvPr/>
        </p:nvSpPr>
        <p:spPr>
          <a:xfrm>
            <a:off x="5411160" y="3742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" name=""/>
          <p:cNvSpPr/>
          <p:nvPr/>
        </p:nvSpPr>
        <p:spPr>
          <a:xfrm>
            <a:off x="5415840" y="3751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" name=""/>
          <p:cNvSpPr/>
          <p:nvPr/>
        </p:nvSpPr>
        <p:spPr>
          <a:xfrm>
            <a:off x="5425200" y="376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" name=""/>
          <p:cNvSpPr/>
          <p:nvPr/>
        </p:nvSpPr>
        <p:spPr>
          <a:xfrm>
            <a:off x="5425200" y="3770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" name=""/>
          <p:cNvSpPr/>
          <p:nvPr/>
        </p:nvSpPr>
        <p:spPr>
          <a:xfrm flipH="1">
            <a:off x="5420520" y="377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" name=""/>
          <p:cNvSpPr/>
          <p:nvPr/>
        </p:nvSpPr>
        <p:spPr>
          <a:xfrm>
            <a:off x="5420520" y="378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" name=""/>
          <p:cNvSpPr/>
          <p:nvPr/>
        </p:nvSpPr>
        <p:spPr>
          <a:xfrm>
            <a:off x="5420520" y="3785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" name=""/>
          <p:cNvSpPr/>
          <p:nvPr/>
        </p:nvSpPr>
        <p:spPr>
          <a:xfrm flipH="1">
            <a:off x="5415840" y="3794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" name=""/>
          <p:cNvSpPr/>
          <p:nvPr/>
        </p:nvSpPr>
        <p:spPr>
          <a:xfrm>
            <a:off x="541584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" name=""/>
          <p:cNvSpPr/>
          <p:nvPr/>
        </p:nvSpPr>
        <p:spPr>
          <a:xfrm flipH="1">
            <a:off x="5411160" y="3808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" name=""/>
          <p:cNvSpPr/>
          <p:nvPr/>
        </p:nvSpPr>
        <p:spPr>
          <a:xfrm>
            <a:off x="5411160" y="3813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" name=""/>
          <p:cNvSpPr/>
          <p:nvPr/>
        </p:nvSpPr>
        <p:spPr>
          <a:xfrm flipH="1">
            <a:off x="5406480" y="3827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" name=""/>
          <p:cNvSpPr/>
          <p:nvPr/>
        </p:nvSpPr>
        <p:spPr>
          <a:xfrm>
            <a:off x="5406480" y="38376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" name=""/>
          <p:cNvSpPr/>
          <p:nvPr/>
        </p:nvSpPr>
        <p:spPr>
          <a:xfrm flipH="1">
            <a:off x="5401440" y="38516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" name=""/>
          <p:cNvSpPr/>
          <p:nvPr/>
        </p:nvSpPr>
        <p:spPr>
          <a:xfrm>
            <a:off x="5401440" y="3861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" name=""/>
          <p:cNvSpPr/>
          <p:nvPr/>
        </p:nvSpPr>
        <p:spPr>
          <a:xfrm>
            <a:off x="5401440" y="38757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" name=""/>
          <p:cNvSpPr/>
          <p:nvPr/>
        </p:nvSpPr>
        <p:spPr>
          <a:xfrm flipH="1">
            <a:off x="5396760" y="3894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" name=""/>
          <p:cNvSpPr/>
          <p:nvPr/>
        </p:nvSpPr>
        <p:spPr>
          <a:xfrm>
            <a:off x="5396760" y="390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"/>
          <p:cNvSpPr/>
          <p:nvPr/>
        </p:nvSpPr>
        <p:spPr>
          <a:xfrm flipH="1">
            <a:off x="5392080" y="3918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"/>
          <p:cNvSpPr/>
          <p:nvPr/>
        </p:nvSpPr>
        <p:spPr>
          <a:xfrm>
            <a:off x="5392080" y="393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"/>
          <p:cNvSpPr/>
          <p:nvPr/>
        </p:nvSpPr>
        <p:spPr>
          <a:xfrm flipH="1">
            <a:off x="5387400" y="39470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"/>
          <p:cNvSpPr/>
          <p:nvPr/>
        </p:nvSpPr>
        <p:spPr>
          <a:xfrm flipH="1">
            <a:off x="5382360" y="39661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" name=""/>
          <p:cNvSpPr/>
          <p:nvPr/>
        </p:nvSpPr>
        <p:spPr>
          <a:xfrm flipH="1">
            <a:off x="5377680" y="3985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" name=""/>
          <p:cNvSpPr/>
          <p:nvPr/>
        </p:nvSpPr>
        <p:spPr>
          <a:xfrm flipH="1">
            <a:off x="5373000" y="3994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8" name=""/>
          <p:cNvSpPr/>
          <p:nvPr/>
        </p:nvSpPr>
        <p:spPr>
          <a:xfrm flipH="1">
            <a:off x="5368320" y="4014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"/>
          <p:cNvSpPr/>
          <p:nvPr/>
        </p:nvSpPr>
        <p:spPr>
          <a:xfrm flipH="1">
            <a:off x="5363280" y="40330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"/>
          <p:cNvSpPr/>
          <p:nvPr/>
        </p:nvSpPr>
        <p:spPr>
          <a:xfrm flipH="1">
            <a:off x="5358600" y="40424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" name=""/>
          <p:cNvSpPr/>
          <p:nvPr/>
        </p:nvSpPr>
        <p:spPr>
          <a:xfrm>
            <a:off x="5358600" y="4061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" name=""/>
          <p:cNvSpPr/>
          <p:nvPr/>
        </p:nvSpPr>
        <p:spPr>
          <a:xfrm>
            <a:off x="535860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" name=""/>
          <p:cNvSpPr/>
          <p:nvPr/>
        </p:nvSpPr>
        <p:spPr>
          <a:xfrm>
            <a:off x="5358600" y="4085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" name=""/>
          <p:cNvSpPr/>
          <p:nvPr/>
        </p:nvSpPr>
        <p:spPr>
          <a:xfrm>
            <a:off x="5363280" y="40996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" name=""/>
          <p:cNvSpPr/>
          <p:nvPr/>
        </p:nvSpPr>
        <p:spPr>
          <a:xfrm>
            <a:off x="5368320" y="4109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" name=""/>
          <p:cNvSpPr/>
          <p:nvPr/>
        </p:nvSpPr>
        <p:spPr>
          <a:xfrm>
            <a:off x="5373000" y="4118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" name=""/>
          <p:cNvSpPr/>
          <p:nvPr/>
        </p:nvSpPr>
        <p:spPr>
          <a:xfrm>
            <a:off x="5377680" y="4123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" name=""/>
          <p:cNvSpPr/>
          <p:nvPr/>
        </p:nvSpPr>
        <p:spPr>
          <a:xfrm>
            <a:off x="5387400" y="4128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" name=""/>
          <p:cNvSpPr/>
          <p:nvPr/>
        </p:nvSpPr>
        <p:spPr>
          <a:xfrm>
            <a:off x="5396760" y="412812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" name=""/>
          <p:cNvSpPr/>
          <p:nvPr/>
        </p:nvSpPr>
        <p:spPr>
          <a:xfrm flipV="1">
            <a:off x="5415840" y="412812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" name=""/>
          <p:cNvSpPr/>
          <p:nvPr/>
        </p:nvSpPr>
        <p:spPr>
          <a:xfrm>
            <a:off x="5434920" y="4128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" name=""/>
          <p:cNvSpPr/>
          <p:nvPr/>
        </p:nvSpPr>
        <p:spPr>
          <a:xfrm flipV="1">
            <a:off x="5444280" y="4123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" name=""/>
          <p:cNvSpPr/>
          <p:nvPr/>
        </p:nvSpPr>
        <p:spPr>
          <a:xfrm>
            <a:off x="5463360" y="4123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" name=""/>
          <p:cNvSpPr/>
          <p:nvPr/>
        </p:nvSpPr>
        <p:spPr>
          <a:xfrm flipV="1">
            <a:off x="5477760" y="41187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" name=""/>
          <p:cNvSpPr/>
          <p:nvPr/>
        </p:nvSpPr>
        <p:spPr>
          <a:xfrm flipV="1">
            <a:off x="5496840" y="41140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" name=""/>
          <p:cNvSpPr/>
          <p:nvPr/>
        </p:nvSpPr>
        <p:spPr>
          <a:xfrm flipV="1">
            <a:off x="5520600" y="41094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" name=""/>
          <p:cNvSpPr/>
          <p:nvPr/>
        </p:nvSpPr>
        <p:spPr>
          <a:xfrm>
            <a:off x="5539680" y="4109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" name=""/>
          <p:cNvSpPr/>
          <p:nvPr/>
        </p:nvSpPr>
        <p:spPr>
          <a:xfrm>
            <a:off x="5549400" y="4109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" name=""/>
          <p:cNvSpPr/>
          <p:nvPr/>
        </p:nvSpPr>
        <p:spPr>
          <a:xfrm>
            <a:off x="5568480" y="4109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" name=""/>
          <p:cNvSpPr/>
          <p:nvPr/>
        </p:nvSpPr>
        <p:spPr>
          <a:xfrm>
            <a:off x="5577840" y="41094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" name=""/>
          <p:cNvSpPr/>
          <p:nvPr/>
        </p:nvSpPr>
        <p:spPr>
          <a:xfrm>
            <a:off x="5596920" y="41140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" name=""/>
          <p:cNvSpPr/>
          <p:nvPr/>
        </p:nvSpPr>
        <p:spPr>
          <a:xfrm>
            <a:off x="5616000" y="411876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" name=""/>
          <p:cNvSpPr/>
          <p:nvPr/>
        </p:nvSpPr>
        <p:spPr>
          <a:xfrm>
            <a:off x="5639760" y="41281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" name=""/>
          <p:cNvSpPr/>
          <p:nvPr/>
        </p:nvSpPr>
        <p:spPr>
          <a:xfrm>
            <a:off x="5649480" y="4133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" name=""/>
          <p:cNvSpPr/>
          <p:nvPr/>
        </p:nvSpPr>
        <p:spPr>
          <a:xfrm>
            <a:off x="5668560" y="413784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" name=""/>
          <p:cNvSpPr/>
          <p:nvPr/>
        </p:nvSpPr>
        <p:spPr>
          <a:xfrm>
            <a:off x="5730480" y="4008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" name=""/>
          <p:cNvSpPr/>
          <p:nvPr/>
        </p:nvSpPr>
        <p:spPr>
          <a:xfrm>
            <a:off x="5735160" y="40089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" name=""/>
          <p:cNvSpPr/>
          <p:nvPr/>
        </p:nvSpPr>
        <p:spPr>
          <a:xfrm>
            <a:off x="574020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" name=""/>
          <p:cNvSpPr/>
          <p:nvPr/>
        </p:nvSpPr>
        <p:spPr>
          <a:xfrm>
            <a:off x="5744880" y="401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" name=""/>
          <p:cNvSpPr/>
          <p:nvPr/>
        </p:nvSpPr>
        <p:spPr>
          <a:xfrm>
            <a:off x="5749560" y="40186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" name=""/>
          <p:cNvSpPr/>
          <p:nvPr/>
        </p:nvSpPr>
        <p:spPr>
          <a:xfrm>
            <a:off x="5758920" y="402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" name=""/>
          <p:cNvSpPr/>
          <p:nvPr/>
        </p:nvSpPr>
        <p:spPr>
          <a:xfrm>
            <a:off x="5763960" y="4028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3" name=""/>
          <p:cNvSpPr/>
          <p:nvPr/>
        </p:nvSpPr>
        <p:spPr>
          <a:xfrm>
            <a:off x="5768640" y="4033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4" name=""/>
          <p:cNvSpPr/>
          <p:nvPr/>
        </p:nvSpPr>
        <p:spPr>
          <a:xfrm>
            <a:off x="5773320" y="40424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5" name=""/>
          <p:cNvSpPr/>
          <p:nvPr/>
        </p:nvSpPr>
        <p:spPr>
          <a:xfrm>
            <a:off x="5787720" y="4066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6" name=""/>
          <p:cNvSpPr/>
          <p:nvPr/>
        </p:nvSpPr>
        <p:spPr>
          <a:xfrm>
            <a:off x="5792400" y="4075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" name=""/>
          <p:cNvSpPr/>
          <p:nvPr/>
        </p:nvSpPr>
        <p:spPr>
          <a:xfrm>
            <a:off x="5792400" y="4085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8" name=""/>
          <p:cNvSpPr/>
          <p:nvPr/>
        </p:nvSpPr>
        <p:spPr>
          <a:xfrm>
            <a:off x="5792400" y="4099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9" name=""/>
          <p:cNvSpPr/>
          <p:nvPr/>
        </p:nvSpPr>
        <p:spPr>
          <a:xfrm flipH="1">
            <a:off x="5778000" y="411408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0" name=""/>
          <p:cNvSpPr/>
          <p:nvPr/>
        </p:nvSpPr>
        <p:spPr>
          <a:xfrm flipH="1">
            <a:off x="5768640" y="41522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1" name=""/>
          <p:cNvSpPr/>
          <p:nvPr/>
        </p:nvSpPr>
        <p:spPr>
          <a:xfrm flipH="1">
            <a:off x="5740200" y="4166280"/>
            <a:ext cx="2844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2" name=""/>
          <p:cNvSpPr/>
          <p:nvPr/>
        </p:nvSpPr>
        <p:spPr>
          <a:xfrm flipH="1">
            <a:off x="5706720" y="4199760"/>
            <a:ext cx="334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3" name=""/>
          <p:cNvSpPr/>
          <p:nvPr/>
        </p:nvSpPr>
        <p:spPr>
          <a:xfrm>
            <a:off x="605952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4" name=""/>
          <p:cNvSpPr/>
          <p:nvPr/>
        </p:nvSpPr>
        <p:spPr>
          <a:xfrm>
            <a:off x="605952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5" name=""/>
          <p:cNvSpPr/>
          <p:nvPr/>
        </p:nvSpPr>
        <p:spPr>
          <a:xfrm>
            <a:off x="6059520" y="411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6" name=""/>
          <p:cNvSpPr/>
          <p:nvPr/>
        </p:nvSpPr>
        <p:spPr>
          <a:xfrm flipH="1">
            <a:off x="6054840" y="4118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7" name=""/>
          <p:cNvSpPr/>
          <p:nvPr/>
        </p:nvSpPr>
        <p:spPr>
          <a:xfrm>
            <a:off x="6054840" y="4128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" name=""/>
          <p:cNvSpPr/>
          <p:nvPr/>
        </p:nvSpPr>
        <p:spPr>
          <a:xfrm>
            <a:off x="6054840" y="4137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" name=""/>
          <p:cNvSpPr/>
          <p:nvPr/>
        </p:nvSpPr>
        <p:spPr>
          <a:xfrm flipH="1">
            <a:off x="6045120" y="414720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" name=""/>
          <p:cNvSpPr/>
          <p:nvPr/>
        </p:nvSpPr>
        <p:spPr>
          <a:xfrm>
            <a:off x="6045120" y="4180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"/>
          <p:cNvSpPr/>
          <p:nvPr/>
        </p:nvSpPr>
        <p:spPr>
          <a:xfrm flipH="1">
            <a:off x="6040440" y="41904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" name=""/>
          <p:cNvSpPr/>
          <p:nvPr/>
        </p:nvSpPr>
        <p:spPr>
          <a:xfrm>
            <a:off x="6040440" y="4204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" name=""/>
          <p:cNvSpPr/>
          <p:nvPr/>
        </p:nvSpPr>
        <p:spPr>
          <a:xfrm>
            <a:off x="6040440" y="420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" name=""/>
          <p:cNvSpPr/>
          <p:nvPr/>
        </p:nvSpPr>
        <p:spPr>
          <a:xfrm flipV="1">
            <a:off x="6045120" y="41950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" name=""/>
          <p:cNvSpPr/>
          <p:nvPr/>
        </p:nvSpPr>
        <p:spPr>
          <a:xfrm flipV="1">
            <a:off x="6054840" y="4152240"/>
            <a:ext cx="237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" name=""/>
          <p:cNvSpPr/>
          <p:nvPr/>
        </p:nvSpPr>
        <p:spPr>
          <a:xfrm flipV="1">
            <a:off x="6078600" y="41425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" name=""/>
          <p:cNvSpPr/>
          <p:nvPr/>
        </p:nvSpPr>
        <p:spPr>
          <a:xfrm flipV="1">
            <a:off x="6087960" y="41281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" name=""/>
          <p:cNvSpPr/>
          <p:nvPr/>
        </p:nvSpPr>
        <p:spPr>
          <a:xfrm flipV="1">
            <a:off x="6093000" y="41140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" name=""/>
          <p:cNvSpPr/>
          <p:nvPr/>
        </p:nvSpPr>
        <p:spPr>
          <a:xfrm flipV="1">
            <a:off x="6102360" y="408528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" name=""/>
          <p:cNvSpPr/>
          <p:nvPr/>
        </p:nvSpPr>
        <p:spPr>
          <a:xfrm flipV="1">
            <a:off x="6116760" y="4080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" name=""/>
          <p:cNvSpPr/>
          <p:nvPr/>
        </p:nvSpPr>
        <p:spPr>
          <a:xfrm flipV="1">
            <a:off x="6121440" y="40712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" name=""/>
          <p:cNvSpPr/>
          <p:nvPr/>
        </p:nvSpPr>
        <p:spPr>
          <a:xfrm>
            <a:off x="6130800" y="4071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" name=""/>
          <p:cNvSpPr/>
          <p:nvPr/>
        </p:nvSpPr>
        <p:spPr>
          <a:xfrm>
            <a:off x="6135840" y="4075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" name=""/>
          <p:cNvSpPr/>
          <p:nvPr/>
        </p:nvSpPr>
        <p:spPr>
          <a:xfrm>
            <a:off x="6135840" y="4090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" name=""/>
          <p:cNvSpPr/>
          <p:nvPr/>
        </p:nvSpPr>
        <p:spPr>
          <a:xfrm>
            <a:off x="6135840" y="4099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" name=""/>
          <p:cNvSpPr/>
          <p:nvPr/>
        </p:nvSpPr>
        <p:spPr>
          <a:xfrm flipH="1">
            <a:off x="6130800" y="410940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"/>
          <p:cNvSpPr/>
          <p:nvPr/>
        </p:nvSpPr>
        <p:spPr>
          <a:xfrm>
            <a:off x="6130800" y="4133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"/>
          <p:cNvSpPr/>
          <p:nvPr/>
        </p:nvSpPr>
        <p:spPr>
          <a:xfrm>
            <a:off x="6130800" y="4142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" name=""/>
          <p:cNvSpPr/>
          <p:nvPr/>
        </p:nvSpPr>
        <p:spPr>
          <a:xfrm>
            <a:off x="6130800" y="415224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" name=""/>
          <p:cNvSpPr/>
          <p:nvPr/>
        </p:nvSpPr>
        <p:spPr>
          <a:xfrm>
            <a:off x="6135840" y="417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" name=""/>
          <p:cNvSpPr/>
          <p:nvPr/>
        </p:nvSpPr>
        <p:spPr>
          <a:xfrm>
            <a:off x="614052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" name=""/>
          <p:cNvSpPr/>
          <p:nvPr/>
        </p:nvSpPr>
        <p:spPr>
          <a:xfrm>
            <a:off x="6145200" y="41806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" name=""/>
          <p:cNvSpPr/>
          <p:nvPr/>
        </p:nvSpPr>
        <p:spPr>
          <a:xfrm flipV="1">
            <a:off x="6168960" y="4180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" name=""/>
          <p:cNvSpPr/>
          <p:nvPr/>
        </p:nvSpPr>
        <p:spPr>
          <a:xfrm flipV="1">
            <a:off x="6183360" y="41760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" name=""/>
          <p:cNvSpPr/>
          <p:nvPr/>
        </p:nvSpPr>
        <p:spPr>
          <a:xfrm flipV="1">
            <a:off x="6197760" y="4137840"/>
            <a:ext cx="475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" name=""/>
          <p:cNvSpPr/>
          <p:nvPr/>
        </p:nvSpPr>
        <p:spPr>
          <a:xfrm>
            <a:off x="6288120" y="4085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" name=""/>
          <p:cNvSpPr/>
          <p:nvPr/>
        </p:nvSpPr>
        <p:spPr>
          <a:xfrm flipH="1">
            <a:off x="6283440" y="4090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" name=""/>
          <p:cNvSpPr/>
          <p:nvPr/>
        </p:nvSpPr>
        <p:spPr>
          <a:xfrm>
            <a:off x="628344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" name=""/>
          <p:cNvSpPr/>
          <p:nvPr/>
        </p:nvSpPr>
        <p:spPr>
          <a:xfrm flipH="1">
            <a:off x="6278760" y="4095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" name=""/>
          <p:cNvSpPr/>
          <p:nvPr/>
        </p:nvSpPr>
        <p:spPr>
          <a:xfrm flipH="1">
            <a:off x="6274080" y="4095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" name=""/>
          <p:cNvSpPr/>
          <p:nvPr/>
        </p:nvSpPr>
        <p:spPr>
          <a:xfrm flipV="1">
            <a:off x="627408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" name=""/>
          <p:cNvSpPr/>
          <p:nvPr/>
        </p:nvSpPr>
        <p:spPr>
          <a:xfrm flipH="1">
            <a:off x="6269040" y="4090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" name=""/>
          <p:cNvSpPr/>
          <p:nvPr/>
        </p:nvSpPr>
        <p:spPr>
          <a:xfrm flipH="1" flipV="1">
            <a:off x="6264360" y="4085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" name=""/>
          <p:cNvSpPr/>
          <p:nvPr/>
        </p:nvSpPr>
        <p:spPr>
          <a:xfrm flipH="1">
            <a:off x="6259680" y="4085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" name=""/>
          <p:cNvSpPr/>
          <p:nvPr/>
        </p:nvSpPr>
        <p:spPr>
          <a:xfrm>
            <a:off x="625968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" name=""/>
          <p:cNvSpPr/>
          <p:nvPr/>
        </p:nvSpPr>
        <p:spPr>
          <a:xfrm flipH="1">
            <a:off x="6250320" y="4095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" name=""/>
          <p:cNvSpPr/>
          <p:nvPr/>
        </p:nvSpPr>
        <p:spPr>
          <a:xfrm flipH="1">
            <a:off x="6245280" y="4099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" name=""/>
          <p:cNvSpPr/>
          <p:nvPr/>
        </p:nvSpPr>
        <p:spPr>
          <a:xfrm>
            <a:off x="6245280" y="4114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" name=""/>
          <p:cNvSpPr/>
          <p:nvPr/>
        </p:nvSpPr>
        <p:spPr>
          <a:xfrm flipH="1">
            <a:off x="6235920" y="4123440"/>
            <a:ext cx="93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0" name=""/>
          <p:cNvSpPr/>
          <p:nvPr/>
        </p:nvSpPr>
        <p:spPr>
          <a:xfrm flipH="1">
            <a:off x="6231240" y="41569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1" name=""/>
          <p:cNvSpPr/>
          <p:nvPr/>
        </p:nvSpPr>
        <p:spPr>
          <a:xfrm>
            <a:off x="6231240" y="4180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2" name=""/>
          <p:cNvSpPr/>
          <p:nvPr/>
        </p:nvSpPr>
        <p:spPr>
          <a:xfrm>
            <a:off x="6231240" y="419040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3" name=""/>
          <p:cNvSpPr/>
          <p:nvPr/>
        </p:nvSpPr>
        <p:spPr>
          <a:xfrm>
            <a:off x="6250320" y="4233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4" name=""/>
          <p:cNvSpPr/>
          <p:nvPr/>
        </p:nvSpPr>
        <p:spPr>
          <a:xfrm>
            <a:off x="6255000" y="4237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5" name=""/>
          <p:cNvSpPr/>
          <p:nvPr/>
        </p:nvSpPr>
        <p:spPr>
          <a:xfrm flipV="1">
            <a:off x="6264360" y="42379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6" name=""/>
          <p:cNvSpPr/>
          <p:nvPr/>
        </p:nvSpPr>
        <p:spPr>
          <a:xfrm flipV="1">
            <a:off x="6297840" y="42285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7" name=""/>
          <p:cNvSpPr/>
          <p:nvPr/>
        </p:nvSpPr>
        <p:spPr>
          <a:xfrm flipV="1">
            <a:off x="6307200" y="42235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8" name=""/>
          <p:cNvSpPr/>
          <p:nvPr/>
        </p:nvSpPr>
        <p:spPr>
          <a:xfrm flipV="1">
            <a:off x="6316920" y="42094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9" name=""/>
          <p:cNvSpPr/>
          <p:nvPr/>
        </p:nvSpPr>
        <p:spPr>
          <a:xfrm flipV="1">
            <a:off x="6326280" y="41950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0" name=""/>
          <p:cNvSpPr/>
          <p:nvPr/>
        </p:nvSpPr>
        <p:spPr>
          <a:xfrm flipV="1">
            <a:off x="6336000" y="4180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1" name=""/>
          <p:cNvSpPr/>
          <p:nvPr/>
        </p:nvSpPr>
        <p:spPr>
          <a:xfrm flipV="1">
            <a:off x="6345360" y="41662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2" name=""/>
          <p:cNvSpPr/>
          <p:nvPr/>
        </p:nvSpPr>
        <p:spPr>
          <a:xfrm flipV="1">
            <a:off x="6350400" y="41378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" name=""/>
          <p:cNvSpPr/>
          <p:nvPr/>
        </p:nvSpPr>
        <p:spPr>
          <a:xfrm flipH="1" flipV="1">
            <a:off x="6350400" y="4123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" name=""/>
          <p:cNvSpPr/>
          <p:nvPr/>
        </p:nvSpPr>
        <p:spPr>
          <a:xfrm flipH="1" flipV="1">
            <a:off x="6345360" y="40996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5" name=""/>
          <p:cNvSpPr/>
          <p:nvPr/>
        </p:nvSpPr>
        <p:spPr>
          <a:xfrm flipH="1" flipV="1">
            <a:off x="6331320" y="408528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6" name=""/>
          <p:cNvSpPr/>
          <p:nvPr/>
        </p:nvSpPr>
        <p:spPr>
          <a:xfrm flipH="1" flipV="1">
            <a:off x="6312240" y="40759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7" name=""/>
          <p:cNvSpPr/>
          <p:nvPr/>
        </p:nvSpPr>
        <p:spPr>
          <a:xfrm flipH="1">
            <a:off x="6302520" y="4075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8" name=""/>
          <p:cNvSpPr/>
          <p:nvPr/>
        </p:nvSpPr>
        <p:spPr>
          <a:xfrm flipH="1">
            <a:off x="6288120" y="4075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9" name=""/>
          <p:cNvSpPr/>
          <p:nvPr/>
        </p:nvSpPr>
        <p:spPr>
          <a:xfrm flipH="1">
            <a:off x="6269040" y="40759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0" name=""/>
          <p:cNvSpPr/>
          <p:nvPr/>
        </p:nvSpPr>
        <p:spPr>
          <a:xfrm flipH="1">
            <a:off x="6255000" y="409032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1" name=""/>
          <p:cNvSpPr/>
          <p:nvPr/>
        </p:nvSpPr>
        <p:spPr>
          <a:xfrm flipH="1">
            <a:off x="6402600" y="4071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2" name=""/>
          <p:cNvSpPr/>
          <p:nvPr/>
        </p:nvSpPr>
        <p:spPr>
          <a:xfrm>
            <a:off x="6402600" y="407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3" name=""/>
          <p:cNvSpPr/>
          <p:nvPr/>
        </p:nvSpPr>
        <p:spPr>
          <a:xfrm>
            <a:off x="640260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4" name=""/>
          <p:cNvSpPr/>
          <p:nvPr/>
        </p:nvSpPr>
        <p:spPr>
          <a:xfrm>
            <a:off x="6402600" y="4085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5" name=""/>
          <p:cNvSpPr/>
          <p:nvPr/>
        </p:nvSpPr>
        <p:spPr>
          <a:xfrm flipH="1">
            <a:off x="6397920" y="40903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6" name=""/>
          <p:cNvSpPr/>
          <p:nvPr/>
        </p:nvSpPr>
        <p:spPr>
          <a:xfrm flipH="1">
            <a:off x="6393240" y="4114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" name=""/>
          <p:cNvSpPr/>
          <p:nvPr/>
        </p:nvSpPr>
        <p:spPr>
          <a:xfrm>
            <a:off x="6393240" y="4123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" name=""/>
          <p:cNvSpPr/>
          <p:nvPr/>
        </p:nvSpPr>
        <p:spPr>
          <a:xfrm flipH="1">
            <a:off x="6388560" y="41331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" name=""/>
          <p:cNvSpPr/>
          <p:nvPr/>
        </p:nvSpPr>
        <p:spPr>
          <a:xfrm flipH="1">
            <a:off x="6383520" y="41616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" name=""/>
          <p:cNvSpPr/>
          <p:nvPr/>
        </p:nvSpPr>
        <p:spPr>
          <a:xfrm flipH="1">
            <a:off x="6369480" y="4176000"/>
            <a:ext cx="14040" cy="716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" name=""/>
          <p:cNvSpPr/>
          <p:nvPr/>
        </p:nvSpPr>
        <p:spPr>
          <a:xfrm>
            <a:off x="6369480" y="42476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" name=""/>
          <p:cNvSpPr/>
          <p:nvPr/>
        </p:nvSpPr>
        <p:spPr>
          <a:xfrm flipH="1">
            <a:off x="6359760" y="4261680"/>
            <a:ext cx="97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" name=""/>
          <p:cNvSpPr/>
          <p:nvPr/>
        </p:nvSpPr>
        <p:spPr>
          <a:xfrm flipH="1">
            <a:off x="6355080" y="4304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" name=""/>
          <p:cNvSpPr/>
          <p:nvPr/>
        </p:nvSpPr>
        <p:spPr>
          <a:xfrm>
            <a:off x="6355080" y="431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" name=""/>
          <p:cNvSpPr/>
          <p:nvPr/>
        </p:nvSpPr>
        <p:spPr>
          <a:xfrm flipV="1">
            <a:off x="6355080" y="431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" name=""/>
          <p:cNvSpPr/>
          <p:nvPr/>
        </p:nvSpPr>
        <p:spPr>
          <a:xfrm flipV="1">
            <a:off x="6359760" y="4304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" name=""/>
          <p:cNvSpPr/>
          <p:nvPr/>
        </p:nvSpPr>
        <p:spPr>
          <a:xfrm flipV="1">
            <a:off x="6359760" y="426636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" name=""/>
          <p:cNvSpPr/>
          <p:nvPr/>
        </p:nvSpPr>
        <p:spPr>
          <a:xfrm flipV="1">
            <a:off x="6374160" y="42523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" name=""/>
          <p:cNvSpPr/>
          <p:nvPr/>
        </p:nvSpPr>
        <p:spPr>
          <a:xfrm flipV="1">
            <a:off x="6378840" y="4233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" name=""/>
          <p:cNvSpPr/>
          <p:nvPr/>
        </p:nvSpPr>
        <p:spPr>
          <a:xfrm flipV="1">
            <a:off x="6388560" y="4185360"/>
            <a:ext cx="1404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" name=""/>
          <p:cNvSpPr/>
          <p:nvPr/>
        </p:nvSpPr>
        <p:spPr>
          <a:xfrm flipV="1">
            <a:off x="6402600" y="416160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" name=""/>
          <p:cNvSpPr/>
          <p:nvPr/>
        </p:nvSpPr>
        <p:spPr>
          <a:xfrm flipV="1">
            <a:off x="6412320" y="413784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" name=""/>
          <p:cNvSpPr/>
          <p:nvPr/>
        </p:nvSpPr>
        <p:spPr>
          <a:xfrm flipV="1">
            <a:off x="6421680" y="41140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" name=""/>
          <p:cNvSpPr/>
          <p:nvPr/>
        </p:nvSpPr>
        <p:spPr>
          <a:xfrm flipV="1">
            <a:off x="6426720" y="4071240"/>
            <a:ext cx="187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" name=""/>
          <p:cNvSpPr/>
          <p:nvPr/>
        </p:nvSpPr>
        <p:spPr>
          <a:xfrm flipV="1">
            <a:off x="6445440" y="403776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" name=""/>
          <p:cNvSpPr/>
          <p:nvPr/>
        </p:nvSpPr>
        <p:spPr>
          <a:xfrm flipV="1">
            <a:off x="6455160" y="400428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" name=""/>
          <p:cNvSpPr/>
          <p:nvPr/>
        </p:nvSpPr>
        <p:spPr>
          <a:xfrm flipV="1">
            <a:off x="6474240" y="399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" name=""/>
          <p:cNvSpPr/>
          <p:nvPr/>
        </p:nvSpPr>
        <p:spPr>
          <a:xfrm>
            <a:off x="6474240" y="3999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" name=""/>
          <p:cNvSpPr/>
          <p:nvPr/>
        </p:nvSpPr>
        <p:spPr>
          <a:xfrm>
            <a:off x="6478920" y="3999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" name=""/>
          <p:cNvSpPr/>
          <p:nvPr/>
        </p:nvSpPr>
        <p:spPr>
          <a:xfrm>
            <a:off x="6483600" y="39996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" name=""/>
          <p:cNvSpPr/>
          <p:nvPr/>
        </p:nvSpPr>
        <p:spPr>
          <a:xfrm>
            <a:off x="6488640" y="4008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" name=""/>
          <p:cNvSpPr/>
          <p:nvPr/>
        </p:nvSpPr>
        <p:spPr>
          <a:xfrm>
            <a:off x="6488640" y="40233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" name=""/>
          <p:cNvSpPr/>
          <p:nvPr/>
        </p:nvSpPr>
        <p:spPr>
          <a:xfrm flipH="1">
            <a:off x="6483600" y="40471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" name=""/>
          <p:cNvSpPr/>
          <p:nvPr/>
        </p:nvSpPr>
        <p:spPr>
          <a:xfrm flipH="1">
            <a:off x="6478920" y="405684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" name=""/>
          <p:cNvSpPr/>
          <p:nvPr/>
        </p:nvSpPr>
        <p:spPr>
          <a:xfrm flipH="1">
            <a:off x="6474240" y="4095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" name=""/>
          <p:cNvSpPr/>
          <p:nvPr/>
        </p:nvSpPr>
        <p:spPr>
          <a:xfrm flipH="1">
            <a:off x="6469560" y="4114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" name=""/>
          <p:cNvSpPr/>
          <p:nvPr/>
        </p:nvSpPr>
        <p:spPr>
          <a:xfrm>
            <a:off x="6469560" y="413316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" name=""/>
          <p:cNvSpPr/>
          <p:nvPr/>
        </p:nvSpPr>
        <p:spPr>
          <a:xfrm>
            <a:off x="6469560" y="4166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" name=""/>
          <p:cNvSpPr/>
          <p:nvPr/>
        </p:nvSpPr>
        <p:spPr>
          <a:xfrm>
            <a:off x="6474240" y="4176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" name=""/>
          <p:cNvSpPr/>
          <p:nvPr/>
        </p:nvSpPr>
        <p:spPr>
          <a:xfrm>
            <a:off x="6478920" y="41853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" name=""/>
          <p:cNvSpPr/>
          <p:nvPr/>
        </p:nvSpPr>
        <p:spPr>
          <a:xfrm>
            <a:off x="649332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" name=""/>
          <p:cNvSpPr/>
          <p:nvPr/>
        </p:nvSpPr>
        <p:spPr>
          <a:xfrm>
            <a:off x="6498000" y="419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3" name=""/>
          <p:cNvSpPr/>
          <p:nvPr/>
        </p:nvSpPr>
        <p:spPr>
          <a:xfrm flipV="1">
            <a:off x="6502680" y="419508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" name=""/>
          <p:cNvSpPr/>
          <p:nvPr/>
        </p:nvSpPr>
        <p:spPr>
          <a:xfrm flipV="1">
            <a:off x="6531480" y="4190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" name=""/>
          <p:cNvSpPr/>
          <p:nvPr/>
        </p:nvSpPr>
        <p:spPr>
          <a:xfrm flipV="1">
            <a:off x="6540840" y="4185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" name=""/>
          <p:cNvSpPr/>
          <p:nvPr/>
        </p:nvSpPr>
        <p:spPr>
          <a:xfrm flipV="1">
            <a:off x="6545880" y="41760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" name=""/>
          <p:cNvSpPr/>
          <p:nvPr/>
        </p:nvSpPr>
        <p:spPr>
          <a:xfrm flipV="1">
            <a:off x="6555240" y="41616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" name=""/>
          <p:cNvSpPr/>
          <p:nvPr/>
        </p:nvSpPr>
        <p:spPr>
          <a:xfrm flipV="1">
            <a:off x="6564960" y="4152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" name=""/>
          <p:cNvSpPr/>
          <p:nvPr/>
        </p:nvSpPr>
        <p:spPr>
          <a:xfrm flipV="1">
            <a:off x="6569640" y="4142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" name=""/>
          <p:cNvSpPr/>
          <p:nvPr/>
        </p:nvSpPr>
        <p:spPr>
          <a:xfrm flipV="1">
            <a:off x="6574320" y="411408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" name=""/>
          <p:cNvSpPr/>
          <p:nvPr/>
        </p:nvSpPr>
        <p:spPr>
          <a:xfrm flipV="1">
            <a:off x="658404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" name=""/>
          <p:cNvSpPr/>
          <p:nvPr/>
        </p:nvSpPr>
        <p:spPr>
          <a:xfrm flipV="1">
            <a:off x="6584040" y="4099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" name=""/>
          <p:cNvSpPr/>
          <p:nvPr/>
        </p:nvSpPr>
        <p:spPr>
          <a:xfrm flipV="1">
            <a:off x="6584040" y="4095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" name=""/>
          <p:cNvSpPr/>
          <p:nvPr/>
        </p:nvSpPr>
        <p:spPr>
          <a:xfrm flipV="1">
            <a:off x="658872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" name=""/>
          <p:cNvSpPr/>
          <p:nvPr/>
        </p:nvSpPr>
        <p:spPr>
          <a:xfrm>
            <a:off x="6588720" y="4090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" name=""/>
          <p:cNvSpPr/>
          <p:nvPr/>
        </p:nvSpPr>
        <p:spPr>
          <a:xfrm>
            <a:off x="6588720" y="409968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" name=""/>
          <p:cNvSpPr/>
          <p:nvPr/>
        </p:nvSpPr>
        <p:spPr>
          <a:xfrm>
            <a:off x="6593400" y="4133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" name=""/>
          <p:cNvSpPr/>
          <p:nvPr/>
        </p:nvSpPr>
        <p:spPr>
          <a:xfrm>
            <a:off x="6593400" y="4142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" name=""/>
          <p:cNvSpPr/>
          <p:nvPr/>
        </p:nvSpPr>
        <p:spPr>
          <a:xfrm>
            <a:off x="6593400" y="415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" name=""/>
          <p:cNvSpPr/>
          <p:nvPr/>
        </p:nvSpPr>
        <p:spPr>
          <a:xfrm>
            <a:off x="6598080" y="4156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" name=""/>
          <p:cNvSpPr/>
          <p:nvPr/>
        </p:nvSpPr>
        <p:spPr>
          <a:xfrm>
            <a:off x="659808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" name=""/>
          <p:cNvSpPr/>
          <p:nvPr/>
        </p:nvSpPr>
        <p:spPr>
          <a:xfrm>
            <a:off x="6598080" y="41713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" name=""/>
          <p:cNvSpPr/>
          <p:nvPr/>
        </p:nvSpPr>
        <p:spPr>
          <a:xfrm>
            <a:off x="6603120" y="4190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" name=""/>
          <p:cNvSpPr/>
          <p:nvPr/>
        </p:nvSpPr>
        <p:spPr>
          <a:xfrm>
            <a:off x="660780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" name=""/>
          <p:cNvSpPr/>
          <p:nvPr/>
        </p:nvSpPr>
        <p:spPr>
          <a:xfrm>
            <a:off x="661248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" name=""/>
          <p:cNvSpPr/>
          <p:nvPr/>
        </p:nvSpPr>
        <p:spPr>
          <a:xfrm flipV="1">
            <a:off x="6617160" y="41853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" name=""/>
          <p:cNvSpPr/>
          <p:nvPr/>
        </p:nvSpPr>
        <p:spPr>
          <a:xfrm flipV="1">
            <a:off x="6626880" y="41806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" name=""/>
          <p:cNvSpPr/>
          <p:nvPr/>
        </p:nvSpPr>
        <p:spPr>
          <a:xfrm flipV="1">
            <a:off x="6636240" y="41616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" name=""/>
          <p:cNvSpPr/>
          <p:nvPr/>
        </p:nvSpPr>
        <p:spPr>
          <a:xfrm flipV="1">
            <a:off x="6655320" y="412812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" name=""/>
          <p:cNvSpPr/>
          <p:nvPr/>
        </p:nvSpPr>
        <p:spPr>
          <a:xfrm flipV="1">
            <a:off x="6679080" y="41187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" name=""/>
          <p:cNvSpPr/>
          <p:nvPr/>
        </p:nvSpPr>
        <p:spPr>
          <a:xfrm flipV="1">
            <a:off x="6684120" y="40950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" name=""/>
          <p:cNvSpPr/>
          <p:nvPr/>
        </p:nvSpPr>
        <p:spPr>
          <a:xfrm flipV="1">
            <a:off x="6693480" y="406152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" name=""/>
          <p:cNvSpPr/>
          <p:nvPr/>
        </p:nvSpPr>
        <p:spPr>
          <a:xfrm flipV="1">
            <a:off x="6698160" y="40471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" name=""/>
          <p:cNvSpPr/>
          <p:nvPr/>
        </p:nvSpPr>
        <p:spPr>
          <a:xfrm flipH="1" flipV="1">
            <a:off x="6698160" y="402804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" name=""/>
          <p:cNvSpPr/>
          <p:nvPr/>
        </p:nvSpPr>
        <p:spPr>
          <a:xfrm flipV="1">
            <a:off x="669816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" name=""/>
          <p:cNvSpPr/>
          <p:nvPr/>
        </p:nvSpPr>
        <p:spPr>
          <a:xfrm flipH="1" flipV="1">
            <a:off x="6693480" y="401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" name=""/>
          <p:cNvSpPr/>
          <p:nvPr/>
        </p:nvSpPr>
        <p:spPr>
          <a:xfrm flipH="1">
            <a:off x="6688800" y="401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" name=""/>
          <p:cNvSpPr/>
          <p:nvPr/>
        </p:nvSpPr>
        <p:spPr>
          <a:xfrm flipH="1">
            <a:off x="6684120" y="402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" name=""/>
          <p:cNvSpPr/>
          <p:nvPr/>
        </p:nvSpPr>
        <p:spPr>
          <a:xfrm flipH="1">
            <a:off x="6679080" y="402804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" name=""/>
          <p:cNvSpPr/>
          <p:nvPr/>
        </p:nvSpPr>
        <p:spPr>
          <a:xfrm flipH="1">
            <a:off x="6674400" y="40568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" name=""/>
          <p:cNvSpPr/>
          <p:nvPr/>
        </p:nvSpPr>
        <p:spPr>
          <a:xfrm>
            <a:off x="6674400" y="4080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" name=""/>
          <p:cNvSpPr/>
          <p:nvPr/>
        </p:nvSpPr>
        <p:spPr>
          <a:xfrm>
            <a:off x="6674400" y="4090320"/>
            <a:ext cx="972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" name=""/>
          <p:cNvSpPr/>
          <p:nvPr/>
        </p:nvSpPr>
        <p:spPr>
          <a:xfrm>
            <a:off x="6684120" y="41281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" name=""/>
          <p:cNvSpPr/>
          <p:nvPr/>
        </p:nvSpPr>
        <p:spPr>
          <a:xfrm>
            <a:off x="6693480" y="4142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" name=""/>
          <p:cNvSpPr/>
          <p:nvPr/>
        </p:nvSpPr>
        <p:spPr>
          <a:xfrm>
            <a:off x="6698160" y="4147200"/>
            <a:ext cx="572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" name=""/>
          <p:cNvSpPr/>
          <p:nvPr/>
        </p:nvSpPr>
        <p:spPr>
          <a:xfrm>
            <a:off x="685080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" name=""/>
          <p:cNvSpPr/>
          <p:nvPr/>
        </p:nvSpPr>
        <p:spPr>
          <a:xfrm flipH="1">
            <a:off x="6846120" y="401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" name=""/>
          <p:cNvSpPr/>
          <p:nvPr/>
        </p:nvSpPr>
        <p:spPr>
          <a:xfrm flipH="1">
            <a:off x="6841440" y="401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" name=""/>
          <p:cNvSpPr/>
          <p:nvPr/>
        </p:nvSpPr>
        <p:spPr>
          <a:xfrm flipH="1">
            <a:off x="6831720" y="40233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" name=""/>
          <p:cNvSpPr/>
          <p:nvPr/>
        </p:nvSpPr>
        <p:spPr>
          <a:xfrm flipH="1">
            <a:off x="6827040" y="4037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" name=""/>
          <p:cNvSpPr/>
          <p:nvPr/>
        </p:nvSpPr>
        <p:spPr>
          <a:xfrm flipH="1">
            <a:off x="6822360" y="4042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" name=""/>
          <p:cNvSpPr/>
          <p:nvPr/>
        </p:nvSpPr>
        <p:spPr>
          <a:xfrm>
            <a:off x="682236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" name=""/>
          <p:cNvSpPr/>
          <p:nvPr/>
        </p:nvSpPr>
        <p:spPr>
          <a:xfrm flipH="1">
            <a:off x="6817320" y="40521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" name=""/>
          <p:cNvSpPr/>
          <p:nvPr/>
        </p:nvSpPr>
        <p:spPr>
          <a:xfrm flipH="1">
            <a:off x="6812640" y="406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5" name=""/>
          <p:cNvSpPr/>
          <p:nvPr/>
        </p:nvSpPr>
        <p:spPr>
          <a:xfrm flipH="1">
            <a:off x="6807960" y="4066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6" name=""/>
          <p:cNvSpPr/>
          <p:nvPr/>
        </p:nvSpPr>
        <p:spPr>
          <a:xfrm flipH="1">
            <a:off x="6803280" y="4080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7" name=""/>
          <p:cNvSpPr/>
          <p:nvPr/>
        </p:nvSpPr>
        <p:spPr>
          <a:xfrm flipH="1">
            <a:off x="6798240" y="40950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8" name=""/>
          <p:cNvSpPr/>
          <p:nvPr/>
        </p:nvSpPr>
        <p:spPr>
          <a:xfrm>
            <a:off x="6798240" y="4104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9" name=""/>
          <p:cNvSpPr/>
          <p:nvPr/>
        </p:nvSpPr>
        <p:spPr>
          <a:xfrm>
            <a:off x="6803280" y="410940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0" name=""/>
          <p:cNvSpPr/>
          <p:nvPr/>
        </p:nvSpPr>
        <p:spPr>
          <a:xfrm>
            <a:off x="6817320" y="4123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1" name=""/>
          <p:cNvSpPr/>
          <p:nvPr/>
        </p:nvSpPr>
        <p:spPr>
          <a:xfrm flipV="1">
            <a:off x="6822360" y="41140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2" name=""/>
          <p:cNvSpPr/>
          <p:nvPr/>
        </p:nvSpPr>
        <p:spPr>
          <a:xfrm flipV="1">
            <a:off x="6841440" y="4109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3" name=""/>
          <p:cNvSpPr/>
          <p:nvPr/>
        </p:nvSpPr>
        <p:spPr>
          <a:xfrm flipV="1">
            <a:off x="6850800" y="408528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4" name=""/>
          <p:cNvSpPr/>
          <p:nvPr/>
        </p:nvSpPr>
        <p:spPr>
          <a:xfrm flipV="1">
            <a:off x="6869880" y="4075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5" name=""/>
          <p:cNvSpPr/>
          <p:nvPr/>
        </p:nvSpPr>
        <p:spPr>
          <a:xfrm flipV="1">
            <a:off x="6874560" y="405684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6" name=""/>
          <p:cNvSpPr/>
          <p:nvPr/>
        </p:nvSpPr>
        <p:spPr>
          <a:xfrm flipV="1">
            <a:off x="6879600" y="4052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7" name=""/>
          <p:cNvSpPr/>
          <p:nvPr/>
        </p:nvSpPr>
        <p:spPr>
          <a:xfrm flipV="1">
            <a:off x="6884280" y="4042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8" name=""/>
          <p:cNvSpPr/>
          <p:nvPr/>
        </p:nvSpPr>
        <p:spPr>
          <a:xfrm flipV="1">
            <a:off x="6884280" y="40280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9" name=""/>
          <p:cNvSpPr/>
          <p:nvPr/>
        </p:nvSpPr>
        <p:spPr>
          <a:xfrm flipV="1">
            <a:off x="6888960" y="4018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0" name=""/>
          <p:cNvSpPr/>
          <p:nvPr/>
        </p:nvSpPr>
        <p:spPr>
          <a:xfrm>
            <a:off x="6893640" y="4018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1" name=""/>
          <p:cNvSpPr/>
          <p:nvPr/>
        </p:nvSpPr>
        <p:spPr>
          <a:xfrm flipH="1">
            <a:off x="6888960" y="403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2" name=""/>
          <p:cNvSpPr/>
          <p:nvPr/>
        </p:nvSpPr>
        <p:spPr>
          <a:xfrm>
            <a:off x="6888960" y="4037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3" name=""/>
          <p:cNvSpPr/>
          <p:nvPr/>
        </p:nvSpPr>
        <p:spPr>
          <a:xfrm>
            <a:off x="688896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4" name=""/>
          <p:cNvSpPr/>
          <p:nvPr/>
        </p:nvSpPr>
        <p:spPr>
          <a:xfrm>
            <a:off x="6888960" y="405216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5" name=""/>
          <p:cNvSpPr/>
          <p:nvPr/>
        </p:nvSpPr>
        <p:spPr>
          <a:xfrm>
            <a:off x="6888960" y="4085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6" name=""/>
          <p:cNvSpPr/>
          <p:nvPr/>
        </p:nvSpPr>
        <p:spPr>
          <a:xfrm>
            <a:off x="6888960" y="4095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7" name=""/>
          <p:cNvSpPr/>
          <p:nvPr/>
        </p:nvSpPr>
        <p:spPr>
          <a:xfrm flipH="1">
            <a:off x="6884280" y="410940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8" name=""/>
          <p:cNvSpPr/>
          <p:nvPr/>
        </p:nvSpPr>
        <p:spPr>
          <a:xfrm>
            <a:off x="6884280" y="41522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9" name=""/>
          <p:cNvSpPr/>
          <p:nvPr/>
        </p:nvSpPr>
        <p:spPr>
          <a:xfrm flipH="1">
            <a:off x="6879600" y="41662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0" name=""/>
          <p:cNvSpPr/>
          <p:nvPr/>
        </p:nvSpPr>
        <p:spPr>
          <a:xfrm flipH="1">
            <a:off x="6869880" y="4185360"/>
            <a:ext cx="972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1" name=""/>
          <p:cNvSpPr/>
          <p:nvPr/>
        </p:nvSpPr>
        <p:spPr>
          <a:xfrm flipH="1">
            <a:off x="6865200" y="42285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2" name=""/>
          <p:cNvSpPr/>
          <p:nvPr/>
        </p:nvSpPr>
        <p:spPr>
          <a:xfrm flipH="1">
            <a:off x="6850800" y="424260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3" name=""/>
          <p:cNvSpPr/>
          <p:nvPr/>
        </p:nvSpPr>
        <p:spPr>
          <a:xfrm flipH="1">
            <a:off x="6827040" y="427140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" name=""/>
          <p:cNvSpPr/>
          <p:nvPr/>
        </p:nvSpPr>
        <p:spPr>
          <a:xfrm flipH="1">
            <a:off x="6817320" y="42998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" name=""/>
          <p:cNvSpPr/>
          <p:nvPr/>
        </p:nvSpPr>
        <p:spPr>
          <a:xfrm flipH="1">
            <a:off x="6807960" y="4309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6" name=""/>
          <p:cNvSpPr/>
          <p:nvPr/>
        </p:nvSpPr>
        <p:spPr>
          <a:xfrm flipH="1">
            <a:off x="6798240" y="4314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7" name=""/>
          <p:cNvSpPr/>
          <p:nvPr/>
        </p:nvSpPr>
        <p:spPr>
          <a:xfrm flipH="1" flipV="1">
            <a:off x="6769800" y="43142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8" name=""/>
          <p:cNvSpPr/>
          <p:nvPr/>
        </p:nvSpPr>
        <p:spPr>
          <a:xfrm flipH="1" flipV="1">
            <a:off x="6760440" y="42951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9" name=""/>
          <p:cNvSpPr/>
          <p:nvPr/>
        </p:nvSpPr>
        <p:spPr>
          <a:xfrm flipV="1">
            <a:off x="6760440" y="4285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0" name=""/>
          <p:cNvSpPr/>
          <p:nvPr/>
        </p:nvSpPr>
        <p:spPr>
          <a:xfrm flipV="1">
            <a:off x="6760440" y="42663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1" name=""/>
          <p:cNvSpPr/>
          <p:nvPr/>
        </p:nvSpPr>
        <p:spPr>
          <a:xfrm flipV="1">
            <a:off x="6769800" y="4233240"/>
            <a:ext cx="2844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2" name=""/>
          <p:cNvSpPr/>
          <p:nvPr/>
        </p:nvSpPr>
        <p:spPr>
          <a:xfrm flipV="1">
            <a:off x="698904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" name=""/>
          <p:cNvSpPr/>
          <p:nvPr/>
        </p:nvSpPr>
        <p:spPr>
          <a:xfrm flipV="1">
            <a:off x="698904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4" name=""/>
          <p:cNvSpPr/>
          <p:nvPr/>
        </p:nvSpPr>
        <p:spPr>
          <a:xfrm flipH="1">
            <a:off x="6984360" y="4008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" name=""/>
          <p:cNvSpPr/>
          <p:nvPr/>
        </p:nvSpPr>
        <p:spPr>
          <a:xfrm>
            <a:off x="698436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" name=""/>
          <p:cNvSpPr/>
          <p:nvPr/>
        </p:nvSpPr>
        <p:spPr>
          <a:xfrm flipH="1">
            <a:off x="6979680" y="401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" name=""/>
          <p:cNvSpPr/>
          <p:nvPr/>
        </p:nvSpPr>
        <p:spPr>
          <a:xfrm>
            <a:off x="697968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" name=""/>
          <p:cNvSpPr/>
          <p:nvPr/>
        </p:nvSpPr>
        <p:spPr>
          <a:xfrm flipH="1">
            <a:off x="6974640" y="40233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" name=""/>
          <p:cNvSpPr/>
          <p:nvPr/>
        </p:nvSpPr>
        <p:spPr>
          <a:xfrm>
            <a:off x="6974640" y="4042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" name=""/>
          <p:cNvSpPr/>
          <p:nvPr/>
        </p:nvSpPr>
        <p:spPr>
          <a:xfrm>
            <a:off x="6974640" y="405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" name=""/>
          <p:cNvSpPr/>
          <p:nvPr/>
        </p:nvSpPr>
        <p:spPr>
          <a:xfrm flipH="1">
            <a:off x="6969960" y="4056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" name=""/>
          <p:cNvSpPr/>
          <p:nvPr/>
        </p:nvSpPr>
        <p:spPr>
          <a:xfrm>
            <a:off x="6969960" y="4066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" name=""/>
          <p:cNvSpPr/>
          <p:nvPr/>
        </p:nvSpPr>
        <p:spPr>
          <a:xfrm flipH="1">
            <a:off x="6965280" y="407592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" name=""/>
          <p:cNvSpPr/>
          <p:nvPr/>
        </p:nvSpPr>
        <p:spPr>
          <a:xfrm>
            <a:off x="6965280" y="4104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" name=""/>
          <p:cNvSpPr/>
          <p:nvPr/>
        </p:nvSpPr>
        <p:spPr>
          <a:xfrm>
            <a:off x="6965280" y="4114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" name=""/>
          <p:cNvSpPr/>
          <p:nvPr/>
        </p:nvSpPr>
        <p:spPr>
          <a:xfrm>
            <a:off x="6965280" y="4123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7" name=""/>
          <p:cNvSpPr/>
          <p:nvPr/>
        </p:nvSpPr>
        <p:spPr>
          <a:xfrm>
            <a:off x="6965280" y="4133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8" name=""/>
          <p:cNvSpPr/>
          <p:nvPr/>
        </p:nvSpPr>
        <p:spPr>
          <a:xfrm>
            <a:off x="6965280" y="4152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" name=""/>
          <p:cNvSpPr/>
          <p:nvPr/>
        </p:nvSpPr>
        <p:spPr>
          <a:xfrm>
            <a:off x="696528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" name=""/>
          <p:cNvSpPr/>
          <p:nvPr/>
        </p:nvSpPr>
        <p:spPr>
          <a:xfrm>
            <a:off x="696528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" name=""/>
          <p:cNvSpPr/>
          <p:nvPr/>
        </p:nvSpPr>
        <p:spPr>
          <a:xfrm>
            <a:off x="6965280" y="417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" name=""/>
          <p:cNvSpPr/>
          <p:nvPr/>
        </p:nvSpPr>
        <p:spPr>
          <a:xfrm>
            <a:off x="6969960" y="4176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" name=""/>
          <p:cNvSpPr/>
          <p:nvPr/>
        </p:nvSpPr>
        <p:spPr>
          <a:xfrm flipV="1">
            <a:off x="6979680" y="41662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" name=""/>
          <p:cNvSpPr/>
          <p:nvPr/>
        </p:nvSpPr>
        <p:spPr>
          <a:xfrm flipV="1">
            <a:off x="6989040" y="415224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" name=""/>
          <p:cNvSpPr/>
          <p:nvPr/>
        </p:nvSpPr>
        <p:spPr>
          <a:xfrm flipV="1">
            <a:off x="7008120" y="4142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" name=""/>
          <p:cNvSpPr/>
          <p:nvPr/>
        </p:nvSpPr>
        <p:spPr>
          <a:xfrm flipV="1">
            <a:off x="7012800" y="4123440"/>
            <a:ext cx="24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" name=""/>
          <p:cNvSpPr/>
          <p:nvPr/>
        </p:nvSpPr>
        <p:spPr>
          <a:xfrm flipV="1">
            <a:off x="7036920" y="410940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" name=""/>
          <p:cNvSpPr/>
          <p:nvPr/>
        </p:nvSpPr>
        <p:spPr>
          <a:xfrm flipV="1">
            <a:off x="7046280" y="408528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" name=""/>
          <p:cNvSpPr/>
          <p:nvPr/>
        </p:nvSpPr>
        <p:spPr>
          <a:xfrm flipV="1">
            <a:off x="7065360" y="40615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" name=""/>
          <p:cNvSpPr/>
          <p:nvPr/>
        </p:nvSpPr>
        <p:spPr>
          <a:xfrm flipV="1">
            <a:off x="7084440" y="40377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" name=""/>
          <p:cNvSpPr/>
          <p:nvPr/>
        </p:nvSpPr>
        <p:spPr>
          <a:xfrm flipV="1">
            <a:off x="7094160" y="40280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" name=""/>
          <p:cNvSpPr/>
          <p:nvPr/>
        </p:nvSpPr>
        <p:spPr>
          <a:xfrm flipV="1">
            <a:off x="7103520" y="4018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" name=""/>
          <p:cNvSpPr/>
          <p:nvPr/>
        </p:nvSpPr>
        <p:spPr>
          <a:xfrm flipV="1">
            <a:off x="710820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" name=""/>
          <p:cNvSpPr/>
          <p:nvPr/>
        </p:nvSpPr>
        <p:spPr>
          <a:xfrm flipV="1">
            <a:off x="7108200" y="4008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" name=""/>
          <p:cNvSpPr/>
          <p:nvPr/>
        </p:nvSpPr>
        <p:spPr>
          <a:xfrm flipH="1">
            <a:off x="7108200" y="4008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" name=""/>
          <p:cNvSpPr/>
          <p:nvPr/>
        </p:nvSpPr>
        <p:spPr>
          <a:xfrm>
            <a:off x="7108200" y="4014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" name=""/>
          <p:cNvSpPr/>
          <p:nvPr/>
        </p:nvSpPr>
        <p:spPr>
          <a:xfrm flipH="1">
            <a:off x="7098840" y="402336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" name=""/>
          <p:cNvSpPr/>
          <p:nvPr/>
        </p:nvSpPr>
        <p:spPr>
          <a:xfrm flipH="1">
            <a:off x="7094160" y="40471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" name=""/>
          <p:cNvSpPr/>
          <p:nvPr/>
        </p:nvSpPr>
        <p:spPr>
          <a:xfrm flipH="1">
            <a:off x="7089120" y="4066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" name=""/>
          <p:cNvSpPr/>
          <p:nvPr/>
        </p:nvSpPr>
        <p:spPr>
          <a:xfrm>
            <a:off x="7089120" y="407592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" name=""/>
          <p:cNvSpPr/>
          <p:nvPr/>
        </p:nvSpPr>
        <p:spPr>
          <a:xfrm>
            <a:off x="7089120" y="41187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" name=""/>
          <p:cNvSpPr/>
          <p:nvPr/>
        </p:nvSpPr>
        <p:spPr>
          <a:xfrm>
            <a:off x="7094160" y="4128120"/>
            <a:ext cx="18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" name=""/>
          <p:cNvSpPr/>
          <p:nvPr/>
        </p:nvSpPr>
        <p:spPr>
          <a:xfrm flipV="1">
            <a:off x="7112880" y="4133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" name=""/>
          <p:cNvSpPr/>
          <p:nvPr/>
        </p:nvSpPr>
        <p:spPr>
          <a:xfrm flipV="1">
            <a:off x="7122600" y="411408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" name=""/>
          <p:cNvSpPr/>
          <p:nvPr/>
        </p:nvSpPr>
        <p:spPr>
          <a:xfrm flipV="1">
            <a:off x="7151040" y="40950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" name=""/>
          <p:cNvSpPr/>
          <p:nvPr/>
        </p:nvSpPr>
        <p:spPr>
          <a:xfrm flipV="1">
            <a:off x="7170120" y="40852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" name=""/>
          <p:cNvSpPr/>
          <p:nvPr/>
        </p:nvSpPr>
        <p:spPr>
          <a:xfrm flipV="1">
            <a:off x="7179840" y="40759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" name=""/>
          <p:cNvSpPr/>
          <p:nvPr/>
        </p:nvSpPr>
        <p:spPr>
          <a:xfrm flipV="1">
            <a:off x="7189200" y="40521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" name=""/>
          <p:cNvSpPr/>
          <p:nvPr/>
        </p:nvSpPr>
        <p:spPr>
          <a:xfrm flipV="1">
            <a:off x="7208280" y="4042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" name=""/>
          <p:cNvSpPr/>
          <p:nvPr/>
        </p:nvSpPr>
        <p:spPr>
          <a:xfrm flipV="1">
            <a:off x="7213320" y="403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" name=""/>
          <p:cNvSpPr/>
          <p:nvPr/>
        </p:nvSpPr>
        <p:spPr>
          <a:xfrm flipV="1">
            <a:off x="7213320" y="40280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" name=""/>
          <p:cNvSpPr/>
          <p:nvPr/>
        </p:nvSpPr>
        <p:spPr>
          <a:xfrm flipV="1">
            <a:off x="722268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" name=""/>
          <p:cNvSpPr/>
          <p:nvPr/>
        </p:nvSpPr>
        <p:spPr>
          <a:xfrm>
            <a:off x="722268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" name=""/>
          <p:cNvSpPr/>
          <p:nvPr/>
        </p:nvSpPr>
        <p:spPr>
          <a:xfrm flipH="1">
            <a:off x="7218000" y="4028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" name=""/>
          <p:cNvSpPr/>
          <p:nvPr/>
        </p:nvSpPr>
        <p:spPr>
          <a:xfrm flipH="1">
            <a:off x="721332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" name=""/>
          <p:cNvSpPr/>
          <p:nvPr/>
        </p:nvSpPr>
        <p:spPr>
          <a:xfrm flipH="1">
            <a:off x="7208280" y="4033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" name=""/>
          <p:cNvSpPr/>
          <p:nvPr/>
        </p:nvSpPr>
        <p:spPr>
          <a:xfrm flipH="1">
            <a:off x="720360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" name=""/>
          <p:cNvSpPr/>
          <p:nvPr/>
        </p:nvSpPr>
        <p:spPr>
          <a:xfrm flipH="1">
            <a:off x="7198920" y="403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" name=""/>
          <p:cNvSpPr/>
          <p:nvPr/>
        </p:nvSpPr>
        <p:spPr>
          <a:xfrm>
            <a:off x="7198920" y="403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" name=""/>
          <p:cNvSpPr/>
          <p:nvPr/>
        </p:nvSpPr>
        <p:spPr>
          <a:xfrm flipH="1">
            <a:off x="7194240" y="4042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" name=""/>
          <p:cNvSpPr/>
          <p:nvPr/>
        </p:nvSpPr>
        <p:spPr>
          <a:xfrm>
            <a:off x="719424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" name=""/>
          <p:cNvSpPr/>
          <p:nvPr/>
        </p:nvSpPr>
        <p:spPr>
          <a:xfrm>
            <a:off x="7194240" y="405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" name=""/>
          <p:cNvSpPr/>
          <p:nvPr/>
        </p:nvSpPr>
        <p:spPr>
          <a:xfrm>
            <a:off x="7194240" y="4056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" name=""/>
          <p:cNvSpPr/>
          <p:nvPr/>
        </p:nvSpPr>
        <p:spPr>
          <a:xfrm>
            <a:off x="7194240" y="4080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" name=""/>
          <p:cNvSpPr/>
          <p:nvPr/>
        </p:nvSpPr>
        <p:spPr>
          <a:xfrm>
            <a:off x="7198920" y="4099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" name=""/>
          <p:cNvSpPr/>
          <p:nvPr/>
        </p:nvSpPr>
        <p:spPr>
          <a:xfrm>
            <a:off x="7198920" y="4109400"/>
            <a:ext cx="1440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" name=""/>
          <p:cNvSpPr/>
          <p:nvPr/>
        </p:nvSpPr>
        <p:spPr>
          <a:xfrm>
            <a:off x="7213320" y="4142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" name=""/>
          <p:cNvSpPr/>
          <p:nvPr/>
        </p:nvSpPr>
        <p:spPr>
          <a:xfrm>
            <a:off x="7218000" y="4147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" name=""/>
          <p:cNvSpPr/>
          <p:nvPr/>
        </p:nvSpPr>
        <p:spPr>
          <a:xfrm>
            <a:off x="7222680" y="4156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" name=""/>
          <p:cNvSpPr/>
          <p:nvPr/>
        </p:nvSpPr>
        <p:spPr>
          <a:xfrm>
            <a:off x="7227360" y="41616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" name=""/>
          <p:cNvSpPr/>
          <p:nvPr/>
        </p:nvSpPr>
        <p:spPr>
          <a:xfrm flipV="1">
            <a:off x="7241760" y="4156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" name=""/>
          <p:cNvSpPr/>
          <p:nvPr/>
        </p:nvSpPr>
        <p:spPr>
          <a:xfrm flipV="1">
            <a:off x="7251480" y="415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" name=""/>
          <p:cNvSpPr/>
          <p:nvPr/>
        </p:nvSpPr>
        <p:spPr>
          <a:xfrm flipV="1">
            <a:off x="7256160" y="413316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" name=""/>
          <p:cNvSpPr/>
          <p:nvPr/>
        </p:nvSpPr>
        <p:spPr>
          <a:xfrm flipV="1">
            <a:off x="7270560" y="4123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" name=""/>
          <p:cNvSpPr/>
          <p:nvPr/>
        </p:nvSpPr>
        <p:spPr>
          <a:xfrm flipV="1">
            <a:off x="7275240" y="41094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" name=""/>
          <p:cNvSpPr/>
          <p:nvPr/>
        </p:nvSpPr>
        <p:spPr>
          <a:xfrm flipV="1">
            <a:off x="7279920" y="4061520"/>
            <a:ext cx="1440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" name=""/>
          <p:cNvSpPr/>
          <p:nvPr/>
        </p:nvSpPr>
        <p:spPr>
          <a:xfrm flipV="1">
            <a:off x="7294320" y="40377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" name=""/>
          <p:cNvSpPr/>
          <p:nvPr/>
        </p:nvSpPr>
        <p:spPr>
          <a:xfrm flipV="1">
            <a:off x="7294320" y="4028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" name=""/>
          <p:cNvSpPr/>
          <p:nvPr/>
        </p:nvSpPr>
        <p:spPr>
          <a:xfrm flipV="1">
            <a:off x="729432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" name=""/>
          <p:cNvSpPr/>
          <p:nvPr/>
        </p:nvSpPr>
        <p:spPr>
          <a:xfrm flipV="1">
            <a:off x="729432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" name=""/>
          <p:cNvSpPr/>
          <p:nvPr/>
        </p:nvSpPr>
        <p:spPr>
          <a:xfrm>
            <a:off x="729432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" name=""/>
          <p:cNvSpPr/>
          <p:nvPr/>
        </p:nvSpPr>
        <p:spPr>
          <a:xfrm>
            <a:off x="729432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" name=""/>
          <p:cNvSpPr/>
          <p:nvPr/>
        </p:nvSpPr>
        <p:spPr>
          <a:xfrm>
            <a:off x="7294320" y="4028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" name=""/>
          <p:cNvSpPr/>
          <p:nvPr/>
        </p:nvSpPr>
        <p:spPr>
          <a:xfrm>
            <a:off x="7294320" y="403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" name=""/>
          <p:cNvSpPr/>
          <p:nvPr/>
        </p:nvSpPr>
        <p:spPr>
          <a:xfrm>
            <a:off x="7294320" y="4037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" name=""/>
          <p:cNvSpPr/>
          <p:nvPr/>
        </p:nvSpPr>
        <p:spPr>
          <a:xfrm flipV="1">
            <a:off x="7303680" y="4037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" name=""/>
          <p:cNvSpPr/>
          <p:nvPr/>
        </p:nvSpPr>
        <p:spPr>
          <a:xfrm flipV="1">
            <a:off x="7313400" y="402804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" name=""/>
          <p:cNvSpPr/>
          <p:nvPr/>
        </p:nvSpPr>
        <p:spPr>
          <a:xfrm flipV="1">
            <a:off x="7327440" y="4023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" name=""/>
          <p:cNvSpPr/>
          <p:nvPr/>
        </p:nvSpPr>
        <p:spPr>
          <a:xfrm flipV="1">
            <a:off x="7337160" y="3994920"/>
            <a:ext cx="284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0" name=""/>
          <p:cNvSpPr/>
          <p:nvPr/>
        </p:nvSpPr>
        <p:spPr>
          <a:xfrm flipV="1">
            <a:off x="7365600" y="39852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1" name=""/>
          <p:cNvSpPr/>
          <p:nvPr/>
        </p:nvSpPr>
        <p:spPr>
          <a:xfrm flipV="1">
            <a:off x="7375320" y="39708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" name=""/>
          <p:cNvSpPr/>
          <p:nvPr/>
        </p:nvSpPr>
        <p:spPr>
          <a:xfrm flipV="1">
            <a:off x="7389720" y="3918600"/>
            <a:ext cx="3816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" name=""/>
          <p:cNvSpPr/>
          <p:nvPr/>
        </p:nvSpPr>
        <p:spPr>
          <a:xfrm flipV="1">
            <a:off x="7427880" y="3908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" name=""/>
          <p:cNvSpPr/>
          <p:nvPr/>
        </p:nvSpPr>
        <p:spPr>
          <a:xfrm flipV="1">
            <a:off x="7432560" y="388512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" name=""/>
          <p:cNvSpPr/>
          <p:nvPr/>
        </p:nvSpPr>
        <p:spPr>
          <a:xfrm flipV="1">
            <a:off x="7446960" y="388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" name=""/>
          <p:cNvSpPr/>
          <p:nvPr/>
        </p:nvSpPr>
        <p:spPr>
          <a:xfrm flipV="1">
            <a:off x="7446960" y="3870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" name=""/>
          <p:cNvSpPr/>
          <p:nvPr/>
        </p:nvSpPr>
        <p:spPr>
          <a:xfrm flipV="1">
            <a:off x="7451640" y="38566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" name=""/>
          <p:cNvSpPr/>
          <p:nvPr/>
        </p:nvSpPr>
        <p:spPr>
          <a:xfrm flipV="1">
            <a:off x="745164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" name=""/>
          <p:cNvSpPr/>
          <p:nvPr/>
        </p:nvSpPr>
        <p:spPr>
          <a:xfrm flipH="1" flipV="1">
            <a:off x="7441920" y="38469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" name=""/>
          <p:cNvSpPr/>
          <p:nvPr/>
        </p:nvSpPr>
        <p:spPr>
          <a:xfrm flipH="1">
            <a:off x="743724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" name=""/>
          <p:cNvSpPr/>
          <p:nvPr/>
        </p:nvSpPr>
        <p:spPr>
          <a:xfrm flipH="1">
            <a:off x="7427880" y="3846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" name=""/>
          <p:cNvSpPr/>
          <p:nvPr/>
        </p:nvSpPr>
        <p:spPr>
          <a:xfrm flipH="1">
            <a:off x="7422840" y="3846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" name=""/>
          <p:cNvSpPr/>
          <p:nvPr/>
        </p:nvSpPr>
        <p:spPr>
          <a:xfrm flipH="1">
            <a:off x="7418160" y="385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" name=""/>
          <p:cNvSpPr/>
          <p:nvPr/>
        </p:nvSpPr>
        <p:spPr>
          <a:xfrm>
            <a:off x="741816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" name=""/>
          <p:cNvSpPr/>
          <p:nvPr/>
        </p:nvSpPr>
        <p:spPr>
          <a:xfrm flipH="1">
            <a:off x="7413480" y="385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" name=""/>
          <p:cNvSpPr/>
          <p:nvPr/>
        </p:nvSpPr>
        <p:spPr>
          <a:xfrm flipH="1">
            <a:off x="7408800" y="38613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" name=""/>
          <p:cNvSpPr/>
          <p:nvPr/>
        </p:nvSpPr>
        <p:spPr>
          <a:xfrm flipH="1">
            <a:off x="7403760" y="38757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" name=""/>
          <p:cNvSpPr/>
          <p:nvPr/>
        </p:nvSpPr>
        <p:spPr>
          <a:xfrm flipH="1">
            <a:off x="7399080" y="3894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" name=""/>
          <p:cNvSpPr/>
          <p:nvPr/>
        </p:nvSpPr>
        <p:spPr>
          <a:xfrm flipH="1">
            <a:off x="7394400" y="390888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" name=""/>
          <p:cNvSpPr/>
          <p:nvPr/>
        </p:nvSpPr>
        <p:spPr>
          <a:xfrm flipH="1">
            <a:off x="7389720" y="3956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" name=""/>
          <p:cNvSpPr/>
          <p:nvPr/>
        </p:nvSpPr>
        <p:spPr>
          <a:xfrm>
            <a:off x="7389720" y="39758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" name=""/>
          <p:cNvSpPr/>
          <p:nvPr/>
        </p:nvSpPr>
        <p:spPr>
          <a:xfrm>
            <a:off x="7389720" y="3994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" name=""/>
          <p:cNvSpPr/>
          <p:nvPr/>
        </p:nvSpPr>
        <p:spPr>
          <a:xfrm>
            <a:off x="7389720" y="4014000"/>
            <a:ext cx="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" name=""/>
          <p:cNvSpPr/>
          <p:nvPr/>
        </p:nvSpPr>
        <p:spPr>
          <a:xfrm>
            <a:off x="7389720" y="4075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" name=""/>
          <p:cNvSpPr/>
          <p:nvPr/>
        </p:nvSpPr>
        <p:spPr>
          <a:xfrm>
            <a:off x="7389720" y="40903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" name=""/>
          <p:cNvSpPr/>
          <p:nvPr/>
        </p:nvSpPr>
        <p:spPr>
          <a:xfrm>
            <a:off x="7394400" y="41043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" name=""/>
          <p:cNvSpPr/>
          <p:nvPr/>
        </p:nvSpPr>
        <p:spPr>
          <a:xfrm>
            <a:off x="7399080" y="4128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" name=""/>
          <p:cNvSpPr/>
          <p:nvPr/>
        </p:nvSpPr>
        <p:spPr>
          <a:xfrm>
            <a:off x="7403760" y="4137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" name=""/>
          <p:cNvSpPr/>
          <p:nvPr/>
        </p:nvSpPr>
        <p:spPr>
          <a:xfrm>
            <a:off x="7408800" y="4142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" name=""/>
          <p:cNvSpPr/>
          <p:nvPr/>
        </p:nvSpPr>
        <p:spPr>
          <a:xfrm flipV="1">
            <a:off x="7427880" y="4142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" name=""/>
          <p:cNvSpPr/>
          <p:nvPr/>
        </p:nvSpPr>
        <p:spPr>
          <a:xfrm flipV="1">
            <a:off x="7437240" y="41234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" name=""/>
          <p:cNvSpPr/>
          <p:nvPr/>
        </p:nvSpPr>
        <p:spPr>
          <a:xfrm flipV="1">
            <a:off x="7451640" y="41043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" name=""/>
          <p:cNvSpPr/>
          <p:nvPr/>
        </p:nvSpPr>
        <p:spPr>
          <a:xfrm flipV="1">
            <a:off x="7461000" y="40950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" name=""/>
          <p:cNvSpPr/>
          <p:nvPr/>
        </p:nvSpPr>
        <p:spPr>
          <a:xfrm flipV="1">
            <a:off x="7470720" y="406152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" name=""/>
          <p:cNvSpPr/>
          <p:nvPr/>
        </p:nvSpPr>
        <p:spPr>
          <a:xfrm flipV="1">
            <a:off x="7475400" y="4052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" name=""/>
          <p:cNvSpPr/>
          <p:nvPr/>
        </p:nvSpPr>
        <p:spPr>
          <a:xfrm flipV="1">
            <a:off x="748008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" name=""/>
          <p:cNvSpPr/>
          <p:nvPr/>
        </p:nvSpPr>
        <p:spPr>
          <a:xfrm flipH="1" flipV="1">
            <a:off x="7475400" y="40280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" name=""/>
          <p:cNvSpPr/>
          <p:nvPr/>
        </p:nvSpPr>
        <p:spPr>
          <a:xfrm flipH="1" flipV="1">
            <a:off x="7470720" y="402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" name=""/>
          <p:cNvSpPr/>
          <p:nvPr/>
        </p:nvSpPr>
        <p:spPr>
          <a:xfrm flipH="1">
            <a:off x="7465680" y="402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" name=""/>
          <p:cNvSpPr/>
          <p:nvPr/>
        </p:nvSpPr>
        <p:spPr>
          <a:xfrm flipH="1">
            <a:off x="7456320" y="40280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" name=""/>
          <p:cNvSpPr/>
          <p:nvPr/>
        </p:nvSpPr>
        <p:spPr>
          <a:xfrm>
            <a:off x="7456320" y="4047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" name=""/>
          <p:cNvSpPr/>
          <p:nvPr/>
        </p:nvSpPr>
        <p:spPr>
          <a:xfrm flipH="1">
            <a:off x="7451640" y="4056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" name=""/>
          <p:cNvSpPr/>
          <p:nvPr/>
        </p:nvSpPr>
        <p:spPr>
          <a:xfrm>
            <a:off x="7451640" y="406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" name=""/>
          <p:cNvSpPr/>
          <p:nvPr/>
        </p:nvSpPr>
        <p:spPr>
          <a:xfrm>
            <a:off x="7456320" y="4066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" name=""/>
          <p:cNvSpPr/>
          <p:nvPr/>
        </p:nvSpPr>
        <p:spPr>
          <a:xfrm>
            <a:off x="7456320" y="4075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" name=""/>
          <p:cNvSpPr/>
          <p:nvPr/>
        </p:nvSpPr>
        <p:spPr>
          <a:xfrm>
            <a:off x="7461000" y="4080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" name=""/>
          <p:cNvSpPr/>
          <p:nvPr/>
        </p:nvSpPr>
        <p:spPr>
          <a:xfrm flipV="1">
            <a:off x="7470720" y="4080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" name=""/>
          <p:cNvSpPr/>
          <p:nvPr/>
        </p:nvSpPr>
        <p:spPr>
          <a:xfrm>
            <a:off x="7480080" y="4080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" name=""/>
          <p:cNvSpPr/>
          <p:nvPr/>
        </p:nvSpPr>
        <p:spPr>
          <a:xfrm flipV="1">
            <a:off x="7484760" y="407124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" name=""/>
          <p:cNvSpPr/>
          <p:nvPr/>
        </p:nvSpPr>
        <p:spPr>
          <a:xfrm flipV="1">
            <a:off x="7503840" y="4066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" name=""/>
          <p:cNvSpPr/>
          <p:nvPr/>
        </p:nvSpPr>
        <p:spPr>
          <a:xfrm flipV="1">
            <a:off x="7508880" y="40568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" name=""/>
          <p:cNvSpPr/>
          <p:nvPr/>
        </p:nvSpPr>
        <p:spPr>
          <a:xfrm flipV="1">
            <a:off x="7518240" y="403308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" name=""/>
          <p:cNvSpPr/>
          <p:nvPr/>
        </p:nvSpPr>
        <p:spPr>
          <a:xfrm flipV="1">
            <a:off x="7537320" y="40233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" name=""/>
          <p:cNvSpPr/>
          <p:nvPr/>
        </p:nvSpPr>
        <p:spPr>
          <a:xfrm flipV="1">
            <a:off x="754200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" name=""/>
          <p:cNvSpPr/>
          <p:nvPr/>
        </p:nvSpPr>
        <p:spPr>
          <a:xfrm flipV="1">
            <a:off x="754200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" name=""/>
          <p:cNvSpPr/>
          <p:nvPr/>
        </p:nvSpPr>
        <p:spPr>
          <a:xfrm flipV="1">
            <a:off x="754200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" name=""/>
          <p:cNvSpPr/>
          <p:nvPr/>
        </p:nvSpPr>
        <p:spPr>
          <a:xfrm>
            <a:off x="754200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" name=""/>
          <p:cNvSpPr/>
          <p:nvPr/>
        </p:nvSpPr>
        <p:spPr>
          <a:xfrm flipH="1">
            <a:off x="7537320" y="4014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" name=""/>
          <p:cNvSpPr/>
          <p:nvPr/>
        </p:nvSpPr>
        <p:spPr>
          <a:xfrm flipH="1">
            <a:off x="7532640" y="402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" name=""/>
          <p:cNvSpPr/>
          <p:nvPr/>
        </p:nvSpPr>
        <p:spPr>
          <a:xfrm>
            <a:off x="7532640" y="4028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" name=""/>
          <p:cNvSpPr/>
          <p:nvPr/>
        </p:nvSpPr>
        <p:spPr>
          <a:xfrm flipH="1">
            <a:off x="7527960" y="40330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" name=""/>
          <p:cNvSpPr/>
          <p:nvPr/>
        </p:nvSpPr>
        <p:spPr>
          <a:xfrm>
            <a:off x="7527960" y="4047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" name=""/>
          <p:cNvSpPr/>
          <p:nvPr/>
        </p:nvSpPr>
        <p:spPr>
          <a:xfrm>
            <a:off x="7527960" y="4056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" name=""/>
          <p:cNvSpPr/>
          <p:nvPr/>
        </p:nvSpPr>
        <p:spPr>
          <a:xfrm>
            <a:off x="7527960" y="4066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" name=""/>
          <p:cNvSpPr/>
          <p:nvPr/>
        </p:nvSpPr>
        <p:spPr>
          <a:xfrm>
            <a:off x="7527960" y="408060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" name=""/>
          <p:cNvSpPr/>
          <p:nvPr/>
        </p:nvSpPr>
        <p:spPr>
          <a:xfrm>
            <a:off x="7532640" y="4109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" name=""/>
          <p:cNvSpPr/>
          <p:nvPr/>
        </p:nvSpPr>
        <p:spPr>
          <a:xfrm>
            <a:off x="7532640" y="4118760"/>
            <a:ext cx="144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" name=""/>
          <p:cNvSpPr/>
          <p:nvPr/>
        </p:nvSpPr>
        <p:spPr>
          <a:xfrm>
            <a:off x="7547040" y="4161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" name=""/>
          <p:cNvSpPr/>
          <p:nvPr/>
        </p:nvSpPr>
        <p:spPr>
          <a:xfrm>
            <a:off x="7547040" y="417132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" name=""/>
          <p:cNvSpPr/>
          <p:nvPr/>
        </p:nvSpPr>
        <p:spPr>
          <a:xfrm>
            <a:off x="756108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" name=""/>
          <p:cNvSpPr/>
          <p:nvPr/>
        </p:nvSpPr>
        <p:spPr>
          <a:xfrm>
            <a:off x="7561080" y="4190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" name=""/>
          <p:cNvSpPr/>
          <p:nvPr/>
        </p:nvSpPr>
        <p:spPr>
          <a:xfrm flipV="1">
            <a:off x="7566120" y="4185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" name=""/>
          <p:cNvSpPr/>
          <p:nvPr/>
        </p:nvSpPr>
        <p:spPr>
          <a:xfrm flipV="1">
            <a:off x="7570800" y="417132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" name=""/>
          <p:cNvSpPr/>
          <p:nvPr/>
        </p:nvSpPr>
        <p:spPr>
          <a:xfrm flipV="1">
            <a:off x="7580160" y="4152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" name=""/>
          <p:cNvSpPr/>
          <p:nvPr/>
        </p:nvSpPr>
        <p:spPr>
          <a:xfrm flipV="1">
            <a:off x="7589880" y="4142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" name=""/>
          <p:cNvSpPr/>
          <p:nvPr/>
        </p:nvSpPr>
        <p:spPr>
          <a:xfrm flipV="1">
            <a:off x="7594560" y="4095000"/>
            <a:ext cx="190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" name=""/>
          <p:cNvSpPr/>
          <p:nvPr/>
        </p:nvSpPr>
        <p:spPr>
          <a:xfrm flipV="1">
            <a:off x="7613640" y="40712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" name=""/>
          <p:cNvSpPr/>
          <p:nvPr/>
        </p:nvSpPr>
        <p:spPr>
          <a:xfrm flipV="1">
            <a:off x="7618320" y="4066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" name=""/>
          <p:cNvSpPr/>
          <p:nvPr/>
        </p:nvSpPr>
        <p:spPr>
          <a:xfrm flipV="1">
            <a:off x="7618320" y="4056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" name=""/>
          <p:cNvSpPr/>
          <p:nvPr/>
        </p:nvSpPr>
        <p:spPr>
          <a:xfrm flipH="1">
            <a:off x="7613640" y="4056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" name=""/>
          <p:cNvSpPr/>
          <p:nvPr/>
        </p:nvSpPr>
        <p:spPr>
          <a:xfrm>
            <a:off x="7613640" y="4061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" name=""/>
          <p:cNvSpPr/>
          <p:nvPr/>
        </p:nvSpPr>
        <p:spPr>
          <a:xfrm flipH="1">
            <a:off x="7604280" y="40662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" name=""/>
          <p:cNvSpPr/>
          <p:nvPr/>
        </p:nvSpPr>
        <p:spPr>
          <a:xfrm>
            <a:off x="7604280" y="407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" name=""/>
          <p:cNvSpPr/>
          <p:nvPr/>
        </p:nvSpPr>
        <p:spPr>
          <a:xfrm>
            <a:off x="7604280" y="4080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" name=""/>
          <p:cNvSpPr/>
          <p:nvPr/>
        </p:nvSpPr>
        <p:spPr>
          <a:xfrm>
            <a:off x="760428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" name=""/>
          <p:cNvSpPr/>
          <p:nvPr/>
        </p:nvSpPr>
        <p:spPr>
          <a:xfrm>
            <a:off x="7604280" y="4095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" name=""/>
          <p:cNvSpPr/>
          <p:nvPr/>
        </p:nvSpPr>
        <p:spPr>
          <a:xfrm>
            <a:off x="7613640" y="4099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" name=""/>
          <p:cNvSpPr/>
          <p:nvPr/>
        </p:nvSpPr>
        <p:spPr>
          <a:xfrm>
            <a:off x="7613640" y="4104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" name=""/>
          <p:cNvSpPr/>
          <p:nvPr/>
        </p:nvSpPr>
        <p:spPr>
          <a:xfrm>
            <a:off x="7618320" y="410436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" name=""/>
          <p:cNvSpPr/>
          <p:nvPr/>
        </p:nvSpPr>
        <p:spPr>
          <a:xfrm>
            <a:off x="7642080" y="4109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" name=""/>
          <p:cNvSpPr/>
          <p:nvPr/>
        </p:nvSpPr>
        <p:spPr>
          <a:xfrm>
            <a:off x="7661160" y="4109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" name=""/>
          <p:cNvSpPr/>
          <p:nvPr/>
        </p:nvSpPr>
        <p:spPr>
          <a:xfrm flipV="1">
            <a:off x="7670880" y="410436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" name=""/>
          <p:cNvSpPr/>
          <p:nvPr/>
        </p:nvSpPr>
        <p:spPr>
          <a:xfrm flipV="1">
            <a:off x="7699320" y="4099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" name=""/>
          <p:cNvSpPr/>
          <p:nvPr/>
        </p:nvSpPr>
        <p:spPr>
          <a:xfrm flipV="1">
            <a:off x="7713720" y="4095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" name=""/>
          <p:cNvSpPr/>
          <p:nvPr/>
        </p:nvSpPr>
        <p:spPr>
          <a:xfrm flipV="1">
            <a:off x="7723440" y="4090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" name=""/>
          <p:cNvSpPr/>
          <p:nvPr/>
        </p:nvSpPr>
        <p:spPr>
          <a:xfrm flipV="1">
            <a:off x="7732800" y="407592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" name=""/>
          <p:cNvSpPr/>
          <p:nvPr/>
        </p:nvSpPr>
        <p:spPr>
          <a:xfrm flipV="1">
            <a:off x="7756560" y="40662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" name=""/>
          <p:cNvSpPr/>
          <p:nvPr/>
        </p:nvSpPr>
        <p:spPr>
          <a:xfrm flipV="1">
            <a:off x="7766280" y="40521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" name=""/>
          <p:cNvSpPr/>
          <p:nvPr/>
        </p:nvSpPr>
        <p:spPr>
          <a:xfrm flipV="1">
            <a:off x="7775640" y="403308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" name=""/>
          <p:cNvSpPr/>
          <p:nvPr/>
        </p:nvSpPr>
        <p:spPr>
          <a:xfrm flipV="1">
            <a:off x="7780680" y="4028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" name=""/>
          <p:cNvSpPr/>
          <p:nvPr/>
        </p:nvSpPr>
        <p:spPr>
          <a:xfrm flipV="1">
            <a:off x="7780680" y="4018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" name=""/>
          <p:cNvSpPr/>
          <p:nvPr/>
        </p:nvSpPr>
        <p:spPr>
          <a:xfrm flipV="1">
            <a:off x="7780680" y="4008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" name=""/>
          <p:cNvSpPr/>
          <p:nvPr/>
        </p:nvSpPr>
        <p:spPr>
          <a:xfrm flipH="1" flipV="1">
            <a:off x="7775640" y="4004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" name=""/>
          <p:cNvSpPr/>
          <p:nvPr/>
        </p:nvSpPr>
        <p:spPr>
          <a:xfrm flipH="1">
            <a:off x="7770960" y="400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" name=""/>
          <p:cNvSpPr/>
          <p:nvPr/>
        </p:nvSpPr>
        <p:spPr>
          <a:xfrm flipH="1">
            <a:off x="7766280" y="400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" name=""/>
          <p:cNvSpPr/>
          <p:nvPr/>
        </p:nvSpPr>
        <p:spPr>
          <a:xfrm flipH="1">
            <a:off x="7747200" y="40042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" name=""/>
          <p:cNvSpPr/>
          <p:nvPr/>
        </p:nvSpPr>
        <p:spPr>
          <a:xfrm>
            <a:off x="774720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" name=""/>
          <p:cNvSpPr/>
          <p:nvPr/>
        </p:nvSpPr>
        <p:spPr>
          <a:xfrm flipH="1">
            <a:off x="7742520" y="40233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" name=""/>
          <p:cNvSpPr/>
          <p:nvPr/>
        </p:nvSpPr>
        <p:spPr>
          <a:xfrm flipH="1">
            <a:off x="7737480" y="40330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" name=""/>
          <p:cNvSpPr/>
          <p:nvPr/>
        </p:nvSpPr>
        <p:spPr>
          <a:xfrm>
            <a:off x="7737480" y="40568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" name=""/>
          <p:cNvSpPr/>
          <p:nvPr/>
        </p:nvSpPr>
        <p:spPr>
          <a:xfrm>
            <a:off x="7737480" y="4075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" name=""/>
          <p:cNvSpPr/>
          <p:nvPr/>
        </p:nvSpPr>
        <p:spPr>
          <a:xfrm>
            <a:off x="7737480" y="409032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" name=""/>
          <p:cNvSpPr/>
          <p:nvPr/>
        </p:nvSpPr>
        <p:spPr>
          <a:xfrm>
            <a:off x="7747200" y="4118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" name=""/>
          <p:cNvSpPr/>
          <p:nvPr/>
        </p:nvSpPr>
        <p:spPr>
          <a:xfrm>
            <a:off x="7756560" y="41281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" name=""/>
          <p:cNvSpPr/>
          <p:nvPr/>
        </p:nvSpPr>
        <p:spPr>
          <a:xfrm>
            <a:off x="7761600" y="4137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" name=""/>
          <p:cNvSpPr/>
          <p:nvPr/>
        </p:nvSpPr>
        <p:spPr>
          <a:xfrm>
            <a:off x="7770960" y="414252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7" name=""/>
          <p:cNvSpPr/>
          <p:nvPr/>
        </p:nvSpPr>
        <p:spPr>
          <a:xfrm>
            <a:off x="7804440" y="4152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" name=""/>
          <p:cNvSpPr/>
          <p:nvPr/>
        </p:nvSpPr>
        <p:spPr>
          <a:xfrm flipV="1">
            <a:off x="7813800" y="41472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" name=""/>
          <p:cNvSpPr/>
          <p:nvPr/>
        </p:nvSpPr>
        <p:spPr>
          <a:xfrm flipV="1">
            <a:off x="7823520" y="412812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" name=""/>
          <p:cNvSpPr/>
          <p:nvPr/>
        </p:nvSpPr>
        <p:spPr>
          <a:xfrm flipV="1">
            <a:off x="7847280" y="4123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" name=""/>
          <p:cNvSpPr/>
          <p:nvPr/>
        </p:nvSpPr>
        <p:spPr>
          <a:xfrm flipV="1">
            <a:off x="7851960" y="4114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" name=""/>
          <p:cNvSpPr/>
          <p:nvPr/>
        </p:nvSpPr>
        <p:spPr>
          <a:xfrm flipV="1">
            <a:off x="7856640" y="41043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" name=""/>
          <p:cNvSpPr/>
          <p:nvPr/>
        </p:nvSpPr>
        <p:spPr>
          <a:xfrm flipV="1">
            <a:off x="7861680" y="4095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" name=""/>
          <p:cNvSpPr/>
          <p:nvPr/>
        </p:nvSpPr>
        <p:spPr>
          <a:xfrm flipV="1">
            <a:off x="7866360" y="4075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" name=""/>
          <p:cNvSpPr/>
          <p:nvPr/>
        </p:nvSpPr>
        <p:spPr>
          <a:xfrm flipV="1">
            <a:off x="7866360" y="4066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" name=""/>
          <p:cNvSpPr/>
          <p:nvPr/>
        </p:nvSpPr>
        <p:spPr>
          <a:xfrm flipV="1">
            <a:off x="7871040" y="40521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" name=""/>
          <p:cNvSpPr/>
          <p:nvPr/>
        </p:nvSpPr>
        <p:spPr>
          <a:xfrm flipH="1" flipV="1">
            <a:off x="7866360" y="4047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" name=""/>
          <p:cNvSpPr/>
          <p:nvPr/>
        </p:nvSpPr>
        <p:spPr>
          <a:xfrm>
            <a:off x="786636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" name=""/>
          <p:cNvSpPr/>
          <p:nvPr/>
        </p:nvSpPr>
        <p:spPr>
          <a:xfrm flipH="1">
            <a:off x="7861680" y="40521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" name=""/>
          <p:cNvSpPr/>
          <p:nvPr/>
        </p:nvSpPr>
        <p:spPr>
          <a:xfrm flipH="1">
            <a:off x="7856640" y="406620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" name=""/>
          <p:cNvSpPr/>
          <p:nvPr/>
        </p:nvSpPr>
        <p:spPr>
          <a:xfrm>
            <a:off x="5306040" y="1730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" name=""/>
          <p:cNvSpPr/>
          <p:nvPr/>
        </p:nvSpPr>
        <p:spPr>
          <a:xfrm>
            <a:off x="5306040" y="1735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" name=""/>
          <p:cNvSpPr/>
          <p:nvPr/>
        </p:nvSpPr>
        <p:spPr>
          <a:xfrm>
            <a:off x="5306040" y="1739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" name=""/>
          <p:cNvSpPr/>
          <p:nvPr/>
        </p:nvSpPr>
        <p:spPr>
          <a:xfrm>
            <a:off x="5311080" y="17398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" name=""/>
          <p:cNvSpPr/>
          <p:nvPr/>
        </p:nvSpPr>
        <p:spPr>
          <a:xfrm>
            <a:off x="5311080" y="174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" name=""/>
          <p:cNvSpPr/>
          <p:nvPr/>
        </p:nvSpPr>
        <p:spPr>
          <a:xfrm>
            <a:off x="5315760" y="174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" name=""/>
          <p:cNvSpPr/>
          <p:nvPr/>
        </p:nvSpPr>
        <p:spPr>
          <a:xfrm>
            <a:off x="5320440" y="1744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" name=""/>
          <p:cNvSpPr/>
          <p:nvPr/>
        </p:nvSpPr>
        <p:spPr>
          <a:xfrm>
            <a:off x="5330160" y="1744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" name=""/>
          <p:cNvSpPr/>
          <p:nvPr/>
        </p:nvSpPr>
        <p:spPr>
          <a:xfrm>
            <a:off x="5339520" y="1749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" name=""/>
          <p:cNvSpPr/>
          <p:nvPr/>
        </p:nvSpPr>
        <p:spPr>
          <a:xfrm flipV="1">
            <a:off x="5344200" y="17449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" name=""/>
          <p:cNvSpPr/>
          <p:nvPr/>
        </p:nvSpPr>
        <p:spPr>
          <a:xfrm>
            <a:off x="5358600" y="1744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" name=""/>
          <p:cNvSpPr/>
          <p:nvPr/>
        </p:nvSpPr>
        <p:spPr>
          <a:xfrm>
            <a:off x="5368320" y="17449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" name=""/>
          <p:cNvSpPr/>
          <p:nvPr/>
        </p:nvSpPr>
        <p:spPr>
          <a:xfrm>
            <a:off x="5382360" y="1744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" name=""/>
          <p:cNvSpPr/>
          <p:nvPr/>
        </p:nvSpPr>
        <p:spPr>
          <a:xfrm>
            <a:off x="5387400" y="1744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" name=""/>
          <p:cNvSpPr/>
          <p:nvPr/>
        </p:nvSpPr>
        <p:spPr>
          <a:xfrm>
            <a:off x="5396760" y="1744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" name=""/>
          <p:cNvSpPr/>
          <p:nvPr/>
        </p:nvSpPr>
        <p:spPr>
          <a:xfrm>
            <a:off x="5406480" y="1744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" name=""/>
          <p:cNvSpPr/>
          <p:nvPr/>
        </p:nvSpPr>
        <p:spPr>
          <a:xfrm>
            <a:off x="5415840" y="1744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" name=""/>
          <p:cNvSpPr/>
          <p:nvPr/>
        </p:nvSpPr>
        <p:spPr>
          <a:xfrm flipV="1">
            <a:off x="5425200" y="17398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" name=""/>
          <p:cNvSpPr/>
          <p:nvPr/>
        </p:nvSpPr>
        <p:spPr>
          <a:xfrm>
            <a:off x="5434920" y="17398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" name=""/>
          <p:cNvSpPr/>
          <p:nvPr/>
        </p:nvSpPr>
        <p:spPr>
          <a:xfrm flipV="1">
            <a:off x="5449320" y="17352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" name=""/>
          <p:cNvSpPr/>
          <p:nvPr/>
        </p:nvSpPr>
        <p:spPr>
          <a:xfrm>
            <a:off x="5458680" y="17352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" name=""/>
          <p:cNvSpPr/>
          <p:nvPr/>
        </p:nvSpPr>
        <p:spPr>
          <a:xfrm flipV="1">
            <a:off x="5463360" y="17305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" name=""/>
          <p:cNvSpPr/>
          <p:nvPr/>
        </p:nvSpPr>
        <p:spPr>
          <a:xfrm flipV="1">
            <a:off x="5477760" y="172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" name=""/>
          <p:cNvSpPr/>
          <p:nvPr/>
        </p:nvSpPr>
        <p:spPr>
          <a:xfrm flipV="1">
            <a:off x="5482440" y="17208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" name=""/>
          <p:cNvSpPr/>
          <p:nvPr/>
        </p:nvSpPr>
        <p:spPr>
          <a:xfrm flipV="1">
            <a:off x="5492160" y="1716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" name=""/>
          <p:cNvSpPr/>
          <p:nvPr/>
        </p:nvSpPr>
        <p:spPr>
          <a:xfrm flipV="1">
            <a:off x="5496840" y="1711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" name=""/>
          <p:cNvSpPr/>
          <p:nvPr/>
        </p:nvSpPr>
        <p:spPr>
          <a:xfrm>
            <a:off x="5506560" y="1711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" name=""/>
          <p:cNvSpPr/>
          <p:nvPr/>
        </p:nvSpPr>
        <p:spPr>
          <a:xfrm flipV="1">
            <a:off x="5511240" y="170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" name=""/>
          <p:cNvSpPr/>
          <p:nvPr/>
        </p:nvSpPr>
        <p:spPr>
          <a:xfrm flipV="1">
            <a:off x="5515920" y="17017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" name=""/>
          <p:cNvSpPr/>
          <p:nvPr/>
        </p:nvSpPr>
        <p:spPr>
          <a:xfrm flipV="1">
            <a:off x="5520600" y="1697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" name=""/>
          <p:cNvSpPr/>
          <p:nvPr/>
        </p:nvSpPr>
        <p:spPr>
          <a:xfrm flipV="1">
            <a:off x="5525640" y="16923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" name=""/>
          <p:cNvSpPr/>
          <p:nvPr/>
        </p:nvSpPr>
        <p:spPr>
          <a:xfrm flipV="1">
            <a:off x="5535000" y="1687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" name=""/>
          <p:cNvSpPr/>
          <p:nvPr/>
        </p:nvSpPr>
        <p:spPr>
          <a:xfrm flipV="1">
            <a:off x="5535000" y="16826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" name=""/>
          <p:cNvSpPr/>
          <p:nvPr/>
        </p:nvSpPr>
        <p:spPr>
          <a:xfrm flipV="1">
            <a:off x="5544720" y="1677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" name=""/>
          <p:cNvSpPr/>
          <p:nvPr/>
        </p:nvSpPr>
        <p:spPr>
          <a:xfrm flipV="1">
            <a:off x="5549400" y="1673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" name=""/>
          <p:cNvSpPr/>
          <p:nvPr/>
        </p:nvSpPr>
        <p:spPr>
          <a:xfrm flipV="1">
            <a:off x="5549400" y="1668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7" name=""/>
          <p:cNvSpPr/>
          <p:nvPr/>
        </p:nvSpPr>
        <p:spPr>
          <a:xfrm flipV="1">
            <a:off x="5554080" y="1658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" name=""/>
          <p:cNvSpPr/>
          <p:nvPr/>
        </p:nvSpPr>
        <p:spPr>
          <a:xfrm>
            <a:off x="5558760" y="1658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" name=""/>
          <p:cNvSpPr/>
          <p:nvPr/>
        </p:nvSpPr>
        <p:spPr>
          <a:xfrm flipV="1">
            <a:off x="5563800" y="16495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" name=""/>
          <p:cNvSpPr/>
          <p:nvPr/>
        </p:nvSpPr>
        <p:spPr>
          <a:xfrm flipV="1">
            <a:off x="5568480" y="16444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1" name=""/>
          <p:cNvSpPr/>
          <p:nvPr/>
        </p:nvSpPr>
        <p:spPr>
          <a:xfrm flipV="1">
            <a:off x="5573160" y="1639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2" name=""/>
          <p:cNvSpPr/>
          <p:nvPr/>
        </p:nvSpPr>
        <p:spPr>
          <a:xfrm flipV="1">
            <a:off x="5577840" y="1635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3" name=""/>
          <p:cNvSpPr/>
          <p:nvPr/>
        </p:nvSpPr>
        <p:spPr>
          <a:xfrm flipV="1">
            <a:off x="5582880" y="1625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4" name=""/>
          <p:cNvSpPr/>
          <p:nvPr/>
        </p:nvSpPr>
        <p:spPr>
          <a:xfrm>
            <a:off x="5587560" y="1625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5" name=""/>
          <p:cNvSpPr/>
          <p:nvPr/>
        </p:nvSpPr>
        <p:spPr>
          <a:xfrm flipV="1">
            <a:off x="5592240" y="1616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6" name=""/>
          <p:cNvSpPr/>
          <p:nvPr/>
        </p:nvSpPr>
        <p:spPr>
          <a:xfrm flipV="1">
            <a:off x="5596920" y="1611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7" name=""/>
          <p:cNvSpPr/>
          <p:nvPr/>
        </p:nvSpPr>
        <p:spPr>
          <a:xfrm flipV="1">
            <a:off x="5596920" y="160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8" name=""/>
          <p:cNvSpPr/>
          <p:nvPr/>
        </p:nvSpPr>
        <p:spPr>
          <a:xfrm flipV="1">
            <a:off x="5601600" y="1596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9" name=""/>
          <p:cNvSpPr/>
          <p:nvPr/>
        </p:nvSpPr>
        <p:spPr>
          <a:xfrm>
            <a:off x="5601600" y="15969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0" name=""/>
          <p:cNvSpPr/>
          <p:nvPr/>
        </p:nvSpPr>
        <p:spPr>
          <a:xfrm flipV="1">
            <a:off x="5606640" y="15876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1" name=""/>
          <p:cNvSpPr/>
          <p:nvPr/>
        </p:nvSpPr>
        <p:spPr>
          <a:xfrm flipV="1">
            <a:off x="5606640" y="1577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2" name=""/>
          <p:cNvSpPr/>
          <p:nvPr/>
        </p:nvSpPr>
        <p:spPr>
          <a:xfrm flipV="1">
            <a:off x="5611320" y="15732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3" name=""/>
          <p:cNvSpPr/>
          <p:nvPr/>
        </p:nvSpPr>
        <p:spPr>
          <a:xfrm flipV="1">
            <a:off x="5611320" y="1568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4" name=""/>
          <p:cNvSpPr/>
          <p:nvPr/>
        </p:nvSpPr>
        <p:spPr>
          <a:xfrm flipV="1">
            <a:off x="5611320" y="1563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5" name=""/>
          <p:cNvSpPr/>
          <p:nvPr/>
        </p:nvSpPr>
        <p:spPr>
          <a:xfrm flipV="1">
            <a:off x="5611320" y="155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6" name=""/>
          <p:cNvSpPr/>
          <p:nvPr/>
        </p:nvSpPr>
        <p:spPr>
          <a:xfrm flipV="1">
            <a:off x="5611320" y="155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7" name=""/>
          <p:cNvSpPr/>
          <p:nvPr/>
        </p:nvSpPr>
        <p:spPr>
          <a:xfrm flipV="1">
            <a:off x="5611320" y="1544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8" name=""/>
          <p:cNvSpPr/>
          <p:nvPr/>
        </p:nvSpPr>
        <p:spPr>
          <a:xfrm flipV="1">
            <a:off x="5611320" y="153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9" name=""/>
          <p:cNvSpPr/>
          <p:nvPr/>
        </p:nvSpPr>
        <p:spPr>
          <a:xfrm flipV="1">
            <a:off x="5611320" y="1525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0" name=""/>
          <p:cNvSpPr/>
          <p:nvPr/>
        </p:nvSpPr>
        <p:spPr>
          <a:xfrm flipV="1">
            <a:off x="5616000" y="1515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1" name=""/>
          <p:cNvSpPr/>
          <p:nvPr/>
        </p:nvSpPr>
        <p:spPr>
          <a:xfrm flipV="1">
            <a:off x="5616000" y="1506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2" name=""/>
          <p:cNvSpPr/>
          <p:nvPr/>
        </p:nvSpPr>
        <p:spPr>
          <a:xfrm flipV="1">
            <a:off x="5616000" y="1496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3" name=""/>
          <p:cNvSpPr/>
          <p:nvPr/>
        </p:nvSpPr>
        <p:spPr>
          <a:xfrm flipV="1">
            <a:off x="5620680" y="1482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4" name=""/>
          <p:cNvSpPr/>
          <p:nvPr/>
        </p:nvSpPr>
        <p:spPr>
          <a:xfrm flipV="1">
            <a:off x="5620680" y="1477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5" name=""/>
          <p:cNvSpPr/>
          <p:nvPr/>
        </p:nvSpPr>
        <p:spPr>
          <a:xfrm flipV="1">
            <a:off x="5625720" y="14684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6" name=""/>
          <p:cNvSpPr/>
          <p:nvPr/>
        </p:nvSpPr>
        <p:spPr>
          <a:xfrm flipV="1">
            <a:off x="5625720" y="1458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7" name=""/>
          <p:cNvSpPr/>
          <p:nvPr/>
        </p:nvSpPr>
        <p:spPr>
          <a:xfrm flipV="1">
            <a:off x="5630400" y="1454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8" name=""/>
          <p:cNvSpPr/>
          <p:nvPr/>
        </p:nvSpPr>
        <p:spPr>
          <a:xfrm flipV="1">
            <a:off x="5630400" y="1449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9" name=""/>
          <p:cNvSpPr/>
          <p:nvPr/>
        </p:nvSpPr>
        <p:spPr>
          <a:xfrm flipV="1">
            <a:off x="5635080" y="14396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0" name=""/>
          <p:cNvSpPr/>
          <p:nvPr/>
        </p:nvSpPr>
        <p:spPr>
          <a:xfrm flipV="1">
            <a:off x="5635080" y="1434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1" name=""/>
          <p:cNvSpPr/>
          <p:nvPr/>
        </p:nvSpPr>
        <p:spPr>
          <a:xfrm flipV="1">
            <a:off x="5639760" y="14252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2" name=""/>
          <p:cNvSpPr/>
          <p:nvPr/>
        </p:nvSpPr>
        <p:spPr>
          <a:xfrm flipV="1">
            <a:off x="5644800" y="14112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3" name=""/>
          <p:cNvSpPr/>
          <p:nvPr/>
        </p:nvSpPr>
        <p:spPr>
          <a:xfrm flipV="1">
            <a:off x="5644800" y="14061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4" name=""/>
          <p:cNvSpPr/>
          <p:nvPr/>
        </p:nvSpPr>
        <p:spPr>
          <a:xfrm flipV="1">
            <a:off x="5649480" y="13921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5" name=""/>
          <p:cNvSpPr/>
          <p:nvPr/>
        </p:nvSpPr>
        <p:spPr>
          <a:xfrm flipV="1">
            <a:off x="5654160" y="1377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6" name=""/>
          <p:cNvSpPr/>
          <p:nvPr/>
        </p:nvSpPr>
        <p:spPr>
          <a:xfrm flipV="1">
            <a:off x="5658840" y="13730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7" name=""/>
          <p:cNvSpPr/>
          <p:nvPr/>
        </p:nvSpPr>
        <p:spPr>
          <a:xfrm flipV="1">
            <a:off x="5663880" y="1363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8" name=""/>
          <p:cNvSpPr/>
          <p:nvPr/>
        </p:nvSpPr>
        <p:spPr>
          <a:xfrm flipV="1">
            <a:off x="5668560" y="1353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9" name=""/>
          <p:cNvSpPr/>
          <p:nvPr/>
        </p:nvSpPr>
        <p:spPr>
          <a:xfrm flipV="1">
            <a:off x="5673240" y="1348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0" name=""/>
          <p:cNvSpPr/>
          <p:nvPr/>
        </p:nvSpPr>
        <p:spPr>
          <a:xfrm flipV="1">
            <a:off x="5673240" y="134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1" name=""/>
          <p:cNvSpPr/>
          <p:nvPr/>
        </p:nvSpPr>
        <p:spPr>
          <a:xfrm flipV="1">
            <a:off x="5677920" y="13348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2" name=""/>
          <p:cNvSpPr/>
          <p:nvPr/>
        </p:nvSpPr>
        <p:spPr>
          <a:xfrm flipV="1">
            <a:off x="5687640" y="1329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3" name=""/>
          <p:cNvSpPr/>
          <p:nvPr/>
        </p:nvSpPr>
        <p:spPr>
          <a:xfrm flipV="1">
            <a:off x="5692320" y="13204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4" name=""/>
          <p:cNvSpPr/>
          <p:nvPr/>
        </p:nvSpPr>
        <p:spPr>
          <a:xfrm flipV="1">
            <a:off x="5702040" y="1315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5" name=""/>
          <p:cNvSpPr/>
          <p:nvPr/>
        </p:nvSpPr>
        <p:spPr>
          <a:xfrm flipV="1">
            <a:off x="5711400" y="1311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6" name=""/>
          <p:cNvSpPr/>
          <p:nvPr/>
        </p:nvSpPr>
        <p:spPr>
          <a:xfrm>
            <a:off x="5716080" y="13111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7" name=""/>
          <p:cNvSpPr/>
          <p:nvPr/>
        </p:nvSpPr>
        <p:spPr>
          <a:xfrm flipV="1">
            <a:off x="5721120" y="1306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8" name=""/>
          <p:cNvSpPr/>
          <p:nvPr/>
        </p:nvSpPr>
        <p:spPr>
          <a:xfrm flipV="1">
            <a:off x="5725800" y="13014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9" name=""/>
          <p:cNvSpPr/>
          <p:nvPr/>
        </p:nvSpPr>
        <p:spPr>
          <a:xfrm flipV="1">
            <a:off x="5740200" y="1296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0" name=""/>
          <p:cNvSpPr/>
          <p:nvPr/>
        </p:nvSpPr>
        <p:spPr>
          <a:xfrm>
            <a:off x="5744880" y="1296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1" name=""/>
          <p:cNvSpPr/>
          <p:nvPr/>
        </p:nvSpPr>
        <p:spPr>
          <a:xfrm flipV="1">
            <a:off x="5754240" y="12920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2" name=""/>
          <p:cNvSpPr/>
          <p:nvPr/>
        </p:nvSpPr>
        <p:spPr>
          <a:xfrm>
            <a:off x="5773320" y="12920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3" name=""/>
          <p:cNvSpPr/>
          <p:nvPr/>
        </p:nvSpPr>
        <p:spPr>
          <a:xfrm>
            <a:off x="578304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4" name=""/>
          <p:cNvSpPr/>
          <p:nvPr/>
        </p:nvSpPr>
        <p:spPr>
          <a:xfrm flipV="1">
            <a:off x="5787720" y="128700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5" name=""/>
          <p:cNvSpPr/>
          <p:nvPr/>
        </p:nvSpPr>
        <p:spPr>
          <a:xfrm flipV="1">
            <a:off x="5811480" y="1282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6" name=""/>
          <p:cNvSpPr/>
          <p:nvPr/>
        </p:nvSpPr>
        <p:spPr>
          <a:xfrm>
            <a:off x="5816160" y="1282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7" name=""/>
          <p:cNvSpPr/>
          <p:nvPr/>
        </p:nvSpPr>
        <p:spPr>
          <a:xfrm>
            <a:off x="5825880" y="128232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8" name=""/>
          <p:cNvSpPr/>
          <p:nvPr/>
        </p:nvSpPr>
        <p:spPr>
          <a:xfrm flipV="1">
            <a:off x="5849640" y="12776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9" name=""/>
          <p:cNvSpPr/>
          <p:nvPr/>
        </p:nvSpPr>
        <p:spPr>
          <a:xfrm>
            <a:off x="5859360" y="12776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0" name=""/>
          <p:cNvSpPr/>
          <p:nvPr/>
        </p:nvSpPr>
        <p:spPr>
          <a:xfrm>
            <a:off x="5868720" y="127764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1" name=""/>
          <p:cNvSpPr/>
          <p:nvPr/>
        </p:nvSpPr>
        <p:spPr>
          <a:xfrm>
            <a:off x="5897520" y="12776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2" name=""/>
          <p:cNvSpPr/>
          <p:nvPr/>
        </p:nvSpPr>
        <p:spPr>
          <a:xfrm>
            <a:off x="5906880" y="1282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3" name=""/>
          <p:cNvSpPr/>
          <p:nvPr/>
        </p:nvSpPr>
        <p:spPr>
          <a:xfrm>
            <a:off x="5916600" y="1282320"/>
            <a:ext cx="37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4" name=""/>
          <p:cNvSpPr/>
          <p:nvPr/>
        </p:nvSpPr>
        <p:spPr>
          <a:xfrm>
            <a:off x="5954400" y="1287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5" name=""/>
          <p:cNvSpPr/>
          <p:nvPr/>
        </p:nvSpPr>
        <p:spPr>
          <a:xfrm>
            <a:off x="5959440" y="1287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6" name=""/>
          <p:cNvSpPr/>
          <p:nvPr/>
        </p:nvSpPr>
        <p:spPr>
          <a:xfrm>
            <a:off x="5968800" y="128700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7" name=""/>
          <p:cNvSpPr/>
          <p:nvPr/>
        </p:nvSpPr>
        <p:spPr>
          <a:xfrm>
            <a:off x="598320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8" name=""/>
          <p:cNvSpPr/>
          <p:nvPr/>
        </p:nvSpPr>
        <p:spPr>
          <a:xfrm>
            <a:off x="5987880" y="12920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9" name=""/>
          <p:cNvSpPr/>
          <p:nvPr/>
        </p:nvSpPr>
        <p:spPr>
          <a:xfrm>
            <a:off x="600228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0" name=""/>
          <p:cNvSpPr/>
          <p:nvPr/>
        </p:nvSpPr>
        <p:spPr>
          <a:xfrm>
            <a:off x="5983200" y="1186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1" name=""/>
          <p:cNvSpPr/>
          <p:nvPr/>
        </p:nvSpPr>
        <p:spPr>
          <a:xfrm>
            <a:off x="5987880" y="118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2" name=""/>
          <p:cNvSpPr/>
          <p:nvPr/>
        </p:nvSpPr>
        <p:spPr>
          <a:xfrm>
            <a:off x="5987880" y="1191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3" name=""/>
          <p:cNvSpPr/>
          <p:nvPr/>
        </p:nvSpPr>
        <p:spPr>
          <a:xfrm>
            <a:off x="5992560" y="11916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4" name=""/>
          <p:cNvSpPr/>
          <p:nvPr/>
        </p:nvSpPr>
        <p:spPr>
          <a:xfrm>
            <a:off x="5997600" y="1196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5" name=""/>
          <p:cNvSpPr/>
          <p:nvPr/>
        </p:nvSpPr>
        <p:spPr>
          <a:xfrm>
            <a:off x="6002280" y="12013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6" name=""/>
          <p:cNvSpPr/>
          <p:nvPr/>
        </p:nvSpPr>
        <p:spPr>
          <a:xfrm>
            <a:off x="6021360" y="1225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7" name=""/>
          <p:cNvSpPr/>
          <p:nvPr/>
        </p:nvSpPr>
        <p:spPr>
          <a:xfrm>
            <a:off x="6030720" y="12297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8" name=""/>
          <p:cNvSpPr/>
          <p:nvPr/>
        </p:nvSpPr>
        <p:spPr>
          <a:xfrm>
            <a:off x="6040440" y="123480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9" name=""/>
          <p:cNvSpPr/>
          <p:nvPr/>
        </p:nvSpPr>
        <p:spPr>
          <a:xfrm>
            <a:off x="6054840" y="1248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0" name=""/>
          <p:cNvSpPr/>
          <p:nvPr/>
        </p:nvSpPr>
        <p:spPr>
          <a:xfrm>
            <a:off x="6064200" y="1248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1" name=""/>
          <p:cNvSpPr/>
          <p:nvPr/>
        </p:nvSpPr>
        <p:spPr>
          <a:xfrm>
            <a:off x="6068880" y="12538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2" name=""/>
          <p:cNvSpPr/>
          <p:nvPr/>
        </p:nvSpPr>
        <p:spPr>
          <a:xfrm>
            <a:off x="6078600" y="127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3" name=""/>
          <p:cNvSpPr/>
          <p:nvPr/>
        </p:nvSpPr>
        <p:spPr>
          <a:xfrm>
            <a:off x="6083280" y="127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4" name=""/>
          <p:cNvSpPr/>
          <p:nvPr/>
        </p:nvSpPr>
        <p:spPr>
          <a:xfrm>
            <a:off x="6083280" y="128232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5" name=""/>
          <p:cNvSpPr/>
          <p:nvPr/>
        </p:nvSpPr>
        <p:spPr>
          <a:xfrm flipH="1">
            <a:off x="6078600" y="1306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6" name=""/>
          <p:cNvSpPr/>
          <p:nvPr/>
        </p:nvSpPr>
        <p:spPr>
          <a:xfrm flipH="1">
            <a:off x="6073920" y="1311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7" name=""/>
          <p:cNvSpPr/>
          <p:nvPr/>
        </p:nvSpPr>
        <p:spPr>
          <a:xfrm flipH="1">
            <a:off x="6045120" y="1320480"/>
            <a:ext cx="288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8" name=""/>
          <p:cNvSpPr/>
          <p:nvPr/>
        </p:nvSpPr>
        <p:spPr>
          <a:xfrm flipH="1">
            <a:off x="6035760" y="13539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9" name=""/>
          <p:cNvSpPr/>
          <p:nvPr/>
        </p:nvSpPr>
        <p:spPr>
          <a:xfrm flipH="1">
            <a:off x="6021360" y="135864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0" name=""/>
          <p:cNvSpPr/>
          <p:nvPr/>
        </p:nvSpPr>
        <p:spPr>
          <a:xfrm flipH="1">
            <a:off x="6002280" y="13633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1" name=""/>
          <p:cNvSpPr/>
          <p:nvPr/>
        </p:nvSpPr>
        <p:spPr>
          <a:xfrm flipV="1">
            <a:off x="634536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2" name=""/>
          <p:cNvSpPr/>
          <p:nvPr/>
        </p:nvSpPr>
        <p:spPr>
          <a:xfrm flipH="1" flipV="1">
            <a:off x="6340680" y="1248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3" name=""/>
          <p:cNvSpPr/>
          <p:nvPr/>
        </p:nvSpPr>
        <p:spPr>
          <a:xfrm flipV="1">
            <a:off x="634068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4" name=""/>
          <p:cNvSpPr/>
          <p:nvPr/>
        </p:nvSpPr>
        <p:spPr>
          <a:xfrm flipH="1">
            <a:off x="6336000" y="1244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5" name=""/>
          <p:cNvSpPr/>
          <p:nvPr/>
        </p:nvSpPr>
        <p:spPr>
          <a:xfrm flipV="1">
            <a:off x="633600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6" name=""/>
          <p:cNvSpPr/>
          <p:nvPr/>
        </p:nvSpPr>
        <p:spPr>
          <a:xfrm flipH="1" flipV="1">
            <a:off x="6326280" y="1234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7" name=""/>
          <p:cNvSpPr/>
          <p:nvPr/>
        </p:nvSpPr>
        <p:spPr>
          <a:xfrm flipH="1">
            <a:off x="6321600" y="123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8" name=""/>
          <p:cNvSpPr/>
          <p:nvPr/>
        </p:nvSpPr>
        <p:spPr>
          <a:xfrm flipH="1">
            <a:off x="6312240" y="1234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9" name=""/>
          <p:cNvSpPr/>
          <p:nvPr/>
        </p:nvSpPr>
        <p:spPr>
          <a:xfrm flipH="1">
            <a:off x="6302520" y="1234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0" name=""/>
          <p:cNvSpPr/>
          <p:nvPr/>
        </p:nvSpPr>
        <p:spPr>
          <a:xfrm flipH="1">
            <a:off x="629784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1" name=""/>
          <p:cNvSpPr/>
          <p:nvPr/>
        </p:nvSpPr>
        <p:spPr>
          <a:xfrm flipH="1">
            <a:off x="6283440" y="123948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2" name=""/>
          <p:cNvSpPr/>
          <p:nvPr/>
        </p:nvSpPr>
        <p:spPr>
          <a:xfrm flipH="1">
            <a:off x="6278760" y="125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3" name=""/>
          <p:cNvSpPr/>
          <p:nvPr/>
        </p:nvSpPr>
        <p:spPr>
          <a:xfrm flipH="1">
            <a:off x="6274080" y="125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4" name=""/>
          <p:cNvSpPr/>
          <p:nvPr/>
        </p:nvSpPr>
        <p:spPr>
          <a:xfrm flipH="1">
            <a:off x="6264360" y="12585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5" name=""/>
          <p:cNvSpPr/>
          <p:nvPr/>
        </p:nvSpPr>
        <p:spPr>
          <a:xfrm flipH="1">
            <a:off x="6259680" y="1282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6" name=""/>
          <p:cNvSpPr/>
          <p:nvPr/>
        </p:nvSpPr>
        <p:spPr>
          <a:xfrm>
            <a:off x="6259680" y="129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7" name=""/>
          <p:cNvSpPr/>
          <p:nvPr/>
        </p:nvSpPr>
        <p:spPr>
          <a:xfrm flipH="1">
            <a:off x="6255000" y="1296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8" name=""/>
          <p:cNvSpPr/>
          <p:nvPr/>
        </p:nvSpPr>
        <p:spPr>
          <a:xfrm>
            <a:off x="6255000" y="1311120"/>
            <a:ext cx="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9" name=""/>
          <p:cNvSpPr/>
          <p:nvPr/>
        </p:nvSpPr>
        <p:spPr>
          <a:xfrm>
            <a:off x="6255000" y="1329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0" name=""/>
          <p:cNvSpPr/>
          <p:nvPr/>
        </p:nvSpPr>
        <p:spPr>
          <a:xfrm>
            <a:off x="6264360" y="1348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1" name=""/>
          <p:cNvSpPr/>
          <p:nvPr/>
        </p:nvSpPr>
        <p:spPr>
          <a:xfrm>
            <a:off x="6269040" y="1353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2" name=""/>
          <p:cNvSpPr/>
          <p:nvPr/>
        </p:nvSpPr>
        <p:spPr>
          <a:xfrm flipV="1">
            <a:off x="6274080" y="13539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3" name=""/>
          <p:cNvSpPr/>
          <p:nvPr/>
        </p:nvSpPr>
        <p:spPr>
          <a:xfrm flipV="1">
            <a:off x="6293160" y="134892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4" name=""/>
          <p:cNvSpPr/>
          <p:nvPr/>
        </p:nvSpPr>
        <p:spPr>
          <a:xfrm flipV="1">
            <a:off x="6302520" y="1344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5" name=""/>
          <p:cNvSpPr/>
          <p:nvPr/>
        </p:nvSpPr>
        <p:spPr>
          <a:xfrm flipV="1">
            <a:off x="6312240" y="132048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6" name=""/>
          <p:cNvSpPr/>
          <p:nvPr/>
        </p:nvSpPr>
        <p:spPr>
          <a:xfrm flipV="1">
            <a:off x="6336000" y="13111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7" name=""/>
          <p:cNvSpPr/>
          <p:nvPr/>
        </p:nvSpPr>
        <p:spPr>
          <a:xfrm flipV="1">
            <a:off x="6340680" y="1306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8" name=""/>
          <p:cNvSpPr/>
          <p:nvPr/>
        </p:nvSpPr>
        <p:spPr>
          <a:xfrm flipV="1">
            <a:off x="6345360" y="127764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9" name=""/>
          <p:cNvSpPr/>
          <p:nvPr/>
        </p:nvSpPr>
        <p:spPr>
          <a:xfrm flipV="1">
            <a:off x="6355080" y="1263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0" name=""/>
          <p:cNvSpPr/>
          <p:nvPr/>
        </p:nvSpPr>
        <p:spPr>
          <a:xfrm flipV="1">
            <a:off x="6359760" y="125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1" name=""/>
          <p:cNvSpPr/>
          <p:nvPr/>
        </p:nvSpPr>
        <p:spPr>
          <a:xfrm flipV="1">
            <a:off x="63597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2" name=""/>
          <p:cNvSpPr/>
          <p:nvPr/>
        </p:nvSpPr>
        <p:spPr>
          <a:xfrm flipV="1">
            <a:off x="635976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3" name=""/>
          <p:cNvSpPr/>
          <p:nvPr/>
        </p:nvSpPr>
        <p:spPr>
          <a:xfrm>
            <a:off x="635976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4" name=""/>
          <p:cNvSpPr/>
          <p:nvPr/>
        </p:nvSpPr>
        <p:spPr>
          <a:xfrm>
            <a:off x="63597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5" name=""/>
          <p:cNvSpPr/>
          <p:nvPr/>
        </p:nvSpPr>
        <p:spPr>
          <a:xfrm flipH="1">
            <a:off x="6355080" y="125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6" name=""/>
          <p:cNvSpPr/>
          <p:nvPr/>
        </p:nvSpPr>
        <p:spPr>
          <a:xfrm>
            <a:off x="635508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7" name=""/>
          <p:cNvSpPr/>
          <p:nvPr/>
        </p:nvSpPr>
        <p:spPr>
          <a:xfrm>
            <a:off x="635508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8" name=""/>
          <p:cNvSpPr/>
          <p:nvPr/>
        </p:nvSpPr>
        <p:spPr>
          <a:xfrm>
            <a:off x="6355080" y="126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9" name=""/>
          <p:cNvSpPr/>
          <p:nvPr/>
        </p:nvSpPr>
        <p:spPr>
          <a:xfrm>
            <a:off x="6355080" y="1267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0" name=""/>
          <p:cNvSpPr/>
          <p:nvPr/>
        </p:nvSpPr>
        <p:spPr>
          <a:xfrm>
            <a:off x="6355080" y="128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1" name=""/>
          <p:cNvSpPr/>
          <p:nvPr/>
        </p:nvSpPr>
        <p:spPr>
          <a:xfrm flipH="1">
            <a:off x="6350400" y="12920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2" name=""/>
          <p:cNvSpPr/>
          <p:nvPr/>
        </p:nvSpPr>
        <p:spPr>
          <a:xfrm>
            <a:off x="6350400" y="130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3" name=""/>
          <p:cNvSpPr/>
          <p:nvPr/>
        </p:nvSpPr>
        <p:spPr>
          <a:xfrm>
            <a:off x="6350400" y="1306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4" name=""/>
          <p:cNvSpPr/>
          <p:nvPr/>
        </p:nvSpPr>
        <p:spPr>
          <a:xfrm>
            <a:off x="6350400" y="1325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5" name=""/>
          <p:cNvSpPr/>
          <p:nvPr/>
        </p:nvSpPr>
        <p:spPr>
          <a:xfrm flipH="1">
            <a:off x="6345360" y="133488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6" name=""/>
          <p:cNvSpPr/>
          <p:nvPr/>
        </p:nvSpPr>
        <p:spPr>
          <a:xfrm>
            <a:off x="6345360" y="13730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7" name=""/>
          <p:cNvSpPr/>
          <p:nvPr/>
        </p:nvSpPr>
        <p:spPr>
          <a:xfrm flipH="1">
            <a:off x="6340680" y="138708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8" name=""/>
          <p:cNvSpPr/>
          <p:nvPr/>
        </p:nvSpPr>
        <p:spPr>
          <a:xfrm>
            <a:off x="6340680" y="14112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9" name=""/>
          <p:cNvSpPr/>
          <p:nvPr/>
        </p:nvSpPr>
        <p:spPr>
          <a:xfrm flipH="1">
            <a:off x="6331320" y="142524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0" name=""/>
          <p:cNvSpPr/>
          <p:nvPr/>
        </p:nvSpPr>
        <p:spPr>
          <a:xfrm>
            <a:off x="6331320" y="14493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1" name=""/>
          <p:cNvSpPr/>
          <p:nvPr/>
        </p:nvSpPr>
        <p:spPr>
          <a:xfrm flipH="1">
            <a:off x="6316920" y="14587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2" name=""/>
          <p:cNvSpPr/>
          <p:nvPr/>
        </p:nvSpPr>
        <p:spPr>
          <a:xfrm flipH="1">
            <a:off x="6312240" y="147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3" name=""/>
          <p:cNvSpPr/>
          <p:nvPr/>
        </p:nvSpPr>
        <p:spPr>
          <a:xfrm flipH="1">
            <a:off x="6302520" y="1482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4" name=""/>
          <p:cNvSpPr/>
          <p:nvPr/>
        </p:nvSpPr>
        <p:spPr>
          <a:xfrm flipH="1" flipV="1">
            <a:off x="6293160" y="1477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5" name=""/>
          <p:cNvSpPr/>
          <p:nvPr/>
        </p:nvSpPr>
        <p:spPr>
          <a:xfrm flipH="1" flipV="1">
            <a:off x="6288120" y="14731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6" name=""/>
          <p:cNvSpPr/>
          <p:nvPr/>
        </p:nvSpPr>
        <p:spPr>
          <a:xfrm flipH="1" flipV="1">
            <a:off x="6283440" y="14587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7" name=""/>
          <p:cNvSpPr/>
          <p:nvPr/>
        </p:nvSpPr>
        <p:spPr>
          <a:xfrm flipH="1" flipV="1">
            <a:off x="6278760" y="1439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8" name=""/>
          <p:cNvSpPr/>
          <p:nvPr/>
        </p:nvSpPr>
        <p:spPr>
          <a:xfrm flipV="1">
            <a:off x="6278760" y="14302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9" name=""/>
          <p:cNvSpPr/>
          <p:nvPr/>
        </p:nvSpPr>
        <p:spPr>
          <a:xfrm flipV="1">
            <a:off x="6278760" y="14205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0" name=""/>
          <p:cNvSpPr/>
          <p:nvPr/>
        </p:nvSpPr>
        <p:spPr>
          <a:xfrm flipV="1">
            <a:off x="6278760" y="1387080"/>
            <a:ext cx="93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1" name=""/>
          <p:cNvSpPr/>
          <p:nvPr/>
        </p:nvSpPr>
        <p:spPr>
          <a:xfrm flipV="1">
            <a:off x="6288120" y="1353960"/>
            <a:ext cx="334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2" name=""/>
          <p:cNvSpPr/>
          <p:nvPr/>
        </p:nvSpPr>
        <p:spPr>
          <a:xfrm flipV="1">
            <a:off x="6321600" y="13489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3" name=""/>
          <p:cNvSpPr/>
          <p:nvPr/>
        </p:nvSpPr>
        <p:spPr>
          <a:xfrm flipV="1">
            <a:off x="6331320" y="133956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4" name=""/>
          <p:cNvSpPr/>
          <p:nvPr/>
        </p:nvSpPr>
        <p:spPr>
          <a:xfrm flipV="1">
            <a:off x="6345360" y="13298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5" name=""/>
          <p:cNvSpPr/>
          <p:nvPr/>
        </p:nvSpPr>
        <p:spPr>
          <a:xfrm flipV="1">
            <a:off x="6355080" y="1311120"/>
            <a:ext cx="3816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6" name=""/>
          <p:cNvSpPr/>
          <p:nvPr/>
        </p:nvSpPr>
        <p:spPr>
          <a:xfrm flipV="1">
            <a:off x="6393240" y="13060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7" name=""/>
          <p:cNvSpPr/>
          <p:nvPr/>
        </p:nvSpPr>
        <p:spPr>
          <a:xfrm flipV="1">
            <a:off x="6402600" y="12967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8" name=""/>
          <p:cNvSpPr/>
          <p:nvPr/>
        </p:nvSpPr>
        <p:spPr>
          <a:xfrm flipV="1">
            <a:off x="6412320" y="12870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9" name=""/>
          <p:cNvSpPr/>
          <p:nvPr/>
        </p:nvSpPr>
        <p:spPr>
          <a:xfrm flipV="1">
            <a:off x="6431400" y="127764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0" name=""/>
          <p:cNvSpPr/>
          <p:nvPr/>
        </p:nvSpPr>
        <p:spPr>
          <a:xfrm flipV="1">
            <a:off x="6445440" y="1272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1" name=""/>
          <p:cNvSpPr/>
          <p:nvPr/>
        </p:nvSpPr>
        <p:spPr>
          <a:xfrm flipV="1">
            <a:off x="6450480" y="1263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2" name=""/>
          <p:cNvSpPr/>
          <p:nvPr/>
        </p:nvSpPr>
        <p:spPr>
          <a:xfrm flipV="1">
            <a:off x="645516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3" name=""/>
          <p:cNvSpPr/>
          <p:nvPr/>
        </p:nvSpPr>
        <p:spPr>
          <a:xfrm flipV="1">
            <a:off x="6455160" y="125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4" name=""/>
          <p:cNvSpPr/>
          <p:nvPr/>
        </p:nvSpPr>
        <p:spPr>
          <a:xfrm flipV="1">
            <a:off x="645984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5" name=""/>
          <p:cNvSpPr/>
          <p:nvPr/>
        </p:nvSpPr>
        <p:spPr>
          <a:xfrm flipV="1">
            <a:off x="6459840" y="1234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6" name=""/>
          <p:cNvSpPr/>
          <p:nvPr/>
        </p:nvSpPr>
        <p:spPr>
          <a:xfrm flipV="1">
            <a:off x="645984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7" name=""/>
          <p:cNvSpPr/>
          <p:nvPr/>
        </p:nvSpPr>
        <p:spPr>
          <a:xfrm flipV="1">
            <a:off x="645984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8" name=""/>
          <p:cNvSpPr/>
          <p:nvPr/>
        </p:nvSpPr>
        <p:spPr>
          <a:xfrm flipV="1">
            <a:off x="6459840" y="1215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9" name=""/>
          <p:cNvSpPr/>
          <p:nvPr/>
        </p:nvSpPr>
        <p:spPr>
          <a:xfrm flipV="1">
            <a:off x="645984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0" name=""/>
          <p:cNvSpPr/>
          <p:nvPr/>
        </p:nvSpPr>
        <p:spPr>
          <a:xfrm flipH="1">
            <a:off x="6455160" y="121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1" name=""/>
          <p:cNvSpPr/>
          <p:nvPr/>
        </p:nvSpPr>
        <p:spPr>
          <a:xfrm flipV="1">
            <a:off x="6455160" y="120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2" name=""/>
          <p:cNvSpPr/>
          <p:nvPr/>
        </p:nvSpPr>
        <p:spPr>
          <a:xfrm>
            <a:off x="6455160" y="120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3" name=""/>
          <p:cNvSpPr/>
          <p:nvPr/>
        </p:nvSpPr>
        <p:spPr>
          <a:xfrm>
            <a:off x="645516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4" name=""/>
          <p:cNvSpPr/>
          <p:nvPr/>
        </p:nvSpPr>
        <p:spPr>
          <a:xfrm flipH="1">
            <a:off x="6450480" y="1215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5" name=""/>
          <p:cNvSpPr/>
          <p:nvPr/>
        </p:nvSpPr>
        <p:spPr>
          <a:xfrm>
            <a:off x="6450480" y="121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6" name=""/>
          <p:cNvSpPr/>
          <p:nvPr/>
        </p:nvSpPr>
        <p:spPr>
          <a:xfrm>
            <a:off x="645048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7" name=""/>
          <p:cNvSpPr/>
          <p:nvPr/>
        </p:nvSpPr>
        <p:spPr>
          <a:xfrm>
            <a:off x="6450480" y="122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8" name=""/>
          <p:cNvSpPr/>
          <p:nvPr/>
        </p:nvSpPr>
        <p:spPr>
          <a:xfrm>
            <a:off x="645516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9" name=""/>
          <p:cNvSpPr/>
          <p:nvPr/>
        </p:nvSpPr>
        <p:spPr>
          <a:xfrm>
            <a:off x="645516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0" name=""/>
          <p:cNvSpPr/>
          <p:nvPr/>
        </p:nvSpPr>
        <p:spPr>
          <a:xfrm>
            <a:off x="6455160" y="1234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1" name=""/>
          <p:cNvSpPr/>
          <p:nvPr/>
        </p:nvSpPr>
        <p:spPr>
          <a:xfrm>
            <a:off x="6455160" y="1248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2" name=""/>
          <p:cNvSpPr/>
          <p:nvPr/>
        </p:nvSpPr>
        <p:spPr>
          <a:xfrm>
            <a:off x="6455160" y="125856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3" name=""/>
          <p:cNvSpPr/>
          <p:nvPr/>
        </p:nvSpPr>
        <p:spPr>
          <a:xfrm>
            <a:off x="6455160" y="128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4" name=""/>
          <p:cNvSpPr/>
          <p:nvPr/>
        </p:nvSpPr>
        <p:spPr>
          <a:xfrm>
            <a:off x="6459840" y="129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5" name=""/>
          <p:cNvSpPr/>
          <p:nvPr/>
        </p:nvSpPr>
        <p:spPr>
          <a:xfrm>
            <a:off x="6459840" y="1296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6" name=""/>
          <p:cNvSpPr/>
          <p:nvPr/>
        </p:nvSpPr>
        <p:spPr>
          <a:xfrm>
            <a:off x="6464520" y="13014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7" name=""/>
          <p:cNvSpPr/>
          <p:nvPr/>
        </p:nvSpPr>
        <p:spPr>
          <a:xfrm>
            <a:off x="6474240" y="1311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8" name=""/>
          <p:cNvSpPr/>
          <p:nvPr/>
        </p:nvSpPr>
        <p:spPr>
          <a:xfrm flipV="1">
            <a:off x="6478920" y="13111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9" name=""/>
          <p:cNvSpPr/>
          <p:nvPr/>
        </p:nvSpPr>
        <p:spPr>
          <a:xfrm flipV="1">
            <a:off x="6493320" y="130608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0" name=""/>
          <p:cNvSpPr/>
          <p:nvPr/>
        </p:nvSpPr>
        <p:spPr>
          <a:xfrm flipV="1">
            <a:off x="6502680" y="13014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1" name=""/>
          <p:cNvSpPr/>
          <p:nvPr/>
        </p:nvSpPr>
        <p:spPr>
          <a:xfrm flipV="1">
            <a:off x="6512400" y="12870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2" name=""/>
          <p:cNvSpPr/>
          <p:nvPr/>
        </p:nvSpPr>
        <p:spPr>
          <a:xfrm flipV="1">
            <a:off x="6531480" y="12776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3" name=""/>
          <p:cNvSpPr/>
          <p:nvPr/>
        </p:nvSpPr>
        <p:spPr>
          <a:xfrm flipV="1">
            <a:off x="6540840" y="1272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4" name=""/>
          <p:cNvSpPr/>
          <p:nvPr/>
        </p:nvSpPr>
        <p:spPr>
          <a:xfrm flipV="1">
            <a:off x="6545880" y="1248840"/>
            <a:ext cx="936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5" name=""/>
          <p:cNvSpPr/>
          <p:nvPr/>
        </p:nvSpPr>
        <p:spPr>
          <a:xfrm flipV="1">
            <a:off x="6555240" y="1234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6" name=""/>
          <p:cNvSpPr/>
          <p:nvPr/>
        </p:nvSpPr>
        <p:spPr>
          <a:xfrm flipV="1">
            <a:off x="655524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7" name=""/>
          <p:cNvSpPr/>
          <p:nvPr/>
        </p:nvSpPr>
        <p:spPr>
          <a:xfrm flipV="1">
            <a:off x="655524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8" name=""/>
          <p:cNvSpPr/>
          <p:nvPr/>
        </p:nvSpPr>
        <p:spPr>
          <a:xfrm flipV="1">
            <a:off x="655524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9" name=""/>
          <p:cNvSpPr/>
          <p:nvPr/>
        </p:nvSpPr>
        <p:spPr>
          <a:xfrm flipV="1">
            <a:off x="6555240" y="121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0" name=""/>
          <p:cNvSpPr/>
          <p:nvPr/>
        </p:nvSpPr>
        <p:spPr>
          <a:xfrm>
            <a:off x="6555240" y="121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1" name=""/>
          <p:cNvSpPr/>
          <p:nvPr/>
        </p:nvSpPr>
        <p:spPr>
          <a:xfrm>
            <a:off x="655524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2" name=""/>
          <p:cNvSpPr/>
          <p:nvPr/>
        </p:nvSpPr>
        <p:spPr>
          <a:xfrm>
            <a:off x="655524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3" name=""/>
          <p:cNvSpPr/>
          <p:nvPr/>
        </p:nvSpPr>
        <p:spPr>
          <a:xfrm>
            <a:off x="655524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4" name=""/>
          <p:cNvSpPr/>
          <p:nvPr/>
        </p:nvSpPr>
        <p:spPr>
          <a:xfrm>
            <a:off x="6555240" y="1234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5" name=""/>
          <p:cNvSpPr/>
          <p:nvPr/>
        </p:nvSpPr>
        <p:spPr>
          <a:xfrm>
            <a:off x="655524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6" name=""/>
          <p:cNvSpPr/>
          <p:nvPr/>
        </p:nvSpPr>
        <p:spPr>
          <a:xfrm>
            <a:off x="6555240" y="1248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7" name=""/>
          <p:cNvSpPr/>
          <p:nvPr/>
        </p:nvSpPr>
        <p:spPr>
          <a:xfrm>
            <a:off x="6555240" y="12585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8" name=""/>
          <p:cNvSpPr/>
          <p:nvPr/>
        </p:nvSpPr>
        <p:spPr>
          <a:xfrm>
            <a:off x="6559920" y="12870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9" name=""/>
          <p:cNvSpPr/>
          <p:nvPr/>
        </p:nvSpPr>
        <p:spPr>
          <a:xfrm>
            <a:off x="6564960" y="13014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0" name=""/>
          <p:cNvSpPr/>
          <p:nvPr/>
        </p:nvSpPr>
        <p:spPr>
          <a:xfrm>
            <a:off x="6569640" y="131112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1" name=""/>
          <p:cNvSpPr/>
          <p:nvPr/>
        </p:nvSpPr>
        <p:spPr>
          <a:xfrm>
            <a:off x="664596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2" name=""/>
          <p:cNvSpPr/>
          <p:nvPr/>
        </p:nvSpPr>
        <p:spPr>
          <a:xfrm flipH="1">
            <a:off x="6640920" y="1239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3" name=""/>
          <p:cNvSpPr/>
          <p:nvPr/>
        </p:nvSpPr>
        <p:spPr>
          <a:xfrm flipH="1">
            <a:off x="663624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4" name=""/>
          <p:cNvSpPr/>
          <p:nvPr/>
        </p:nvSpPr>
        <p:spPr>
          <a:xfrm flipH="1">
            <a:off x="663156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5" name=""/>
          <p:cNvSpPr/>
          <p:nvPr/>
        </p:nvSpPr>
        <p:spPr>
          <a:xfrm flipH="1">
            <a:off x="6626880" y="123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6" name=""/>
          <p:cNvSpPr/>
          <p:nvPr/>
        </p:nvSpPr>
        <p:spPr>
          <a:xfrm flipV="1">
            <a:off x="662688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7" name=""/>
          <p:cNvSpPr/>
          <p:nvPr/>
        </p:nvSpPr>
        <p:spPr>
          <a:xfrm flipH="1">
            <a:off x="6621840" y="12348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8" name=""/>
          <p:cNvSpPr/>
          <p:nvPr/>
        </p:nvSpPr>
        <p:spPr>
          <a:xfrm flipH="1">
            <a:off x="6617160" y="123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9" name=""/>
          <p:cNvSpPr/>
          <p:nvPr/>
        </p:nvSpPr>
        <p:spPr>
          <a:xfrm flipH="1">
            <a:off x="6612480" y="1234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0" name=""/>
          <p:cNvSpPr/>
          <p:nvPr/>
        </p:nvSpPr>
        <p:spPr>
          <a:xfrm flipH="1">
            <a:off x="6607800" y="123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1" name=""/>
          <p:cNvSpPr/>
          <p:nvPr/>
        </p:nvSpPr>
        <p:spPr>
          <a:xfrm>
            <a:off x="660780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2" name=""/>
          <p:cNvSpPr/>
          <p:nvPr/>
        </p:nvSpPr>
        <p:spPr>
          <a:xfrm>
            <a:off x="660780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3" name=""/>
          <p:cNvSpPr/>
          <p:nvPr/>
        </p:nvSpPr>
        <p:spPr>
          <a:xfrm>
            <a:off x="6607800" y="12538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4" name=""/>
          <p:cNvSpPr/>
          <p:nvPr/>
        </p:nvSpPr>
        <p:spPr>
          <a:xfrm>
            <a:off x="6607800" y="12729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5" name=""/>
          <p:cNvSpPr/>
          <p:nvPr/>
        </p:nvSpPr>
        <p:spPr>
          <a:xfrm>
            <a:off x="6607800" y="128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6" name=""/>
          <p:cNvSpPr/>
          <p:nvPr/>
        </p:nvSpPr>
        <p:spPr>
          <a:xfrm>
            <a:off x="6607800" y="1292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7" name=""/>
          <p:cNvSpPr/>
          <p:nvPr/>
        </p:nvSpPr>
        <p:spPr>
          <a:xfrm>
            <a:off x="6612480" y="1306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8" name=""/>
          <p:cNvSpPr/>
          <p:nvPr/>
        </p:nvSpPr>
        <p:spPr>
          <a:xfrm>
            <a:off x="6612480" y="1315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9" name=""/>
          <p:cNvSpPr/>
          <p:nvPr/>
        </p:nvSpPr>
        <p:spPr>
          <a:xfrm>
            <a:off x="6617160" y="1320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0" name=""/>
          <p:cNvSpPr/>
          <p:nvPr/>
        </p:nvSpPr>
        <p:spPr>
          <a:xfrm>
            <a:off x="6621840" y="1325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1" name=""/>
          <p:cNvSpPr/>
          <p:nvPr/>
        </p:nvSpPr>
        <p:spPr>
          <a:xfrm>
            <a:off x="6636240" y="1329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2" name=""/>
          <p:cNvSpPr/>
          <p:nvPr/>
        </p:nvSpPr>
        <p:spPr>
          <a:xfrm>
            <a:off x="6645960" y="1329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3" name=""/>
          <p:cNvSpPr/>
          <p:nvPr/>
        </p:nvSpPr>
        <p:spPr>
          <a:xfrm flipV="1">
            <a:off x="6650640" y="131580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4" name=""/>
          <p:cNvSpPr/>
          <p:nvPr/>
        </p:nvSpPr>
        <p:spPr>
          <a:xfrm flipV="1">
            <a:off x="6674400" y="13060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5" name=""/>
          <p:cNvSpPr/>
          <p:nvPr/>
        </p:nvSpPr>
        <p:spPr>
          <a:xfrm flipV="1">
            <a:off x="6684120" y="130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6" name=""/>
          <p:cNvSpPr/>
          <p:nvPr/>
        </p:nvSpPr>
        <p:spPr>
          <a:xfrm flipV="1">
            <a:off x="6688800" y="12920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7" name=""/>
          <p:cNvSpPr/>
          <p:nvPr/>
        </p:nvSpPr>
        <p:spPr>
          <a:xfrm flipV="1">
            <a:off x="6698160" y="126324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8" name=""/>
          <p:cNvSpPr/>
          <p:nvPr/>
        </p:nvSpPr>
        <p:spPr>
          <a:xfrm flipV="1">
            <a:off x="6712560" y="125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9" name=""/>
          <p:cNvSpPr/>
          <p:nvPr/>
        </p:nvSpPr>
        <p:spPr>
          <a:xfrm flipV="1">
            <a:off x="6717240" y="1244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0" name=""/>
          <p:cNvSpPr/>
          <p:nvPr/>
        </p:nvSpPr>
        <p:spPr>
          <a:xfrm flipV="1">
            <a:off x="6722280" y="1229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1" name=""/>
          <p:cNvSpPr/>
          <p:nvPr/>
        </p:nvSpPr>
        <p:spPr>
          <a:xfrm flipV="1">
            <a:off x="6726960" y="12157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2" name=""/>
          <p:cNvSpPr/>
          <p:nvPr/>
        </p:nvSpPr>
        <p:spPr>
          <a:xfrm flipV="1">
            <a:off x="6726960" y="1206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3" name=""/>
          <p:cNvSpPr/>
          <p:nvPr/>
        </p:nvSpPr>
        <p:spPr>
          <a:xfrm flipH="1">
            <a:off x="6722280" y="120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4" name=""/>
          <p:cNvSpPr/>
          <p:nvPr/>
        </p:nvSpPr>
        <p:spPr>
          <a:xfrm>
            <a:off x="672228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5" name=""/>
          <p:cNvSpPr/>
          <p:nvPr/>
        </p:nvSpPr>
        <p:spPr>
          <a:xfrm flipH="1">
            <a:off x="6717240" y="1215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6" name=""/>
          <p:cNvSpPr/>
          <p:nvPr/>
        </p:nvSpPr>
        <p:spPr>
          <a:xfrm flipH="1">
            <a:off x="6712560" y="122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7" name=""/>
          <p:cNvSpPr/>
          <p:nvPr/>
        </p:nvSpPr>
        <p:spPr>
          <a:xfrm>
            <a:off x="671256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8" name=""/>
          <p:cNvSpPr/>
          <p:nvPr/>
        </p:nvSpPr>
        <p:spPr>
          <a:xfrm>
            <a:off x="671256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9" name=""/>
          <p:cNvSpPr/>
          <p:nvPr/>
        </p:nvSpPr>
        <p:spPr>
          <a:xfrm flipH="1">
            <a:off x="6707880" y="1239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0" name=""/>
          <p:cNvSpPr/>
          <p:nvPr/>
        </p:nvSpPr>
        <p:spPr>
          <a:xfrm flipH="1">
            <a:off x="6703200" y="1253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1" name=""/>
          <p:cNvSpPr/>
          <p:nvPr/>
        </p:nvSpPr>
        <p:spPr>
          <a:xfrm>
            <a:off x="6703200" y="126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2" name=""/>
          <p:cNvSpPr/>
          <p:nvPr/>
        </p:nvSpPr>
        <p:spPr>
          <a:xfrm flipH="1">
            <a:off x="6698160" y="127296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3" name=""/>
          <p:cNvSpPr/>
          <p:nvPr/>
        </p:nvSpPr>
        <p:spPr>
          <a:xfrm>
            <a:off x="6698160" y="1296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4" name=""/>
          <p:cNvSpPr/>
          <p:nvPr/>
        </p:nvSpPr>
        <p:spPr>
          <a:xfrm>
            <a:off x="6698160" y="1306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5" name=""/>
          <p:cNvSpPr/>
          <p:nvPr/>
        </p:nvSpPr>
        <p:spPr>
          <a:xfrm>
            <a:off x="6698160" y="13158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6" name=""/>
          <p:cNvSpPr/>
          <p:nvPr/>
        </p:nvSpPr>
        <p:spPr>
          <a:xfrm>
            <a:off x="6707880" y="1329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7" name=""/>
          <p:cNvSpPr/>
          <p:nvPr/>
        </p:nvSpPr>
        <p:spPr>
          <a:xfrm>
            <a:off x="6712560" y="1334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8" name=""/>
          <p:cNvSpPr/>
          <p:nvPr/>
        </p:nvSpPr>
        <p:spPr>
          <a:xfrm flipV="1">
            <a:off x="6717240" y="1315800"/>
            <a:ext cx="334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9" name=""/>
          <p:cNvSpPr/>
          <p:nvPr/>
        </p:nvSpPr>
        <p:spPr>
          <a:xfrm flipV="1">
            <a:off x="6750720" y="13060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0" name=""/>
          <p:cNvSpPr/>
          <p:nvPr/>
        </p:nvSpPr>
        <p:spPr>
          <a:xfrm flipV="1">
            <a:off x="6760440" y="1296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1" name=""/>
          <p:cNvSpPr/>
          <p:nvPr/>
        </p:nvSpPr>
        <p:spPr>
          <a:xfrm flipV="1">
            <a:off x="6769800" y="1239480"/>
            <a:ext cx="4284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2" name=""/>
          <p:cNvSpPr/>
          <p:nvPr/>
        </p:nvSpPr>
        <p:spPr>
          <a:xfrm>
            <a:off x="6760440" y="128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3" name=""/>
          <p:cNvSpPr/>
          <p:nvPr/>
        </p:nvSpPr>
        <p:spPr>
          <a:xfrm>
            <a:off x="676512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4" name=""/>
          <p:cNvSpPr/>
          <p:nvPr/>
        </p:nvSpPr>
        <p:spPr>
          <a:xfrm>
            <a:off x="6769800" y="1292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5" name=""/>
          <p:cNvSpPr/>
          <p:nvPr/>
        </p:nvSpPr>
        <p:spPr>
          <a:xfrm>
            <a:off x="6774480" y="12967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6" name=""/>
          <p:cNvSpPr/>
          <p:nvPr/>
        </p:nvSpPr>
        <p:spPr>
          <a:xfrm>
            <a:off x="6788880" y="13111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7" name=""/>
          <p:cNvSpPr/>
          <p:nvPr/>
        </p:nvSpPr>
        <p:spPr>
          <a:xfrm>
            <a:off x="6798240" y="1320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8" name=""/>
          <p:cNvSpPr/>
          <p:nvPr/>
        </p:nvSpPr>
        <p:spPr>
          <a:xfrm>
            <a:off x="6803280" y="1325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9" name=""/>
          <p:cNvSpPr/>
          <p:nvPr/>
        </p:nvSpPr>
        <p:spPr>
          <a:xfrm>
            <a:off x="6807960" y="13298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0" name=""/>
          <p:cNvSpPr/>
          <p:nvPr/>
        </p:nvSpPr>
        <p:spPr>
          <a:xfrm>
            <a:off x="6822360" y="134892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1" name=""/>
          <p:cNvSpPr/>
          <p:nvPr/>
        </p:nvSpPr>
        <p:spPr>
          <a:xfrm>
            <a:off x="687960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2" name=""/>
          <p:cNvSpPr/>
          <p:nvPr/>
        </p:nvSpPr>
        <p:spPr>
          <a:xfrm>
            <a:off x="6879600" y="127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3" name=""/>
          <p:cNvSpPr/>
          <p:nvPr/>
        </p:nvSpPr>
        <p:spPr>
          <a:xfrm>
            <a:off x="6879600" y="128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4" name=""/>
          <p:cNvSpPr/>
          <p:nvPr/>
        </p:nvSpPr>
        <p:spPr>
          <a:xfrm>
            <a:off x="6879600" y="1287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5" name=""/>
          <p:cNvSpPr/>
          <p:nvPr/>
        </p:nvSpPr>
        <p:spPr>
          <a:xfrm>
            <a:off x="6879600" y="1292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6" name=""/>
          <p:cNvSpPr/>
          <p:nvPr/>
        </p:nvSpPr>
        <p:spPr>
          <a:xfrm>
            <a:off x="6879600" y="130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7" name=""/>
          <p:cNvSpPr/>
          <p:nvPr/>
        </p:nvSpPr>
        <p:spPr>
          <a:xfrm>
            <a:off x="6879600" y="1306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8" name=""/>
          <p:cNvSpPr/>
          <p:nvPr/>
        </p:nvSpPr>
        <p:spPr>
          <a:xfrm flipH="1">
            <a:off x="6874560" y="13111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9" name=""/>
          <p:cNvSpPr/>
          <p:nvPr/>
        </p:nvSpPr>
        <p:spPr>
          <a:xfrm>
            <a:off x="6874560" y="1334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0" name=""/>
          <p:cNvSpPr/>
          <p:nvPr/>
        </p:nvSpPr>
        <p:spPr>
          <a:xfrm>
            <a:off x="6874560" y="1344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1" name=""/>
          <p:cNvSpPr/>
          <p:nvPr/>
        </p:nvSpPr>
        <p:spPr>
          <a:xfrm flipH="1">
            <a:off x="6869880" y="1358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2" name=""/>
          <p:cNvSpPr/>
          <p:nvPr/>
        </p:nvSpPr>
        <p:spPr>
          <a:xfrm>
            <a:off x="6869880" y="1368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3" name=""/>
          <p:cNvSpPr/>
          <p:nvPr/>
        </p:nvSpPr>
        <p:spPr>
          <a:xfrm>
            <a:off x="6869880" y="1377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4" name=""/>
          <p:cNvSpPr/>
          <p:nvPr/>
        </p:nvSpPr>
        <p:spPr>
          <a:xfrm>
            <a:off x="6869880" y="1396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5" name=""/>
          <p:cNvSpPr/>
          <p:nvPr/>
        </p:nvSpPr>
        <p:spPr>
          <a:xfrm>
            <a:off x="6869880" y="14061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6" name=""/>
          <p:cNvSpPr/>
          <p:nvPr/>
        </p:nvSpPr>
        <p:spPr>
          <a:xfrm flipH="1">
            <a:off x="6865200" y="141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7" name=""/>
          <p:cNvSpPr/>
          <p:nvPr/>
        </p:nvSpPr>
        <p:spPr>
          <a:xfrm>
            <a:off x="6865200" y="1415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8" name=""/>
          <p:cNvSpPr/>
          <p:nvPr/>
        </p:nvSpPr>
        <p:spPr>
          <a:xfrm flipV="1">
            <a:off x="6865200" y="14112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9" name=""/>
          <p:cNvSpPr/>
          <p:nvPr/>
        </p:nvSpPr>
        <p:spPr>
          <a:xfrm flipV="1">
            <a:off x="6865200" y="13921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0" name=""/>
          <p:cNvSpPr/>
          <p:nvPr/>
        </p:nvSpPr>
        <p:spPr>
          <a:xfrm flipV="1">
            <a:off x="6865200" y="1348920"/>
            <a:ext cx="936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1" name=""/>
          <p:cNvSpPr/>
          <p:nvPr/>
        </p:nvSpPr>
        <p:spPr>
          <a:xfrm flipV="1">
            <a:off x="6874560" y="133488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2" name=""/>
          <p:cNvSpPr/>
          <p:nvPr/>
        </p:nvSpPr>
        <p:spPr>
          <a:xfrm flipV="1">
            <a:off x="6879600" y="1267920"/>
            <a:ext cx="14040" cy="669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3" name=""/>
          <p:cNvSpPr/>
          <p:nvPr/>
        </p:nvSpPr>
        <p:spPr>
          <a:xfrm flipV="1">
            <a:off x="6893640" y="123948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4" name=""/>
          <p:cNvSpPr/>
          <p:nvPr/>
        </p:nvSpPr>
        <p:spPr>
          <a:xfrm flipV="1">
            <a:off x="6903360" y="121068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5" name=""/>
          <p:cNvSpPr/>
          <p:nvPr/>
        </p:nvSpPr>
        <p:spPr>
          <a:xfrm flipV="1">
            <a:off x="6917760" y="1206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6" name=""/>
          <p:cNvSpPr/>
          <p:nvPr/>
        </p:nvSpPr>
        <p:spPr>
          <a:xfrm>
            <a:off x="6927120" y="120600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7" name=""/>
          <p:cNvSpPr/>
          <p:nvPr/>
        </p:nvSpPr>
        <p:spPr>
          <a:xfrm>
            <a:off x="6946200" y="1215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8" name=""/>
          <p:cNvSpPr/>
          <p:nvPr/>
        </p:nvSpPr>
        <p:spPr>
          <a:xfrm>
            <a:off x="695088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9" name=""/>
          <p:cNvSpPr/>
          <p:nvPr/>
        </p:nvSpPr>
        <p:spPr>
          <a:xfrm>
            <a:off x="6955560" y="123480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0" name=""/>
          <p:cNvSpPr/>
          <p:nvPr/>
        </p:nvSpPr>
        <p:spPr>
          <a:xfrm>
            <a:off x="6960600" y="126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1" name=""/>
          <p:cNvSpPr/>
          <p:nvPr/>
        </p:nvSpPr>
        <p:spPr>
          <a:xfrm>
            <a:off x="6960600" y="1272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2" name=""/>
          <p:cNvSpPr/>
          <p:nvPr/>
        </p:nvSpPr>
        <p:spPr>
          <a:xfrm>
            <a:off x="6960600" y="1282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3" name=""/>
          <p:cNvSpPr/>
          <p:nvPr/>
        </p:nvSpPr>
        <p:spPr>
          <a:xfrm>
            <a:off x="6965280" y="12920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4" name=""/>
          <p:cNvSpPr/>
          <p:nvPr/>
        </p:nvSpPr>
        <p:spPr>
          <a:xfrm>
            <a:off x="6965280" y="131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5" name=""/>
          <p:cNvSpPr/>
          <p:nvPr/>
        </p:nvSpPr>
        <p:spPr>
          <a:xfrm>
            <a:off x="6965280" y="1315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6" name=""/>
          <p:cNvSpPr/>
          <p:nvPr/>
        </p:nvSpPr>
        <p:spPr>
          <a:xfrm>
            <a:off x="6965280" y="1320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7" name=""/>
          <p:cNvSpPr/>
          <p:nvPr/>
        </p:nvSpPr>
        <p:spPr>
          <a:xfrm>
            <a:off x="6965280" y="1325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8" name=""/>
          <p:cNvSpPr/>
          <p:nvPr/>
        </p:nvSpPr>
        <p:spPr>
          <a:xfrm>
            <a:off x="6969960" y="13298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9" name=""/>
          <p:cNvSpPr/>
          <p:nvPr/>
        </p:nvSpPr>
        <p:spPr>
          <a:xfrm>
            <a:off x="6974640" y="13348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0" name=""/>
          <p:cNvSpPr/>
          <p:nvPr/>
        </p:nvSpPr>
        <p:spPr>
          <a:xfrm>
            <a:off x="6979680" y="13395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1" name=""/>
          <p:cNvSpPr/>
          <p:nvPr/>
        </p:nvSpPr>
        <p:spPr>
          <a:xfrm>
            <a:off x="6998760" y="13395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2" name=""/>
          <p:cNvSpPr/>
          <p:nvPr/>
        </p:nvSpPr>
        <p:spPr>
          <a:xfrm>
            <a:off x="7008120" y="1339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3" name=""/>
          <p:cNvSpPr/>
          <p:nvPr/>
        </p:nvSpPr>
        <p:spPr>
          <a:xfrm flipV="1">
            <a:off x="7012800" y="1325160"/>
            <a:ext cx="241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4" name=""/>
          <p:cNvSpPr/>
          <p:nvPr/>
        </p:nvSpPr>
        <p:spPr>
          <a:xfrm flipV="1">
            <a:off x="7036920" y="1320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5" name=""/>
          <p:cNvSpPr/>
          <p:nvPr/>
        </p:nvSpPr>
        <p:spPr>
          <a:xfrm flipV="1">
            <a:off x="7041600" y="130140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6" name=""/>
          <p:cNvSpPr/>
          <p:nvPr/>
        </p:nvSpPr>
        <p:spPr>
          <a:xfrm flipV="1">
            <a:off x="7056000" y="12920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7" name=""/>
          <p:cNvSpPr/>
          <p:nvPr/>
        </p:nvSpPr>
        <p:spPr>
          <a:xfrm flipV="1">
            <a:off x="7056000" y="128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8" name=""/>
          <p:cNvSpPr/>
          <p:nvPr/>
        </p:nvSpPr>
        <p:spPr>
          <a:xfrm flipV="1">
            <a:off x="7060680" y="1267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9" name=""/>
          <p:cNvSpPr/>
          <p:nvPr/>
        </p:nvSpPr>
        <p:spPr>
          <a:xfrm flipV="1">
            <a:off x="7065360" y="1253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0" name=""/>
          <p:cNvSpPr/>
          <p:nvPr/>
        </p:nvSpPr>
        <p:spPr>
          <a:xfrm flipV="1">
            <a:off x="70653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1" name=""/>
          <p:cNvSpPr/>
          <p:nvPr/>
        </p:nvSpPr>
        <p:spPr>
          <a:xfrm flipH="1" flipV="1">
            <a:off x="7060680" y="1229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2" name=""/>
          <p:cNvSpPr/>
          <p:nvPr/>
        </p:nvSpPr>
        <p:spPr>
          <a:xfrm flipH="1">
            <a:off x="7056000" y="122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3" name=""/>
          <p:cNvSpPr/>
          <p:nvPr/>
        </p:nvSpPr>
        <p:spPr>
          <a:xfrm flipH="1" flipV="1">
            <a:off x="7050960" y="1225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4" name=""/>
          <p:cNvSpPr/>
          <p:nvPr/>
        </p:nvSpPr>
        <p:spPr>
          <a:xfrm flipH="1">
            <a:off x="7041600" y="1225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5" name=""/>
          <p:cNvSpPr/>
          <p:nvPr/>
        </p:nvSpPr>
        <p:spPr>
          <a:xfrm flipH="1">
            <a:off x="7031880" y="122976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6" name=""/>
          <p:cNvSpPr/>
          <p:nvPr/>
        </p:nvSpPr>
        <p:spPr>
          <a:xfrm flipH="1">
            <a:off x="7012800" y="12348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7" name=""/>
          <p:cNvSpPr/>
          <p:nvPr/>
        </p:nvSpPr>
        <p:spPr>
          <a:xfrm>
            <a:off x="701280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8" name=""/>
          <p:cNvSpPr/>
          <p:nvPr/>
        </p:nvSpPr>
        <p:spPr>
          <a:xfrm flipH="1">
            <a:off x="7008120" y="125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9" name=""/>
          <p:cNvSpPr/>
          <p:nvPr/>
        </p:nvSpPr>
        <p:spPr>
          <a:xfrm>
            <a:off x="7008120" y="126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0" name=""/>
          <p:cNvSpPr/>
          <p:nvPr/>
        </p:nvSpPr>
        <p:spPr>
          <a:xfrm>
            <a:off x="7008120" y="1267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1" name=""/>
          <p:cNvSpPr/>
          <p:nvPr/>
        </p:nvSpPr>
        <p:spPr>
          <a:xfrm>
            <a:off x="7008120" y="12729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2" name=""/>
          <p:cNvSpPr/>
          <p:nvPr/>
        </p:nvSpPr>
        <p:spPr>
          <a:xfrm>
            <a:off x="7008120" y="1282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3" name=""/>
          <p:cNvSpPr/>
          <p:nvPr/>
        </p:nvSpPr>
        <p:spPr>
          <a:xfrm>
            <a:off x="7008120" y="12870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4" name=""/>
          <p:cNvSpPr/>
          <p:nvPr/>
        </p:nvSpPr>
        <p:spPr>
          <a:xfrm>
            <a:off x="7022520" y="130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5" name=""/>
          <p:cNvSpPr/>
          <p:nvPr/>
        </p:nvSpPr>
        <p:spPr>
          <a:xfrm>
            <a:off x="7027200" y="1306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6" name=""/>
          <p:cNvSpPr/>
          <p:nvPr/>
        </p:nvSpPr>
        <p:spPr>
          <a:xfrm>
            <a:off x="7031880" y="13111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7" name=""/>
          <p:cNvSpPr/>
          <p:nvPr/>
        </p:nvSpPr>
        <p:spPr>
          <a:xfrm>
            <a:off x="7046280" y="13204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8" name=""/>
          <p:cNvSpPr/>
          <p:nvPr/>
        </p:nvSpPr>
        <p:spPr>
          <a:xfrm>
            <a:off x="7065360" y="13251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9" name=""/>
          <p:cNvSpPr/>
          <p:nvPr/>
        </p:nvSpPr>
        <p:spPr>
          <a:xfrm>
            <a:off x="713700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0" name=""/>
          <p:cNvSpPr/>
          <p:nvPr/>
        </p:nvSpPr>
        <p:spPr>
          <a:xfrm>
            <a:off x="7137000" y="122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1" name=""/>
          <p:cNvSpPr/>
          <p:nvPr/>
        </p:nvSpPr>
        <p:spPr>
          <a:xfrm>
            <a:off x="714168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2" name=""/>
          <p:cNvSpPr/>
          <p:nvPr/>
        </p:nvSpPr>
        <p:spPr>
          <a:xfrm>
            <a:off x="714168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3" name=""/>
          <p:cNvSpPr/>
          <p:nvPr/>
        </p:nvSpPr>
        <p:spPr>
          <a:xfrm>
            <a:off x="714168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4" name=""/>
          <p:cNvSpPr/>
          <p:nvPr/>
        </p:nvSpPr>
        <p:spPr>
          <a:xfrm>
            <a:off x="714168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5" name=""/>
          <p:cNvSpPr/>
          <p:nvPr/>
        </p:nvSpPr>
        <p:spPr>
          <a:xfrm>
            <a:off x="714168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6" name=""/>
          <p:cNvSpPr/>
          <p:nvPr/>
        </p:nvSpPr>
        <p:spPr>
          <a:xfrm>
            <a:off x="714168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7" name=""/>
          <p:cNvSpPr/>
          <p:nvPr/>
        </p:nvSpPr>
        <p:spPr>
          <a:xfrm flipH="1">
            <a:off x="7137000" y="125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8" name=""/>
          <p:cNvSpPr/>
          <p:nvPr/>
        </p:nvSpPr>
        <p:spPr>
          <a:xfrm>
            <a:off x="713700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9" name=""/>
          <p:cNvSpPr/>
          <p:nvPr/>
        </p:nvSpPr>
        <p:spPr>
          <a:xfrm>
            <a:off x="7137000" y="126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0" name=""/>
          <p:cNvSpPr/>
          <p:nvPr/>
        </p:nvSpPr>
        <p:spPr>
          <a:xfrm>
            <a:off x="7137000" y="126792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1" name=""/>
          <p:cNvSpPr/>
          <p:nvPr/>
        </p:nvSpPr>
        <p:spPr>
          <a:xfrm>
            <a:off x="7137000" y="1292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2" name=""/>
          <p:cNvSpPr/>
          <p:nvPr/>
        </p:nvSpPr>
        <p:spPr>
          <a:xfrm>
            <a:off x="7137000" y="12967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3" name=""/>
          <p:cNvSpPr/>
          <p:nvPr/>
        </p:nvSpPr>
        <p:spPr>
          <a:xfrm>
            <a:off x="7137000" y="13111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4" name=""/>
          <p:cNvSpPr/>
          <p:nvPr/>
        </p:nvSpPr>
        <p:spPr>
          <a:xfrm flipV="1">
            <a:off x="7137000" y="1306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5" name=""/>
          <p:cNvSpPr/>
          <p:nvPr/>
        </p:nvSpPr>
        <p:spPr>
          <a:xfrm flipV="1">
            <a:off x="7146360" y="1301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6" name=""/>
          <p:cNvSpPr/>
          <p:nvPr/>
        </p:nvSpPr>
        <p:spPr>
          <a:xfrm flipV="1">
            <a:off x="7151040" y="12823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7" name=""/>
          <p:cNvSpPr/>
          <p:nvPr/>
        </p:nvSpPr>
        <p:spPr>
          <a:xfrm flipV="1">
            <a:off x="7160760" y="1267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8" name=""/>
          <p:cNvSpPr/>
          <p:nvPr/>
        </p:nvSpPr>
        <p:spPr>
          <a:xfrm flipV="1">
            <a:off x="7165440" y="1220400"/>
            <a:ext cx="2376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9" name=""/>
          <p:cNvSpPr/>
          <p:nvPr/>
        </p:nvSpPr>
        <p:spPr>
          <a:xfrm flipV="1">
            <a:off x="7189200" y="12106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0" name=""/>
          <p:cNvSpPr/>
          <p:nvPr/>
        </p:nvSpPr>
        <p:spPr>
          <a:xfrm flipV="1">
            <a:off x="7194240" y="119160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1" name=""/>
          <p:cNvSpPr/>
          <p:nvPr/>
        </p:nvSpPr>
        <p:spPr>
          <a:xfrm flipV="1">
            <a:off x="7203600" y="1186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2" name=""/>
          <p:cNvSpPr/>
          <p:nvPr/>
        </p:nvSpPr>
        <p:spPr>
          <a:xfrm flipV="1">
            <a:off x="7208280" y="1182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3" name=""/>
          <p:cNvSpPr/>
          <p:nvPr/>
        </p:nvSpPr>
        <p:spPr>
          <a:xfrm flipV="1">
            <a:off x="7213320" y="1177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4" name=""/>
          <p:cNvSpPr/>
          <p:nvPr/>
        </p:nvSpPr>
        <p:spPr>
          <a:xfrm>
            <a:off x="7222680" y="1177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5" name=""/>
          <p:cNvSpPr/>
          <p:nvPr/>
        </p:nvSpPr>
        <p:spPr>
          <a:xfrm>
            <a:off x="7227360" y="118224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6" name=""/>
          <p:cNvSpPr/>
          <p:nvPr/>
        </p:nvSpPr>
        <p:spPr>
          <a:xfrm>
            <a:off x="7232400" y="1201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7" name=""/>
          <p:cNvSpPr/>
          <p:nvPr/>
        </p:nvSpPr>
        <p:spPr>
          <a:xfrm>
            <a:off x="7237080" y="1210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8" name=""/>
          <p:cNvSpPr/>
          <p:nvPr/>
        </p:nvSpPr>
        <p:spPr>
          <a:xfrm>
            <a:off x="7237080" y="1220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9" name=""/>
          <p:cNvSpPr/>
          <p:nvPr/>
        </p:nvSpPr>
        <p:spPr>
          <a:xfrm>
            <a:off x="7237080" y="1229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0" name=""/>
          <p:cNvSpPr/>
          <p:nvPr/>
        </p:nvSpPr>
        <p:spPr>
          <a:xfrm>
            <a:off x="7237080" y="12394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1" name=""/>
          <p:cNvSpPr/>
          <p:nvPr/>
        </p:nvSpPr>
        <p:spPr>
          <a:xfrm>
            <a:off x="7241760" y="1258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2" name=""/>
          <p:cNvSpPr/>
          <p:nvPr/>
        </p:nvSpPr>
        <p:spPr>
          <a:xfrm>
            <a:off x="7241760" y="127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3" name=""/>
          <p:cNvSpPr/>
          <p:nvPr/>
        </p:nvSpPr>
        <p:spPr>
          <a:xfrm>
            <a:off x="7246440" y="127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4" name=""/>
          <p:cNvSpPr/>
          <p:nvPr/>
        </p:nvSpPr>
        <p:spPr>
          <a:xfrm>
            <a:off x="7246440" y="128232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5" name=""/>
          <p:cNvSpPr/>
          <p:nvPr/>
        </p:nvSpPr>
        <p:spPr>
          <a:xfrm>
            <a:off x="725616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6" name=""/>
          <p:cNvSpPr/>
          <p:nvPr/>
        </p:nvSpPr>
        <p:spPr>
          <a:xfrm>
            <a:off x="7260840" y="1292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7" name=""/>
          <p:cNvSpPr/>
          <p:nvPr/>
        </p:nvSpPr>
        <p:spPr>
          <a:xfrm flipV="1">
            <a:off x="7265520" y="12776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8" name=""/>
          <p:cNvSpPr/>
          <p:nvPr/>
        </p:nvSpPr>
        <p:spPr>
          <a:xfrm flipV="1">
            <a:off x="7279920" y="12679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9" name=""/>
          <p:cNvSpPr/>
          <p:nvPr/>
        </p:nvSpPr>
        <p:spPr>
          <a:xfrm flipV="1">
            <a:off x="7294320" y="1263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0" name=""/>
          <p:cNvSpPr/>
          <p:nvPr/>
        </p:nvSpPr>
        <p:spPr>
          <a:xfrm flipV="1">
            <a:off x="7299000" y="1258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1" name=""/>
          <p:cNvSpPr/>
          <p:nvPr/>
        </p:nvSpPr>
        <p:spPr>
          <a:xfrm flipV="1">
            <a:off x="7303680" y="12441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2" name=""/>
          <p:cNvSpPr/>
          <p:nvPr/>
        </p:nvSpPr>
        <p:spPr>
          <a:xfrm flipV="1">
            <a:off x="7313400" y="123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3" name=""/>
          <p:cNvSpPr/>
          <p:nvPr/>
        </p:nvSpPr>
        <p:spPr>
          <a:xfrm flipV="1">
            <a:off x="731808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4" name=""/>
          <p:cNvSpPr/>
          <p:nvPr/>
        </p:nvSpPr>
        <p:spPr>
          <a:xfrm flipV="1">
            <a:off x="731808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5" name=""/>
          <p:cNvSpPr/>
          <p:nvPr/>
        </p:nvSpPr>
        <p:spPr>
          <a:xfrm>
            <a:off x="7322760" y="1229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6" name=""/>
          <p:cNvSpPr/>
          <p:nvPr/>
        </p:nvSpPr>
        <p:spPr>
          <a:xfrm>
            <a:off x="7327440" y="1244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7" name=""/>
          <p:cNvSpPr/>
          <p:nvPr/>
        </p:nvSpPr>
        <p:spPr>
          <a:xfrm>
            <a:off x="7327440" y="125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8" name=""/>
          <p:cNvSpPr/>
          <p:nvPr/>
        </p:nvSpPr>
        <p:spPr>
          <a:xfrm>
            <a:off x="7327440" y="126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9" name=""/>
          <p:cNvSpPr/>
          <p:nvPr/>
        </p:nvSpPr>
        <p:spPr>
          <a:xfrm>
            <a:off x="7327440" y="12729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0" name=""/>
          <p:cNvSpPr/>
          <p:nvPr/>
        </p:nvSpPr>
        <p:spPr>
          <a:xfrm>
            <a:off x="7332480" y="1282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1" name=""/>
          <p:cNvSpPr/>
          <p:nvPr/>
        </p:nvSpPr>
        <p:spPr>
          <a:xfrm>
            <a:off x="7337160" y="1301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2" name=""/>
          <p:cNvSpPr/>
          <p:nvPr/>
        </p:nvSpPr>
        <p:spPr>
          <a:xfrm>
            <a:off x="7337160" y="1306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3" name=""/>
          <p:cNvSpPr/>
          <p:nvPr/>
        </p:nvSpPr>
        <p:spPr>
          <a:xfrm>
            <a:off x="7346520" y="1320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4" name=""/>
          <p:cNvSpPr/>
          <p:nvPr/>
        </p:nvSpPr>
        <p:spPr>
          <a:xfrm>
            <a:off x="7351560" y="13251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5" name=""/>
          <p:cNvSpPr/>
          <p:nvPr/>
        </p:nvSpPr>
        <p:spPr>
          <a:xfrm flipV="1">
            <a:off x="7370640" y="1306080"/>
            <a:ext cx="33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6" name=""/>
          <p:cNvSpPr/>
          <p:nvPr/>
        </p:nvSpPr>
        <p:spPr>
          <a:xfrm flipV="1">
            <a:off x="7403760" y="12967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7" name=""/>
          <p:cNvSpPr/>
          <p:nvPr/>
        </p:nvSpPr>
        <p:spPr>
          <a:xfrm flipV="1">
            <a:off x="7408800" y="12729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8" name=""/>
          <p:cNvSpPr/>
          <p:nvPr/>
        </p:nvSpPr>
        <p:spPr>
          <a:xfrm flipV="1">
            <a:off x="7427880" y="12632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9" name=""/>
          <p:cNvSpPr/>
          <p:nvPr/>
        </p:nvSpPr>
        <p:spPr>
          <a:xfrm flipV="1">
            <a:off x="7432560" y="12394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0" name=""/>
          <p:cNvSpPr/>
          <p:nvPr/>
        </p:nvSpPr>
        <p:spPr>
          <a:xfrm flipV="1">
            <a:off x="744192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1" name=""/>
          <p:cNvSpPr/>
          <p:nvPr/>
        </p:nvSpPr>
        <p:spPr>
          <a:xfrm flipV="1">
            <a:off x="7441920" y="12250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2" name=""/>
          <p:cNvSpPr/>
          <p:nvPr/>
        </p:nvSpPr>
        <p:spPr>
          <a:xfrm flipV="1">
            <a:off x="744696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3" name=""/>
          <p:cNvSpPr/>
          <p:nvPr/>
        </p:nvSpPr>
        <p:spPr>
          <a:xfrm>
            <a:off x="7446960" y="1220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4" name=""/>
          <p:cNvSpPr/>
          <p:nvPr/>
        </p:nvSpPr>
        <p:spPr>
          <a:xfrm flipH="1">
            <a:off x="7446960" y="1220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5" name=""/>
          <p:cNvSpPr/>
          <p:nvPr/>
        </p:nvSpPr>
        <p:spPr>
          <a:xfrm flipH="1">
            <a:off x="7441920" y="1220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6" name=""/>
          <p:cNvSpPr/>
          <p:nvPr/>
        </p:nvSpPr>
        <p:spPr>
          <a:xfrm>
            <a:off x="7441920" y="1220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7" name=""/>
          <p:cNvSpPr/>
          <p:nvPr/>
        </p:nvSpPr>
        <p:spPr>
          <a:xfrm>
            <a:off x="7441920" y="1225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8" name=""/>
          <p:cNvSpPr/>
          <p:nvPr/>
        </p:nvSpPr>
        <p:spPr>
          <a:xfrm>
            <a:off x="744696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9" name=""/>
          <p:cNvSpPr/>
          <p:nvPr/>
        </p:nvSpPr>
        <p:spPr>
          <a:xfrm>
            <a:off x="744696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0" name=""/>
          <p:cNvSpPr/>
          <p:nvPr/>
        </p:nvSpPr>
        <p:spPr>
          <a:xfrm>
            <a:off x="7446960" y="1239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1" name=""/>
          <p:cNvSpPr/>
          <p:nvPr/>
        </p:nvSpPr>
        <p:spPr>
          <a:xfrm>
            <a:off x="74469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2" name=""/>
          <p:cNvSpPr/>
          <p:nvPr/>
        </p:nvSpPr>
        <p:spPr>
          <a:xfrm>
            <a:off x="7446960" y="125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3" name=""/>
          <p:cNvSpPr/>
          <p:nvPr/>
        </p:nvSpPr>
        <p:spPr>
          <a:xfrm flipH="1">
            <a:off x="7441920" y="126324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4" name=""/>
          <p:cNvSpPr/>
          <p:nvPr/>
        </p:nvSpPr>
        <p:spPr>
          <a:xfrm>
            <a:off x="7441920" y="130140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5" name=""/>
          <p:cNvSpPr/>
          <p:nvPr/>
        </p:nvSpPr>
        <p:spPr>
          <a:xfrm>
            <a:off x="7441920" y="1334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6" name=""/>
          <p:cNvSpPr/>
          <p:nvPr/>
        </p:nvSpPr>
        <p:spPr>
          <a:xfrm>
            <a:off x="7441920" y="134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7" name=""/>
          <p:cNvSpPr/>
          <p:nvPr/>
        </p:nvSpPr>
        <p:spPr>
          <a:xfrm>
            <a:off x="7441920" y="1348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8" name=""/>
          <p:cNvSpPr/>
          <p:nvPr/>
        </p:nvSpPr>
        <p:spPr>
          <a:xfrm flipV="1">
            <a:off x="7441920" y="13442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9" name=""/>
          <p:cNvSpPr/>
          <p:nvPr/>
        </p:nvSpPr>
        <p:spPr>
          <a:xfrm flipV="1">
            <a:off x="7446960" y="1334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0" name=""/>
          <p:cNvSpPr/>
          <p:nvPr/>
        </p:nvSpPr>
        <p:spPr>
          <a:xfrm flipV="1">
            <a:off x="7446960" y="1325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1" name=""/>
          <p:cNvSpPr/>
          <p:nvPr/>
        </p:nvSpPr>
        <p:spPr>
          <a:xfrm flipV="1">
            <a:off x="7451640" y="1315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2" name=""/>
          <p:cNvSpPr/>
          <p:nvPr/>
        </p:nvSpPr>
        <p:spPr>
          <a:xfrm flipV="1">
            <a:off x="7456320" y="12920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3" name=""/>
          <p:cNvSpPr/>
          <p:nvPr/>
        </p:nvSpPr>
        <p:spPr>
          <a:xfrm flipV="1">
            <a:off x="7470720" y="1277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4" name=""/>
          <p:cNvSpPr/>
          <p:nvPr/>
        </p:nvSpPr>
        <p:spPr>
          <a:xfrm flipV="1">
            <a:off x="7480080" y="1272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5" name=""/>
          <p:cNvSpPr/>
          <p:nvPr/>
        </p:nvSpPr>
        <p:spPr>
          <a:xfrm flipV="1">
            <a:off x="7484760" y="125856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6" name=""/>
          <p:cNvSpPr/>
          <p:nvPr/>
        </p:nvSpPr>
        <p:spPr>
          <a:xfrm>
            <a:off x="7503840" y="12585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7" name=""/>
          <p:cNvSpPr/>
          <p:nvPr/>
        </p:nvSpPr>
        <p:spPr>
          <a:xfrm>
            <a:off x="7508880" y="1258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8" name=""/>
          <p:cNvSpPr/>
          <p:nvPr/>
        </p:nvSpPr>
        <p:spPr>
          <a:xfrm flipV="1">
            <a:off x="7513560" y="12538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9" name=""/>
          <p:cNvSpPr/>
          <p:nvPr/>
        </p:nvSpPr>
        <p:spPr>
          <a:xfrm>
            <a:off x="7522920" y="1253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0" name=""/>
          <p:cNvSpPr/>
          <p:nvPr/>
        </p:nvSpPr>
        <p:spPr>
          <a:xfrm>
            <a:off x="7527960" y="1253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1" name=""/>
          <p:cNvSpPr/>
          <p:nvPr/>
        </p:nvSpPr>
        <p:spPr>
          <a:xfrm flipV="1">
            <a:off x="753264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2" name=""/>
          <p:cNvSpPr/>
          <p:nvPr/>
        </p:nvSpPr>
        <p:spPr>
          <a:xfrm flipV="1">
            <a:off x="753264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3" name=""/>
          <p:cNvSpPr/>
          <p:nvPr/>
        </p:nvSpPr>
        <p:spPr>
          <a:xfrm flipV="1">
            <a:off x="7532640" y="1239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4" name=""/>
          <p:cNvSpPr/>
          <p:nvPr/>
        </p:nvSpPr>
        <p:spPr>
          <a:xfrm flipV="1">
            <a:off x="753732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5" name=""/>
          <p:cNvSpPr/>
          <p:nvPr/>
        </p:nvSpPr>
        <p:spPr>
          <a:xfrm flipV="1">
            <a:off x="7537320" y="12157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6" name=""/>
          <p:cNvSpPr/>
          <p:nvPr/>
        </p:nvSpPr>
        <p:spPr>
          <a:xfrm flipV="1">
            <a:off x="753732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7" name=""/>
          <p:cNvSpPr/>
          <p:nvPr/>
        </p:nvSpPr>
        <p:spPr>
          <a:xfrm flipV="1">
            <a:off x="7537320" y="1201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8" name=""/>
          <p:cNvSpPr/>
          <p:nvPr/>
        </p:nvSpPr>
        <p:spPr>
          <a:xfrm flipV="1">
            <a:off x="7537320" y="119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9" name=""/>
          <p:cNvSpPr/>
          <p:nvPr/>
        </p:nvSpPr>
        <p:spPr>
          <a:xfrm>
            <a:off x="7537320" y="1196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0" name=""/>
          <p:cNvSpPr/>
          <p:nvPr/>
        </p:nvSpPr>
        <p:spPr>
          <a:xfrm>
            <a:off x="7537320" y="1201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1" name=""/>
          <p:cNvSpPr/>
          <p:nvPr/>
        </p:nvSpPr>
        <p:spPr>
          <a:xfrm>
            <a:off x="7537320" y="120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2" name=""/>
          <p:cNvSpPr/>
          <p:nvPr/>
        </p:nvSpPr>
        <p:spPr>
          <a:xfrm>
            <a:off x="7537320" y="1210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3" name=""/>
          <p:cNvSpPr/>
          <p:nvPr/>
        </p:nvSpPr>
        <p:spPr>
          <a:xfrm>
            <a:off x="7537320" y="1215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4" name=""/>
          <p:cNvSpPr/>
          <p:nvPr/>
        </p:nvSpPr>
        <p:spPr>
          <a:xfrm>
            <a:off x="7537320" y="12204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5" name=""/>
          <p:cNvSpPr/>
          <p:nvPr/>
        </p:nvSpPr>
        <p:spPr>
          <a:xfrm>
            <a:off x="753732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6" name=""/>
          <p:cNvSpPr/>
          <p:nvPr/>
        </p:nvSpPr>
        <p:spPr>
          <a:xfrm flipH="1">
            <a:off x="7532640" y="1244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7" name=""/>
          <p:cNvSpPr/>
          <p:nvPr/>
        </p:nvSpPr>
        <p:spPr>
          <a:xfrm>
            <a:off x="753264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8" name=""/>
          <p:cNvSpPr/>
          <p:nvPr/>
        </p:nvSpPr>
        <p:spPr>
          <a:xfrm>
            <a:off x="753264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9" name=""/>
          <p:cNvSpPr/>
          <p:nvPr/>
        </p:nvSpPr>
        <p:spPr>
          <a:xfrm>
            <a:off x="7532640" y="1258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0" name=""/>
          <p:cNvSpPr/>
          <p:nvPr/>
        </p:nvSpPr>
        <p:spPr>
          <a:xfrm>
            <a:off x="753264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1" name=""/>
          <p:cNvSpPr/>
          <p:nvPr/>
        </p:nvSpPr>
        <p:spPr>
          <a:xfrm>
            <a:off x="7532640" y="12776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2" name=""/>
          <p:cNvSpPr/>
          <p:nvPr/>
        </p:nvSpPr>
        <p:spPr>
          <a:xfrm>
            <a:off x="7537320" y="1296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3" name=""/>
          <p:cNvSpPr/>
          <p:nvPr/>
        </p:nvSpPr>
        <p:spPr>
          <a:xfrm>
            <a:off x="7537320" y="1306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4" name=""/>
          <p:cNvSpPr/>
          <p:nvPr/>
        </p:nvSpPr>
        <p:spPr>
          <a:xfrm>
            <a:off x="7542000" y="13158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5" name=""/>
          <p:cNvSpPr/>
          <p:nvPr/>
        </p:nvSpPr>
        <p:spPr>
          <a:xfrm>
            <a:off x="7551720" y="13298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6" name=""/>
          <p:cNvSpPr/>
          <p:nvPr/>
        </p:nvSpPr>
        <p:spPr>
          <a:xfrm>
            <a:off x="7566120" y="1334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7" name=""/>
          <p:cNvSpPr/>
          <p:nvPr/>
        </p:nvSpPr>
        <p:spPr>
          <a:xfrm flipV="1">
            <a:off x="7575480" y="13251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8" name=""/>
          <p:cNvSpPr/>
          <p:nvPr/>
        </p:nvSpPr>
        <p:spPr>
          <a:xfrm flipV="1">
            <a:off x="7589880" y="1315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9" name=""/>
          <p:cNvSpPr/>
          <p:nvPr/>
        </p:nvSpPr>
        <p:spPr>
          <a:xfrm flipV="1">
            <a:off x="7599240" y="12920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0" name=""/>
          <p:cNvSpPr/>
          <p:nvPr/>
        </p:nvSpPr>
        <p:spPr>
          <a:xfrm flipV="1">
            <a:off x="7613640" y="12870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1" name=""/>
          <p:cNvSpPr/>
          <p:nvPr/>
        </p:nvSpPr>
        <p:spPr>
          <a:xfrm flipV="1">
            <a:off x="7618320" y="12632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2" name=""/>
          <p:cNvSpPr/>
          <p:nvPr/>
        </p:nvSpPr>
        <p:spPr>
          <a:xfrm flipV="1">
            <a:off x="763272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3" name=""/>
          <p:cNvSpPr/>
          <p:nvPr/>
        </p:nvSpPr>
        <p:spPr>
          <a:xfrm flipV="1">
            <a:off x="7632720" y="1248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4" name=""/>
          <p:cNvSpPr/>
          <p:nvPr/>
        </p:nvSpPr>
        <p:spPr>
          <a:xfrm flipV="1">
            <a:off x="763740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5" name=""/>
          <p:cNvSpPr/>
          <p:nvPr/>
        </p:nvSpPr>
        <p:spPr>
          <a:xfrm flipV="1">
            <a:off x="763740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6" name=""/>
          <p:cNvSpPr/>
          <p:nvPr/>
        </p:nvSpPr>
        <p:spPr>
          <a:xfrm flipV="1">
            <a:off x="7637400" y="1234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7" name=""/>
          <p:cNvSpPr/>
          <p:nvPr/>
        </p:nvSpPr>
        <p:spPr>
          <a:xfrm flipH="1" flipV="1">
            <a:off x="763740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8" name=""/>
          <p:cNvSpPr/>
          <p:nvPr/>
        </p:nvSpPr>
        <p:spPr>
          <a:xfrm flipV="1">
            <a:off x="763740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9" name=""/>
          <p:cNvSpPr/>
          <p:nvPr/>
        </p:nvSpPr>
        <p:spPr>
          <a:xfrm flipH="1">
            <a:off x="7632720" y="122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0" name=""/>
          <p:cNvSpPr/>
          <p:nvPr/>
        </p:nvSpPr>
        <p:spPr>
          <a:xfrm>
            <a:off x="7632720" y="1225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1" name=""/>
          <p:cNvSpPr/>
          <p:nvPr/>
        </p:nvSpPr>
        <p:spPr>
          <a:xfrm>
            <a:off x="763272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2" name=""/>
          <p:cNvSpPr/>
          <p:nvPr/>
        </p:nvSpPr>
        <p:spPr>
          <a:xfrm>
            <a:off x="7632720" y="1234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3" name=""/>
          <p:cNvSpPr/>
          <p:nvPr/>
        </p:nvSpPr>
        <p:spPr>
          <a:xfrm>
            <a:off x="763272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4" name=""/>
          <p:cNvSpPr/>
          <p:nvPr/>
        </p:nvSpPr>
        <p:spPr>
          <a:xfrm>
            <a:off x="763272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5" name=""/>
          <p:cNvSpPr/>
          <p:nvPr/>
        </p:nvSpPr>
        <p:spPr>
          <a:xfrm>
            <a:off x="7632720" y="124884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6" name=""/>
          <p:cNvSpPr/>
          <p:nvPr/>
        </p:nvSpPr>
        <p:spPr>
          <a:xfrm>
            <a:off x="763272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7" name=""/>
          <p:cNvSpPr/>
          <p:nvPr/>
        </p:nvSpPr>
        <p:spPr>
          <a:xfrm>
            <a:off x="7632720" y="12776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8" name=""/>
          <p:cNvSpPr/>
          <p:nvPr/>
        </p:nvSpPr>
        <p:spPr>
          <a:xfrm>
            <a:off x="7637400" y="1306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9" name=""/>
          <p:cNvSpPr/>
          <p:nvPr/>
        </p:nvSpPr>
        <p:spPr>
          <a:xfrm>
            <a:off x="7637400" y="131580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0" name=""/>
          <p:cNvSpPr/>
          <p:nvPr/>
        </p:nvSpPr>
        <p:spPr>
          <a:xfrm>
            <a:off x="7647120" y="1339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1" name=""/>
          <p:cNvSpPr/>
          <p:nvPr/>
        </p:nvSpPr>
        <p:spPr>
          <a:xfrm>
            <a:off x="7647120" y="134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2" name=""/>
          <p:cNvSpPr/>
          <p:nvPr/>
        </p:nvSpPr>
        <p:spPr>
          <a:xfrm>
            <a:off x="7651800" y="1348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3" name=""/>
          <p:cNvSpPr/>
          <p:nvPr/>
        </p:nvSpPr>
        <p:spPr>
          <a:xfrm>
            <a:off x="7656480" y="1348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4" name=""/>
          <p:cNvSpPr/>
          <p:nvPr/>
        </p:nvSpPr>
        <p:spPr>
          <a:xfrm flipV="1">
            <a:off x="7666200" y="134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5" name=""/>
          <p:cNvSpPr/>
          <p:nvPr/>
        </p:nvSpPr>
        <p:spPr>
          <a:xfrm flipV="1">
            <a:off x="7670880" y="1339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6" name=""/>
          <p:cNvSpPr/>
          <p:nvPr/>
        </p:nvSpPr>
        <p:spPr>
          <a:xfrm flipV="1">
            <a:off x="7675560" y="13158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7" name=""/>
          <p:cNvSpPr/>
          <p:nvPr/>
        </p:nvSpPr>
        <p:spPr>
          <a:xfrm flipV="1">
            <a:off x="7689960" y="131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8" name=""/>
          <p:cNvSpPr/>
          <p:nvPr/>
        </p:nvSpPr>
        <p:spPr>
          <a:xfrm flipV="1">
            <a:off x="7689960" y="13014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9" name=""/>
          <p:cNvSpPr/>
          <p:nvPr/>
        </p:nvSpPr>
        <p:spPr>
          <a:xfrm flipV="1">
            <a:off x="7689960" y="12776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0" name=""/>
          <p:cNvSpPr/>
          <p:nvPr/>
        </p:nvSpPr>
        <p:spPr>
          <a:xfrm flipH="1" flipV="1">
            <a:off x="7689960" y="1267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1" name=""/>
          <p:cNvSpPr/>
          <p:nvPr/>
        </p:nvSpPr>
        <p:spPr>
          <a:xfrm flipV="1">
            <a:off x="7689960" y="126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2" name=""/>
          <p:cNvSpPr/>
          <p:nvPr/>
        </p:nvSpPr>
        <p:spPr>
          <a:xfrm flipH="1">
            <a:off x="7685280" y="1263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3" name=""/>
          <p:cNvSpPr/>
          <p:nvPr/>
        </p:nvSpPr>
        <p:spPr>
          <a:xfrm>
            <a:off x="7685280" y="1267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4" name=""/>
          <p:cNvSpPr/>
          <p:nvPr/>
        </p:nvSpPr>
        <p:spPr>
          <a:xfrm>
            <a:off x="768996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5" name=""/>
          <p:cNvSpPr/>
          <p:nvPr/>
        </p:nvSpPr>
        <p:spPr>
          <a:xfrm>
            <a:off x="7689960" y="1277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6" name=""/>
          <p:cNvSpPr/>
          <p:nvPr/>
        </p:nvSpPr>
        <p:spPr>
          <a:xfrm>
            <a:off x="7694640" y="1277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7" name=""/>
          <p:cNvSpPr/>
          <p:nvPr/>
        </p:nvSpPr>
        <p:spPr>
          <a:xfrm>
            <a:off x="7699320" y="1282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8" name=""/>
          <p:cNvSpPr/>
          <p:nvPr/>
        </p:nvSpPr>
        <p:spPr>
          <a:xfrm>
            <a:off x="7704360" y="12823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9" name=""/>
          <p:cNvSpPr/>
          <p:nvPr/>
        </p:nvSpPr>
        <p:spPr>
          <a:xfrm>
            <a:off x="7723440" y="128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0" name=""/>
          <p:cNvSpPr/>
          <p:nvPr/>
        </p:nvSpPr>
        <p:spPr>
          <a:xfrm>
            <a:off x="7728120" y="1282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1" name=""/>
          <p:cNvSpPr/>
          <p:nvPr/>
        </p:nvSpPr>
        <p:spPr>
          <a:xfrm flipV="1">
            <a:off x="7732800" y="127296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2" name=""/>
          <p:cNvSpPr/>
          <p:nvPr/>
        </p:nvSpPr>
        <p:spPr>
          <a:xfrm flipV="1">
            <a:off x="7751880" y="12679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3" name=""/>
          <p:cNvSpPr/>
          <p:nvPr/>
        </p:nvSpPr>
        <p:spPr>
          <a:xfrm>
            <a:off x="7756560" y="1267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4" name=""/>
          <p:cNvSpPr/>
          <p:nvPr/>
        </p:nvSpPr>
        <p:spPr>
          <a:xfrm flipV="1">
            <a:off x="7761600" y="1258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5" name=""/>
          <p:cNvSpPr/>
          <p:nvPr/>
        </p:nvSpPr>
        <p:spPr>
          <a:xfrm flipV="1">
            <a:off x="776160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6" name=""/>
          <p:cNvSpPr/>
          <p:nvPr/>
        </p:nvSpPr>
        <p:spPr>
          <a:xfrm flipV="1">
            <a:off x="7761600" y="1244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7" name=""/>
          <p:cNvSpPr/>
          <p:nvPr/>
        </p:nvSpPr>
        <p:spPr>
          <a:xfrm flipV="1">
            <a:off x="776160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8" name=""/>
          <p:cNvSpPr/>
          <p:nvPr/>
        </p:nvSpPr>
        <p:spPr>
          <a:xfrm flipH="1">
            <a:off x="7756560" y="1239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9" name=""/>
          <p:cNvSpPr/>
          <p:nvPr/>
        </p:nvSpPr>
        <p:spPr>
          <a:xfrm>
            <a:off x="7756560" y="1239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0" name=""/>
          <p:cNvSpPr/>
          <p:nvPr/>
        </p:nvSpPr>
        <p:spPr>
          <a:xfrm>
            <a:off x="7756560" y="1244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1" name=""/>
          <p:cNvSpPr/>
          <p:nvPr/>
        </p:nvSpPr>
        <p:spPr>
          <a:xfrm>
            <a:off x="77565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2" name=""/>
          <p:cNvSpPr/>
          <p:nvPr/>
        </p:nvSpPr>
        <p:spPr>
          <a:xfrm>
            <a:off x="7756560" y="12538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3" name=""/>
          <p:cNvSpPr/>
          <p:nvPr/>
        </p:nvSpPr>
        <p:spPr>
          <a:xfrm>
            <a:off x="7756560" y="1258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4" name=""/>
          <p:cNvSpPr/>
          <p:nvPr/>
        </p:nvSpPr>
        <p:spPr>
          <a:xfrm>
            <a:off x="7756560" y="1263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5" name=""/>
          <p:cNvSpPr/>
          <p:nvPr/>
        </p:nvSpPr>
        <p:spPr>
          <a:xfrm>
            <a:off x="7756560" y="1272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6" name=""/>
          <p:cNvSpPr/>
          <p:nvPr/>
        </p:nvSpPr>
        <p:spPr>
          <a:xfrm>
            <a:off x="7756560" y="1277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7" name=""/>
          <p:cNvSpPr/>
          <p:nvPr/>
        </p:nvSpPr>
        <p:spPr>
          <a:xfrm>
            <a:off x="7756560" y="12823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8" name=""/>
          <p:cNvSpPr/>
          <p:nvPr/>
        </p:nvSpPr>
        <p:spPr>
          <a:xfrm>
            <a:off x="7761600" y="13060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9" name=""/>
          <p:cNvSpPr/>
          <p:nvPr/>
        </p:nvSpPr>
        <p:spPr>
          <a:xfrm>
            <a:off x="7761600" y="1311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0" name=""/>
          <p:cNvSpPr/>
          <p:nvPr/>
        </p:nvSpPr>
        <p:spPr>
          <a:xfrm>
            <a:off x="7761600" y="1315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1" name=""/>
          <p:cNvSpPr/>
          <p:nvPr/>
        </p:nvSpPr>
        <p:spPr>
          <a:xfrm>
            <a:off x="7770960" y="1325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2" name=""/>
          <p:cNvSpPr/>
          <p:nvPr/>
        </p:nvSpPr>
        <p:spPr>
          <a:xfrm flipV="1">
            <a:off x="7780680" y="132048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3" name=""/>
          <p:cNvSpPr/>
          <p:nvPr/>
        </p:nvSpPr>
        <p:spPr>
          <a:xfrm flipV="1">
            <a:off x="7794720" y="1315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4" name=""/>
          <p:cNvSpPr/>
          <p:nvPr/>
        </p:nvSpPr>
        <p:spPr>
          <a:xfrm flipV="1">
            <a:off x="7804440" y="1311120"/>
            <a:ext cx="14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5" name=""/>
          <p:cNvSpPr/>
          <p:nvPr/>
        </p:nvSpPr>
        <p:spPr>
          <a:xfrm flipV="1">
            <a:off x="7818480" y="13060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6" name=""/>
          <p:cNvSpPr/>
          <p:nvPr/>
        </p:nvSpPr>
        <p:spPr>
          <a:xfrm flipV="1">
            <a:off x="7828200" y="1292040"/>
            <a:ext cx="284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7" name=""/>
          <p:cNvSpPr/>
          <p:nvPr/>
        </p:nvSpPr>
        <p:spPr>
          <a:xfrm flipV="1">
            <a:off x="7856640" y="12870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8" name=""/>
          <p:cNvSpPr/>
          <p:nvPr/>
        </p:nvSpPr>
        <p:spPr>
          <a:xfrm flipV="1">
            <a:off x="7861680" y="127296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9" name=""/>
          <p:cNvSpPr/>
          <p:nvPr/>
        </p:nvSpPr>
        <p:spPr>
          <a:xfrm flipV="1">
            <a:off x="7875720" y="12679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0" name=""/>
          <p:cNvSpPr/>
          <p:nvPr/>
        </p:nvSpPr>
        <p:spPr>
          <a:xfrm flipV="1">
            <a:off x="7880760" y="12538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1" name=""/>
          <p:cNvSpPr/>
          <p:nvPr/>
        </p:nvSpPr>
        <p:spPr>
          <a:xfrm flipV="1">
            <a:off x="7880760" y="1248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2" name=""/>
          <p:cNvSpPr/>
          <p:nvPr/>
        </p:nvSpPr>
        <p:spPr>
          <a:xfrm flipH="1" flipV="1">
            <a:off x="7871040" y="12348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3" name=""/>
          <p:cNvSpPr/>
          <p:nvPr/>
        </p:nvSpPr>
        <p:spPr>
          <a:xfrm flipH="1">
            <a:off x="7866360" y="1234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4" name=""/>
          <p:cNvSpPr/>
          <p:nvPr/>
        </p:nvSpPr>
        <p:spPr>
          <a:xfrm flipH="1" flipV="1">
            <a:off x="7861680" y="1229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5" name=""/>
          <p:cNvSpPr/>
          <p:nvPr/>
        </p:nvSpPr>
        <p:spPr>
          <a:xfrm flipH="1">
            <a:off x="7847280" y="12297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6" name=""/>
          <p:cNvSpPr/>
          <p:nvPr/>
        </p:nvSpPr>
        <p:spPr>
          <a:xfrm flipH="1">
            <a:off x="7842600" y="122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7" name=""/>
          <p:cNvSpPr/>
          <p:nvPr/>
        </p:nvSpPr>
        <p:spPr>
          <a:xfrm>
            <a:off x="7842600" y="1229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8" name=""/>
          <p:cNvSpPr/>
          <p:nvPr/>
        </p:nvSpPr>
        <p:spPr>
          <a:xfrm flipH="1">
            <a:off x="7837560" y="1234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9" name=""/>
          <p:cNvSpPr/>
          <p:nvPr/>
        </p:nvSpPr>
        <p:spPr>
          <a:xfrm>
            <a:off x="7837560" y="1239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0" name=""/>
          <p:cNvSpPr/>
          <p:nvPr/>
        </p:nvSpPr>
        <p:spPr>
          <a:xfrm>
            <a:off x="7837560" y="1253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1" name=""/>
          <p:cNvSpPr/>
          <p:nvPr/>
        </p:nvSpPr>
        <p:spPr>
          <a:xfrm>
            <a:off x="7837560" y="126324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2" name=""/>
          <p:cNvSpPr/>
          <p:nvPr/>
        </p:nvSpPr>
        <p:spPr>
          <a:xfrm>
            <a:off x="7847280" y="1277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3" name=""/>
          <p:cNvSpPr/>
          <p:nvPr/>
        </p:nvSpPr>
        <p:spPr>
          <a:xfrm>
            <a:off x="7856640" y="12920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4" name=""/>
          <p:cNvSpPr/>
          <p:nvPr/>
        </p:nvSpPr>
        <p:spPr>
          <a:xfrm>
            <a:off x="7866360" y="130140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5" name=""/>
          <p:cNvSpPr/>
          <p:nvPr/>
        </p:nvSpPr>
        <p:spPr>
          <a:xfrm>
            <a:off x="7894800" y="1320480"/>
            <a:ext cx="432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6" name=""/>
          <p:cNvSpPr/>
          <p:nvPr/>
        </p:nvSpPr>
        <p:spPr>
          <a:xfrm>
            <a:off x="7938000" y="1339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7" name=""/>
          <p:cNvSpPr/>
          <p:nvPr/>
        </p:nvSpPr>
        <p:spPr>
          <a:xfrm>
            <a:off x="7947360" y="13442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8" name=""/>
          <p:cNvSpPr/>
          <p:nvPr/>
        </p:nvSpPr>
        <p:spPr>
          <a:xfrm>
            <a:off x="533952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9" name=""/>
          <p:cNvSpPr/>
          <p:nvPr/>
        </p:nvSpPr>
        <p:spPr>
          <a:xfrm>
            <a:off x="5344200" y="177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0" name=""/>
          <p:cNvSpPr/>
          <p:nvPr/>
        </p:nvSpPr>
        <p:spPr>
          <a:xfrm>
            <a:off x="5344200" y="1778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1" name=""/>
          <p:cNvSpPr/>
          <p:nvPr/>
        </p:nvSpPr>
        <p:spPr>
          <a:xfrm flipV="1">
            <a:off x="5349240" y="177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2" name=""/>
          <p:cNvSpPr/>
          <p:nvPr/>
        </p:nvSpPr>
        <p:spPr>
          <a:xfrm>
            <a:off x="534924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3" name=""/>
          <p:cNvSpPr/>
          <p:nvPr/>
        </p:nvSpPr>
        <p:spPr>
          <a:xfrm>
            <a:off x="535392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4" name=""/>
          <p:cNvSpPr/>
          <p:nvPr/>
        </p:nvSpPr>
        <p:spPr>
          <a:xfrm>
            <a:off x="535860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5" name=""/>
          <p:cNvSpPr/>
          <p:nvPr/>
        </p:nvSpPr>
        <p:spPr>
          <a:xfrm>
            <a:off x="5363280" y="1773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6" name=""/>
          <p:cNvSpPr/>
          <p:nvPr/>
        </p:nvSpPr>
        <p:spPr>
          <a:xfrm>
            <a:off x="536832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7" name=""/>
          <p:cNvSpPr/>
          <p:nvPr/>
        </p:nvSpPr>
        <p:spPr>
          <a:xfrm>
            <a:off x="537300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8" name=""/>
          <p:cNvSpPr/>
          <p:nvPr/>
        </p:nvSpPr>
        <p:spPr>
          <a:xfrm>
            <a:off x="537768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9" name=""/>
          <p:cNvSpPr/>
          <p:nvPr/>
        </p:nvSpPr>
        <p:spPr>
          <a:xfrm>
            <a:off x="5382360" y="1773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0" name=""/>
          <p:cNvSpPr/>
          <p:nvPr/>
        </p:nvSpPr>
        <p:spPr>
          <a:xfrm>
            <a:off x="5387400" y="17733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1" name=""/>
          <p:cNvSpPr/>
          <p:nvPr/>
        </p:nvSpPr>
        <p:spPr>
          <a:xfrm>
            <a:off x="5401440" y="1773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2" name=""/>
          <p:cNvSpPr/>
          <p:nvPr/>
        </p:nvSpPr>
        <p:spPr>
          <a:xfrm>
            <a:off x="540648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3" name=""/>
          <p:cNvSpPr/>
          <p:nvPr/>
        </p:nvSpPr>
        <p:spPr>
          <a:xfrm>
            <a:off x="5411160" y="177336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4" name=""/>
          <p:cNvSpPr/>
          <p:nvPr/>
        </p:nvSpPr>
        <p:spPr>
          <a:xfrm>
            <a:off x="5425200" y="17733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5" name=""/>
          <p:cNvSpPr/>
          <p:nvPr/>
        </p:nvSpPr>
        <p:spPr>
          <a:xfrm>
            <a:off x="543024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6" name=""/>
          <p:cNvSpPr/>
          <p:nvPr/>
        </p:nvSpPr>
        <p:spPr>
          <a:xfrm>
            <a:off x="543492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7" name=""/>
          <p:cNvSpPr/>
          <p:nvPr/>
        </p:nvSpPr>
        <p:spPr>
          <a:xfrm>
            <a:off x="5439600" y="1773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8" name=""/>
          <p:cNvSpPr/>
          <p:nvPr/>
        </p:nvSpPr>
        <p:spPr>
          <a:xfrm>
            <a:off x="5444280" y="177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9" name=""/>
          <p:cNvSpPr/>
          <p:nvPr/>
        </p:nvSpPr>
        <p:spPr>
          <a:xfrm>
            <a:off x="5449320" y="1778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0" name=""/>
          <p:cNvSpPr/>
          <p:nvPr/>
        </p:nvSpPr>
        <p:spPr>
          <a:xfrm>
            <a:off x="5458680" y="17780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1" name=""/>
          <p:cNvSpPr/>
          <p:nvPr/>
        </p:nvSpPr>
        <p:spPr>
          <a:xfrm>
            <a:off x="5458680" y="1782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2" name=""/>
          <p:cNvSpPr/>
          <p:nvPr/>
        </p:nvSpPr>
        <p:spPr>
          <a:xfrm>
            <a:off x="5463360" y="17827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3" name=""/>
          <p:cNvSpPr/>
          <p:nvPr/>
        </p:nvSpPr>
        <p:spPr>
          <a:xfrm>
            <a:off x="5468400" y="17877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4" name=""/>
          <p:cNvSpPr/>
          <p:nvPr/>
        </p:nvSpPr>
        <p:spPr>
          <a:xfrm>
            <a:off x="5477760" y="178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5" name=""/>
          <p:cNvSpPr/>
          <p:nvPr/>
        </p:nvSpPr>
        <p:spPr>
          <a:xfrm>
            <a:off x="5477760" y="1792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6" name=""/>
          <p:cNvSpPr/>
          <p:nvPr/>
        </p:nvSpPr>
        <p:spPr>
          <a:xfrm>
            <a:off x="5487480" y="17971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7" name=""/>
          <p:cNvSpPr/>
          <p:nvPr/>
        </p:nvSpPr>
        <p:spPr>
          <a:xfrm>
            <a:off x="5492160" y="1797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8" name=""/>
          <p:cNvSpPr/>
          <p:nvPr/>
        </p:nvSpPr>
        <p:spPr>
          <a:xfrm>
            <a:off x="5496840" y="1801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9" name=""/>
          <p:cNvSpPr/>
          <p:nvPr/>
        </p:nvSpPr>
        <p:spPr>
          <a:xfrm>
            <a:off x="5501520" y="1806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0" name=""/>
          <p:cNvSpPr/>
          <p:nvPr/>
        </p:nvSpPr>
        <p:spPr>
          <a:xfrm>
            <a:off x="5501520" y="18115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1" name=""/>
          <p:cNvSpPr/>
          <p:nvPr/>
        </p:nvSpPr>
        <p:spPr>
          <a:xfrm>
            <a:off x="5511240" y="1816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2" name=""/>
          <p:cNvSpPr/>
          <p:nvPr/>
        </p:nvSpPr>
        <p:spPr>
          <a:xfrm>
            <a:off x="5515920" y="18208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3" name=""/>
          <p:cNvSpPr/>
          <p:nvPr/>
        </p:nvSpPr>
        <p:spPr>
          <a:xfrm>
            <a:off x="5520600" y="1825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4" name=""/>
          <p:cNvSpPr/>
          <p:nvPr/>
        </p:nvSpPr>
        <p:spPr>
          <a:xfrm>
            <a:off x="5525640" y="1830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5" name=""/>
          <p:cNvSpPr/>
          <p:nvPr/>
        </p:nvSpPr>
        <p:spPr>
          <a:xfrm>
            <a:off x="5530320" y="18352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6" name=""/>
          <p:cNvSpPr/>
          <p:nvPr/>
        </p:nvSpPr>
        <p:spPr>
          <a:xfrm>
            <a:off x="5535000" y="1839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7" name=""/>
          <p:cNvSpPr/>
          <p:nvPr/>
        </p:nvSpPr>
        <p:spPr>
          <a:xfrm>
            <a:off x="5539680" y="18450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8" name=""/>
          <p:cNvSpPr/>
          <p:nvPr/>
        </p:nvSpPr>
        <p:spPr>
          <a:xfrm>
            <a:off x="5544720" y="1854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9" name=""/>
          <p:cNvSpPr/>
          <p:nvPr/>
        </p:nvSpPr>
        <p:spPr>
          <a:xfrm>
            <a:off x="5549400" y="1859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0" name=""/>
          <p:cNvSpPr/>
          <p:nvPr/>
        </p:nvSpPr>
        <p:spPr>
          <a:xfrm>
            <a:off x="5549400" y="1864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1" name=""/>
          <p:cNvSpPr/>
          <p:nvPr/>
        </p:nvSpPr>
        <p:spPr>
          <a:xfrm>
            <a:off x="5554080" y="1873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2" name=""/>
          <p:cNvSpPr/>
          <p:nvPr/>
        </p:nvSpPr>
        <p:spPr>
          <a:xfrm>
            <a:off x="5554080" y="18781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3" name=""/>
          <p:cNvSpPr/>
          <p:nvPr/>
        </p:nvSpPr>
        <p:spPr>
          <a:xfrm>
            <a:off x="5558760" y="18925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4" name=""/>
          <p:cNvSpPr/>
          <p:nvPr/>
        </p:nvSpPr>
        <p:spPr>
          <a:xfrm>
            <a:off x="5558760" y="1906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5" name=""/>
          <p:cNvSpPr/>
          <p:nvPr/>
        </p:nvSpPr>
        <p:spPr>
          <a:xfrm>
            <a:off x="5558760" y="19116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6" name=""/>
          <p:cNvSpPr/>
          <p:nvPr/>
        </p:nvSpPr>
        <p:spPr>
          <a:xfrm>
            <a:off x="5563800" y="1926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7" name=""/>
          <p:cNvSpPr/>
          <p:nvPr/>
        </p:nvSpPr>
        <p:spPr>
          <a:xfrm>
            <a:off x="5563800" y="1930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8" name=""/>
          <p:cNvSpPr/>
          <p:nvPr/>
        </p:nvSpPr>
        <p:spPr>
          <a:xfrm>
            <a:off x="5563800" y="1935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9" name=""/>
          <p:cNvSpPr/>
          <p:nvPr/>
        </p:nvSpPr>
        <p:spPr>
          <a:xfrm>
            <a:off x="5563800" y="1940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0" name=""/>
          <p:cNvSpPr/>
          <p:nvPr/>
        </p:nvSpPr>
        <p:spPr>
          <a:xfrm>
            <a:off x="5563800" y="1949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1" name=""/>
          <p:cNvSpPr/>
          <p:nvPr/>
        </p:nvSpPr>
        <p:spPr>
          <a:xfrm>
            <a:off x="5568480" y="1954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2" name=""/>
          <p:cNvSpPr/>
          <p:nvPr/>
        </p:nvSpPr>
        <p:spPr>
          <a:xfrm>
            <a:off x="5568480" y="1959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3" name=""/>
          <p:cNvSpPr/>
          <p:nvPr/>
        </p:nvSpPr>
        <p:spPr>
          <a:xfrm>
            <a:off x="5568480" y="1964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4" name=""/>
          <p:cNvSpPr/>
          <p:nvPr/>
        </p:nvSpPr>
        <p:spPr>
          <a:xfrm>
            <a:off x="5568480" y="1973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5" name=""/>
          <p:cNvSpPr/>
          <p:nvPr/>
        </p:nvSpPr>
        <p:spPr>
          <a:xfrm>
            <a:off x="5568480" y="1978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6" name=""/>
          <p:cNvSpPr/>
          <p:nvPr/>
        </p:nvSpPr>
        <p:spPr>
          <a:xfrm>
            <a:off x="556848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7" name=""/>
          <p:cNvSpPr/>
          <p:nvPr/>
        </p:nvSpPr>
        <p:spPr>
          <a:xfrm>
            <a:off x="5568480" y="1987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8" name=""/>
          <p:cNvSpPr/>
          <p:nvPr/>
        </p:nvSpPr>
        <p:spPr>
          <a:xfrm>
            <a:off x="5573160" y="1997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9" name=""/>
          <p:cNvSpPr/>
          <p:nvPr/>
        </p:nvSpPr>
        <p:spPr>
          <a:xfrm>
            <a:off x="5573160" y="20023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0" name=""/>
          <p:cNvSpPr/>
          <p:nvPr/>
        </p:nvSpPr>
        <p:spPr>
          <a:xfrm>
            <a:off x="5573160" y="2016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1" name=""/>
          <p:cNvSpPr/>
          <p:nvPr/>
        </p:nvSpPr>
        <p:spPr>
          <a:xfrm flipH="1">
            <a:off x="5568480" y="20214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2" name=""/>
          <p:cNvSpPr/>
          <p:nvPr/>
        </p:nvSpPr>
        <p:spPr>
          <a:xfrm>
            <a:off x="5568480" y="2035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3" name=""/>
          <p:cNvSpPr/>
          <p:nvPr/>
        </p:nvSpPr>
        <p:spPr>
          <a:xfrm>
            <a:off x="5568480" y="20451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4" name=""/>
          <p:cNvSpPr/>
          <p:nvPr/>
        </p:nvSpPr>
        <p:spPr>
          <a:xfrm>
            <a:off x="5568480" y="2059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5" name=""/>
          <p:cNvSpPr/>
          <p:nvPr/>
        </p:nvSpPr>
        <p:spPr>
          <a:xfrm>
            <a:off x="5568480" y="20642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6" name=""/>
          <p:cNvSpPr/>
          <p:nvPr/>
        </p:nvSpPr>
        <p:spPr>
          <a:xfrm>
            <a:off x="5568480" y="2078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7" name=""/>
          <p:cNvSpPr/>
          <p:nvPr/>
        </p:nvSpPr>
        <p:spPr>
          <a:xfrm>
            <a:off x="5573160" y="2083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8" name=""/>
          <p:cNvSpPr/>
          <p:nvPr/>
        </p:nvSpPr>
        <p:spPr>
          <a:xfrm>
            <a:off x="5573160" y="2092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9" name=""/>
          <p:cNvSpPr/>
          <p:nvPr/>
        </p:nvSpPr>
        <p:spPr>
          <a:xfrm>
            <a:off x="5573160" y="2102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0" name=""/>
          <p:cNvSpPr/>
          <p:nvPr/>
        </p:nvSpPr>
        <p:spPr>
          <a:xfrm>
            <a:off x="5577840" y="2111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1" name=""/>
          <p:cNvSpPr/>
          <p:nvPr/>
        </p:nvSpPr>
        <p:spPr>
          <a:xfrm>
            <a:off x="5577840" y="2116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2" name=""/>
          <p:cNvSpPr/>
          <p:nvPr/>
        </p:nvSpPr>
        <p:spPr>
          <a:xfrm>
            <a:off x="5577840" y="2126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3" name=""/>
          <p:cNvSpPr/>
          <p:nvPr/>
        </p:nvSpPr>
        <p:spPr>
          <a:xfrm>
            <a:off x="5577840" y="21308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4" name=""/>
          <p:cNvSpPr/>
          <p:nvPr/>
        </p:nvSpPr>
        <p:spPr>
          <a:xfrm>
            <a:off x="5582880" y="2145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5" name=""/>
          <p:cNvSpPr/>
          <p:nvPr/>
        </p:nvSpPr>
        <p:spPr>
          <a:xfrm>
            <a:off x="5582880" y="2159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6" name=""/>
          <p:cNvSpPr/>
          <p:nvPr/>
        </p:nvSpPr>
        <p:spPr>
          <a:xfrm>
            <a:off x="5587560" y="2164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7" name=""/>
          <p:cNvSpPr/>
          <p:nvPr/>
        </p:nvSpPr>
        <p:spPr>
          <a:xfrm>
            <a:off x="5587560" y="217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8" name=""/>
          <p:cNvSpPr/>
          <p:nvPr/>
        </p:nvSpPr>
        <p:spPr>
          <a:xfrm>
            <a:off x="5592240" y="2183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9" name=""/>
          <p:cNvSpPr/>
          <p:nvPr/>
        </p:nvSpPr>
        <p:spPr>
          <a:xfrm>
            <a:off x="5596920" y="2197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0" name=""/>
          <p:cNvSpPr/>
          <p:nvPr/>
        </p:nvSpPr>
        <p:spPr>
          <a:xfrm>
            <a:off x="5601600" y="2207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1" name=""/>
          <p:cNvSpPr/>
          <p:nvPr/>
        </p:nvSpPr>
        <p:spPr>
          <a:xfrm>
            <a:off x="56066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2" name=""/>
          <p:cNvSpPr/>
          <p:nvPr/>
        </p:nvSpPr>
        <p:spPr>
          <a:xfrm>
            <a:off x="560664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3" name=""/>
          <p:cNvSpPr/>
          <p:nvPr/>
        </p:nvSpPr>
        <p:spPr>
          <a:xfrm>
            <a:off x="5611320" y="2221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4" name=""/>
          <p:cNvSpPr/>
          <p:nvPr/>
        </p:nvSpPr>
        <p:spPr>
          <a:xfrm>
            <a:off x="5611320" y="2226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5" name=""/>
          <p:cNvSpPr/>
          <p:nvPr/>
        </p:nvSpPr>
        <p:spPr>
          <a:xfrm>
            <a:off x="5620680" y="2226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6" name=""/>
          <p:cNvSpPr/>
          <p:nvPr/>
        </p:nvSpPr>
        <p:spPr>
          <a:xfrm>
            <a:off x="5625720" y="223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7" name=""/>
          <p:cNvSpPr/>
          <p:nvPr/>
        </p:nvSpPr>
        <p:spPr>
          <a:xfrm>
            <a:off x="5630400" y="2235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8" name=""/>
          <p:cNvSpPr/>
          <p:nvPr/>
        </p:nvSpPr>
        <p:spPr>
          <a:xfrm>
            <a:off x="5635080" y="22356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9" name=""/>
          <p:cNvSpPr/>
          <p:nvPr/>
        </p:nvSpPr>
        <p:spPr>
          <a:xfrm>
            <a:off x="5644800" y="2240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0" name=""/>
          <p:cNvSpPr/>
          <p:nvPr/>
        </p:nvSpPr>
        <p:spPr>
          <a:xfrm>
            <a:off x="5649480" y="2245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1" name=""/>
          <p:cNvSpPr/>
          <p:nvPr/>
        </p:nvSpPr>
        <p:spPr>
          <a:xfrm>
            <a:off x="5658840" y="2250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2" name=""/>
          <p:cNvSpPr/>
          <p:nvPr/>
        </p:nvSpPr>
        <p:spPr>
          <a:xfrm>
            <a:off x="5668560" y="225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3" name=""/>
          <p:cNvSpPr/>
          <p:nvPr/>
        </p:nvSpPr>
        <p:spPr>
          <a:xfrm>
            <a:off x="5673240" y="22546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4" name=""/>
          <p:cNvSpPr/>
          <p:nvPr/>
        </p:nvSpPr>
        <p:spPr>
          <a:xfrm>
            <a:off x="5682960" y="225972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5" name=""/>
          <p:cNvSpPr/>
          <p:nvPr/>
        </p:nvSpPr>
        <p:spPr>
          <a:xfrm>
            <a:off x="5697000" y="225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6" name=""/>
          <p:cNvSpPr/>
          <p:nvPr/>
        </p:nvSpPr>
        <p:spPr>
          <a:xfrm>
            <a:off x="571140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7" name=""/>
          <p:cNvSpPr/>
          <p:nvPr/>
        </p:nvSpPr>
        <p:spPr>
          <a:xfrm>
            <a:off x="5716080" y="225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8" name=""/>
          <p:cNvSpPr/>
          <p:nvPr/>
        </p:nvSpPr>
        <p:spPr>
          <a:xfrm>
            <a:off x="573048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9" name=""/>
          <p:cNvSpPr/>
          <p:nvPr/>
        </p:nvSpPr>
        <p:spPr>
          <a:xfrm>
            <a:off x="5735160" y="225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0" name=""/>
          <p:cNvSpPr/>
          <p:nvPr/>
        </p:nvSpPr>
        <p:spPr>
          <a:xfrm>
            <a:off x="5749560" y="22597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1" name=""/>
          <p:cNvSpPr/>
          <p:nvPr/>
        </p:nvSpPr>
        <p:spPr>
          <a:xfrm>
            <a:off x="5758920" y="22597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2" name=""/>
          <p:cNvSpPr/>
          <p:nvPr/>
        </p:nvSpPr>
        <p:spPr>
          <a:xfrm>
            <a:off x="5773320" y="22597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3" name=""/>
          <p:cNvSpPr/>
          <p:nvPr/>
        </p:nvSpPr>
        <p:spPr>
          <a:xfrm>
            <a:off x="5783040" y="226440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4" name=""/>
          <p:cNvSpPr/>
          <p:nvPr/>
        </p:nvSpPr>
        <p:spPr>
          <a:xfrm>
            <a:off x="5797080" y="2264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5" name=""/>
          <p:cNvSpPr/>
          <p:nvPr/>
        </p:nvSpPr>
        <p:spPr>
          <a:xfrm>
            <a:off x="5802120" y="2264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6" name=""/>
          <p:cNvSpPr/>
          <p:nvPr/>
        </p:nvSpPr>
        <p:spPr>
          <a:xfrm flipV="1">
            <a:off x="5821200" y="22597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7" name=""/>
          <p:cNvSpPr/>
          <p:nvPr/>
        </p:nvSpPr>
        <p:spPr>
          <a:xfrm>
            <a:off x="5840280" y="22597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8" name=""/>
          <p:cNvSpPr/>
          <p:nvPr/>
        </p:nvSpPr>
        <p:spPr>
          <a:xfrm flipV="1">
            <a:off x="5859360" y="2254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9" name=""/>
          <p:cNvSpPr/>
          <p:nvPr/>
        </p:nvSpPr>
        <p:spPr>
          <a:xfrm>
            <a:off x="5864040" y="22546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0" name=""/>
          <p:cNvSpPr/>
          <p:nvPr/>
        </p:nvSpPr>
        <p:spPr>
          <a:xfrm>
            <a:off x="5878440" y="2254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1" name=""/>
          <p:cNvSpPr/>
          <p:nvPr/>
        </p:nvSpPr>
        <p:spPr>
          <a:xfrm flipV="1">
            <a:off x="5883120" y="2250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2" name=""/>
          <p:cNvSpPr/>
          <p:nvPr/>
        </p:nvSpPr>
        <p:spPr>
          <a:xfrm>
            <a:off x="5892480" y="2250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3" name=""/>
          <p:cNvSpPr/>
          <p:nvPr/>
        </p:nvSpPr>
        <p:spPr>
          <a:xfrm>
            <a:off x="5902200" y="225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4" name=""/>
          <p:cNvSpPr/>
          <p:nvPr/>
        </p:nvSpPr>
        <p:spPr>
          <a:xfrm>
            <a:off x="5906880" y="2250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5" name=""/>
          <p:cNvSpPr/>
          <p:nvPr/>
        </p:nvSpPr>
        <p:spPr>
          <a:xfrm>
            <a:off x="5911560" y="2254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6" name=""/>
          <p:cNvSpPr/>
          <p:nvPr/>
        </p:nvSpPr>
        <p:spPr>
          <a:xfrm>
            <a:off x="5916600" y="2254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7" name=""/>
          <p:cNvSpPr/>
          <p:nvPr/>
        </p:nvSpPr>
        <p:spPr>
          <a:xfrm>
            <a:off x="5921280" y="225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8" name=""/>
          <p:cNvSpPr/>
          <p:nvPr/>
        </p:nvSpPr>
        <p:spPr>
          <a:xfrm>
            <a:off x="5925960" y="226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9" name=""/>
          <p:cNvSpPr/>
          <p:nvPr/>
        </p:nvSpPr>
        <p:spPr>
          <a:xfrm>
            <a:off x="5925960" y="2269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0" name=""/>
          <p:cNvSpPr/>
          <p:nvPr/>
        </p:nvSpPr>
        <p:spPr>
          <a:xfrm>
            <a:off x="5930640" y="226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1" name=""/>
          <p:cNvSpPr/>
          <p:nvPr/>
        </p:nvSpPr>
        <p:spPr>
          <a:xfrm>
            <a:off x="5935320" y="2273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2" name=""/>
          <p:cNvSpPr/>
          <p:nvPr/>
        </p:nvSpPr>
        <p:spPr>
          <a:xfrm>
            <a:off x="5940360" y="22788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3" name=""/>
          <p:cNvSpPr/>
          <p:nvPr/>
        </p:nvSpPr>
        <p:spPr>
          <a:xfrm>
            <a:off x="5949720" y="22788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4" name=""/>
          <p:cNvSpPr/>
          <p:nvPr/>
        </p:nvSpPr>
        <p:spPr>
          <a:xfrm>
            <a:off x="5959440" y="2283480"/>
            <a:ext cx="14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5" name=""/>
          <p:cNvSpPr/>
          <p:nvPr/>
        </p:nvSpPr>
        <p:spPr>
          <a:xfrm>
            <a:off x="597852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6" name=""/>
          <p:cNvSpPr/>
          <p:nvPr/>
        </p:nvSpPr>
        <p:spPr>
          <a:xfrm>
            <a:off x="5983200" y="2159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7" name=""/>
          <p:cNvSpPr/>
          <p:nvPr/>
        </p:nvSpPr>
        <p:spPr>
          <a:xfrm>
            <a:off x="5987880" y="2164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8" name=""/>
          <p:cNvSpPr/>
          <p:nvPr/>
        </p:nvSpPr>
        <p:spPr>
          <a:xfrm>
            <a:off x="59925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9" name=""/>
          <p:cNvSpPr/>
          <p:nvPr/>
        </p:nvSpPr>
        <p:spPr>
          <a:xfrm>
            <a:off x="5992560" y="21736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0" name=""/>
          <p:cNvSpPr/>
          <p:nvPr/>
        </p:nvSpPr>
        <p:spPr>
          <a:xfrm>
            <a:off x="5997600" y="217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1" name=""/>
          <p:cNvSpPr/>
          <p:nvPr/>
        </p:nvSpPr>
        <p:spPr>
          <a:xfrm>
            <a:off x="6002280" y="218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2" name=""/>
          <p:cNvSpPr/>
          <p:nvPr/>
        </p:nvSpPr>
        <p:spPr>
          <a:xfrm>
            <a:off x="6006960" y="2188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3" name=""/>
          <p:cNvSpPr/>
          <p:nvPr/>
        </p:nvSpPr>
        <p:spPr>
          <a:xfrm>
            <a:off x="6011640" y="21978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4" name=""/>
          <p:cNvSpPr/>
          <p:nvPr/>
        </p:nvSpPr>
        <p:spPr>
          <a:xfrm>
            <a:off x="6016680" y="22024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5" name=""/>
          <p:cNvSpPr/>
          <p:nvPr/>
        </p:nvSpPr>
        <p:spPr>
          <a:xfrm>
            <a:off x="6026040" y="22165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6" name=""/>
          <p:cNvSpPr/>
          <p:nvPr/>
        </p:nvSpPr>
        <p:spPr>
          <a:xfrm>
            <a:off x="6030720" y="223560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7" name=""/>
          <p:cNvSpPr/>
          <p:nvPr/>
        </p:nvSpPr>
        <p:spPr>
          <a:xfrm flipH="1">
            <a:off x="6026040" y="2273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8" name=""/>
          <p:cNvSpPr/>
          <p:nvPr/>
        </p:nvSpPr>
        <p:spPr>
          <a:xfrm flipH="1">
            <a:off x="5992560" y="2283480"/>
            <a:ext cx="334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9" name=""/>
          <p:cNvSpPr/>
          <p:nvPr/>
        </p:nvSpPr>
        <p:spPr>
          <a:xfrm flipH="1">
            <a:off x="5983200" y="2321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0" name=""/>
          <p:cNvSpPr/>
          <p:nvPr/>
        </p:nvSpPr>
        <p:spPr>
          <a:xfrm flipH="1">
            <a:off x="5945040" y="2336040"/>
            <a:ext cx="381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1" name=""/>
          <p:cNvSpPr/>
          <p:nvPr/>
        </p:nvSpPr>
        <p:spPr>
          <a:xfrm flipH="1">
            <a:off x="5921280" y="2359800"/>
            <a:ext cx="237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2" name=""/>
          <p:cNvSpPr/>
          <p:nvPr/>
        </p:nvSpPr>
        <p:spPr>
          <a:xfrm flipH="1">
            <a:off x="6336000" y="2188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3" name=""/>
          <p:cNvSpPr/>
          <p:nvPr/>
        </p:nvSpPr>
        <p:spPr>
          <a:xfrm>
            <a:off x="633600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4" name=""/>
          <p:cNvSpPr/>
          <p:nvPr/>
        </p:nvSpPr>
        <p:spPr>
          <a:xfrm>
            <a:off x="633600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5" name=""/>
          <p:cNvSpPr/>
          <p:nvPr/>
        </p:nvSpPr>
        <p:spPr>
          <a:xfrm>
            <a:off x="633600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6" name=""/>
          <p:cNvSpPr/>
          <p:nvPr/>
        </p:nvSpPr>
        <p:spPr>
          <a:xfrm flipH="1">
            <a:off x="6331320" y="220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7" name=""/>
          <p:cNvSpPr/>
          <p:nvPr/>
        </p:nvSpPr>
        <p:spPr>
          <a:xfrm>
            <a:off x="633132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8" name=""/>
          <p:cNvSpPr/>
          <p:nvPr/>
        </p:nvSpPr>
        <p:spPr>
          <a:xfrm flipH="1">
            <a:off x="6326280" y="22118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9" name=""/>
          <p:cNvSpPr/>
          <p:nvPr/>
        </p:nvSpPr>
        <p:spPr>
          <a:xfrm>
            <a:off x="632628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0" name=""/>
          <p:cNvSpPr/>
          <p:nvPr/>
        </p:nvSpPr>
        <p:spPr>
          <a:xfrm flipH="1">
            <a:off x="6321600" y="223092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1" name=""/>
          <p:cNvSpPr/>
          <p:nvPr/>
        </p:nvSpPr>
        <p:spPr>
          <a:xfrm flipH="1">
            <a:off x="6316920" y="2259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2" name=""/>
          <p:cNvSpPr/>
          <p:nvPr/>
        </p:nvSpPr>
        <p:spPr>
          <a:xfrm>
            <a:off x="6316920" y="2269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3" name=""/>
          <p:cNvSpPr/>
          <p:nvPr/>
        </p:nvSpPr>
        <p:spPr>
          <a:xfrm flipH="1">
            <a:off x="6312240" y="22788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4" name=""/>
          <p:cNvSpPr/>
          <p:nvPr/>
        </p:nvSpPr>
        <p:spPr>
          <a:xfrm>
            <a:off x="6312240" y="2302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5" name=""/>
          <p:cNvSpPr/>
          <p:nvPr/>
        </p:nvSpPr>
        <p:spPr>
          <a:xfrm>
            <a:off x="631224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6" name=""/>
          <p:cNvSpPr/>
          <p:nvPr/>
        </p:nvSpPr>
        <p:spPr>
          <a:xfrm>
            <a:off x="6312240" y="2316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7" name=""/>
          <p:cNvSpPr/>
          <p:nvPr/>
        </p:nvSpPr>
        <p:spPr>
          <a:xfrm>
            <a:off x="6312240" y="2321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8" name=""/>
          <p:cNvSpPr/>
          <p:nvPr/>
        </p:nvSpPr>
        <p:spPr>
          <a:xfrm flipV="1">
            <a:off x="6316920" y="23119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9" name=""/>
          <p:cNvSpPr/>
          <p:nvPr/>
        </p:nvSpPr>
        <p:spPr>
          <a:xfrm flipV="1">
            <a:off x="6331320" y="2307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0" name=""/>
          <p:cNvSpPr/>
          <p:nvPr/>
        </p:nvSpPr>
        <p:spPr>
          <a:xfrm flipV="1">
            <a:off x="6336000" y="22881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1" name=""/>
          <p:cNvSpPr/>
          <p:nvPr/>
        </p:nvSpPr>
        <p:spPr>
          <a:xfrm flipV="1">
            <a:off x="6345360" y="22737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2" name=""/>
          <p:cNvSpPr/>
          <p:nvPr/>
        </p:nvSpPr>
        <p:spPr>
          <a:xfrm flipV="1">
            <a:off x="6355080" y="2259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3" name=""/>
          <p:cNvSpPr/>
          <p:nvPr/>
        </p:nvSpPr>
        <p:spPr>
          <a:xfrm flipV="1">
            <a:off x="6359760" y="2250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4" name=""/>
          <p:cNvSpPr/>
          <p:nvPr/>
        </p:nvSpPr>
        <p:spPr>
          <a:xfrm flipV="1">
            <a:off x="6364440" y="222624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5" name=""/>
          <p:cNvSpPr/>
          <p:nvPr/>
        </p:nvSpPr>
        <p:spPr>
          <a:xfrm flipV="1">
            <a:off x="6374160" y="2216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6" name=""/>
          <p:cNvSpPr/>
          <p:nvPr/>
        </p:nvSpPr>
        <p:spPr>
          <a:xfrm flipV="1">
            <a:off x="63788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7" name=""/>
          <p:cNvSpPr/>
          <p:nvPr/>
        </p:nvSpPr>
        <p:spPr>
          <a:xfrm flipV="1">
            <a:off x="6378840" y="2197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8" name=""/>
          <p:cNvSpPr/>
          <p:nvPr/>
        </p:nvSpPr>
        <p:spPr>
          <a:xfrm>
            <a:off x="6378840" y="2197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9" name=""/>
          <p:cNvSpPr/>
          <p:nvPr/>
        </p:nvSpPr>
        <p:spPr>
          <a:xfrm>
            <a:off x="63788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0" name=""/>
          <p:cNvSpPr/>
          <p:nvPr/>
        </p:nvSpPr>
        <p:spPr>
          <a:xfrm flipH="1">
            <a:off x="637416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1" name=""/>
          <p:cNvSpPr/>
          <p:nvPr/>
        </p:nvSpPr>
        <p:spPr>
          <a:xfrm>
            <a:off x="637416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2" name=""/>
          <p:cNvSpPr/>
          <p:nvPr/>
        </p:nvSpPr>
        <p:spPr>
          <a:xfrm>
            <a:off x="637416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3" name=""/>
          <p:cNvSpPr/>
          <p:nvPr/>
        </p:nvSpPr>
        <p:spPr>
          <a:xfrm>
            <a:off x="637416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4" name=""/>
          <p:cNvSpPr/>
          <p:nvPr/>
        </p:nvSpPr>
        <p:spPr>
          <a:xfrm>
            <a:off x="637416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5" name=""/>
          <p:cNvSpPr/>
          <p:nvPr/>
        </p:nvSpPr>
        <p:spPr>
          <a:xfrm>
            <a:off x="6374160" y="225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6" name=""/>
          <p:cNvSpPr/>
          <p:nvPr/>
        </p:nvSpPr>
        <p:spPr>
          <a:xfrm>
            <a:off x="6374160" y="2259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7" name=""/>
          <p:cNvSpPr/>
          <p:nvPr/>
        </p:nvSpPr>
        <p:spPr>
          <a:xfrm>
            <a:off x="6374160" y="2269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8" name=""/>
          <p:cNvSpPr/>
          <p:nvPr/>
        </p:nvSpPr>
        <p:spPr>
          <a:xfrm>
            <a:off x="6374160" y="2283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9" name=""/>
          <p:cNvSpPr/>
          <p:nvPr/>
        </p:nvSpPr>
        <p:spPr>
          <a:xfrm>
            <a:off x="637416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0" name=""/>
          <p:cNvSpPr/>
          <p:nvPr/>
        </p:nvSpPr>
        <p:spPr>
          <a:xfrm>
            <a:off x="6378840" y="2288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1" name=""/>
          <p:cNvSpPr/>
          <p:nvPr/>
        </p:nvSpPr>
        <p:spPr>
          <a:xfrm>
            <a:off x="6383520" y="2297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2" name=""/>
          <p:cNvSpPr/>
          <p:nvPr/>
        </p:nvSpPr>
        <p:spPr>
          <a:xfrm>
            <a:off x="638856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3" name=""/>
          <p:cNvSpPr/>
          <p:nvPr/>
        </p:nvSpPr>
        <p:spPr>
          <a:xfrm>
            <a:off x="6393240" y="22978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4" name=""/>
          <p:cNvSpPr/>
          <p:nvPr/>
        </p:nvSpPr>
        <p:spPr>
          <a:xfrm flipV="1">
            <a:off x="6402600" y="229284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5" name=""/>
          <p:cNvSpPr/>
          <p:nvPr/>
        </p:nvSpPr>
        <p:spPr>
          <a:xfrm flipV="1">
            <a:off x="6417000" y="228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6" name=""/>
          <p:cNvSpPr/>
          <p:nvPr/>
        </p:nvSpPr>
        <p:spPr>
          <a:xfrm flipV="1">
            <a:off x="6421680" y="227376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7" name=""/>
          <p:cNvSpPr/>
          <p:nvPr/>
        </p:nvSpPr>
        <p:spPr>
          <a:xfrm flipV="1">
            <a:off x="6445440" y="22644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8" name=""/>
          <p:cNvSpPr/>
          <p:nvPr/>
        </p:nvSpPr>
        <p:spPr>
          <a:xfrm flipV="1">
            <a:off x="6450480" y="224064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9" name=""/>
          <p:cNvSpPr/>
          <p:nvPr/>
        </p:nvSpPr>
        <p:spPr>
          <a:xfrm flipV="1">
            <a:off x="6469560" y="2235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0" name=""/>
          <p:cNvSpPr/>
          <p:nvPr/>
        </p:nvSpPr>
        <p:spPr>
          <a:xfrm flipV="1">
            <a:off x="6474240" y="22215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1" name=""/>
          <p:cNvSpPr/>
          <p:nvPr/>
        </p:nvSpPr>
        <p:spPr>
          <a:xfrm flipV="1">
            <a:off x="648360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2" name=""/>
          <p:cNvSpPr/>
          <p:nvPr/>
        </p:nvSpPr>
        <p:spPr>
          <a:xfrm flipV="1">
            <a:off x="6483600" y="2211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3" name=""/>
          <p:cNvSpPr/>
          <p:nvPr/>
        </p:nvSpPr>
        <p:spPr>
          <a:xfrm flipV="1">
            <a:off x="6488640" y="2202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4" name=""/>
          <p:cNvSpPr/>
          <p:nvPr/>
        </p:nvSpPr>
        <p:spPr>
          <a:xfrm flipV="1">
            <a:off x="648864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5" name=""/>
          <p:cNvSpPr/>
          <p:nvPr/>
        </p:nvSpPr>
        <p:spPr>
          <a:xfrm flipH="1">
            <a:off x="6478920" y="21978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6" name=""/>
          <p:cNvSpPr/>
          <p:nvPr/>
        </p:nvSpPr>
        <p:spPr>
          <a:xfrm flipH="1">
            <a:off x="6474240" y="219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7" name=""/>
          <p:cNvSpPr/>
          <p:nvPr/>
        </p:nvSpPr>
        <p:spPr>
          <a:xfrm flipH="1">
            <a:off x="6464520" y="2202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8" name=""/>
          <p:cNvSpPr/>
          <p:nvPr/>
        </p:nvSpPr>
        <p:spPr>
          <a:xfrm flipH="1">
            <a:off x="6459840" y="2202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9" name=""/>
          <p:cNvSpPr/>
          <p:nvPr/>
        </p:nvSpPr>
        <p:spPr>
          <a:xfrm flipH="1">
            <a:off x="6455160" y="2202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0" name=""/>
          <p:cNvSpPr/>
          <p:nvPr/>
        </p:nvSpPr>
        <p:spPr>
          <a:xfrm flipH="1">
            <a:off x="6450480" y="220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1" name=""/>
          <p:cNvSpPr/>
          <p:nvPr/>
        </p:nvSpPr>
        <p:spPr>
          <a:xfrm flipH="1">
            <a:off x="6445440" y="2207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2" name=""/>
          <p:cNvSpPr/>
          <p:nvPr/>
        </p:nvSpPr>
        <p:spPr>
          <a:xfrm>
            <a:off x="644544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3" name=""/>
          <p:cNvSpPr/>
          <p:nvPr/>
        </p:nvSpPr>
        <p:spPr>
          <a:xfrm>
            <a:off x="64454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4" name=""/>
          <p:cNvSpPr/>
          <p:nvPr/>
        </p:nvSpPr>
        <p:spPr>
          <a:xfrm flipH="1">
            <a:off x="644076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5" name=""/>
          <p:cNvSpPr/>
          <p:nvPr/>
        </p:nvSpPr>
        <p:spPr>
          <a:xfrm>
            <a:off x="644076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6" name=""/>
          <p:cNvSpPr/>
          <p:nvPr/>
        </p:nvSpPr>
        <p:spPr>
          <a:xfrm>
            <a:off x="6440760" y="223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7" name=""/>
          <p:cNvSpPr/>
          <p:nvPr/>
        </p:nvSpPr>
        <p:spPr>
          <a:xfrm>
            <a:off x="644076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8" name=""/>
          <p:cNvSpPr/>
          <p:nvPr/>
        </p:nvSpPr>
        <p:spPr>
          <a:xfrm>
            <a:off x="6440760" y="225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9" name=""/>
          <p:cNvSpPr/>
          <p:nvPr/>
        </p:nvSpPr>
        <p:spPr>
          <a:xfrm>
            <a:off x="6440760" y="2259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0" name=""/>
          <p:cNvSpPr/>
          <p:nvPr/>
        </p:nvSpPr>
        <p:spPr>
          <a:xfrm>
            <a:off x="6440760" y="2269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1" name=""/>
          <p:cNvSpPr/>
          <p:nvPr/>
        </p:nvSpPr>
        <p:spPr>
          <a:xfrm>
            <a:off x="6445440" y="22881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2" name=""/>
          <p:cNvSpPr/>
          <p:nvPr/>
        </p:nvSpPr>
        <p:spPr>
          <a:xfrm>
            <a:off x="6455160" y="230724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3" name=""/>
          <p:cNvSpPr/>
          <p:nvPr/>
        </p:nvSpPr>
        <p:spPr>
          <a:xfrm>
            <a:off x="6469560" y="23169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4" name=""/>
          <p:cNvSpPr/>
          <p:nvPr/>
        </p:nvSpPr>
        <p:spPr>
          <a:xfrm>
            <a:off x="6474240" y="232164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5" name=""/>
          <p:cNvSpPr/>
          <p:nvPr/>
        </p:nvSpPr>
        <p:spPr>
          <a:xfrm flipV="1">
            <a:off x="6498000" y="2302560"/>
            <a:ext cx="381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6" name=""/>
          <p:cNvSpPr/>
          <p:nvPr/>
        </p:nvSpPr>
        <p:spPr>
          <a:xfrm>
            <a:off x="6569640" y="2221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7" name=""/>
          <p:cNvSpPr/>
          <p:nvPr/>
        </p:nvSpPr>
        <p:spPr>
          <a:xfrm>
            <a:off x="656964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8" name=""/>
          <p:cNvSpPr/>
          <p:nvPr/>
        </p:nvSpPr>
        <p:spPr>
          <a:xfrm flipV="1">
            <a:off x="656964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9" name=""/>
          <p:cNvSpPr/>
          <p:nvPr/>
        </p:nvSpPr>
        <p:spPr>
          <a:xfrm>
            <a:off x="656964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0" name=""/>
          <p:cNvSpPr/>
          <p:nvPr/>
        </p:nvSpPr>
        <p:spPr>
          <a:xfrm flipH="1">
            <a:off x="6564960" y="223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1" name=""/>
          <p:cNvSpPr/>
          <p:nvPr/>
        </p:nvSpPr>
        <p:spPr>
          <a:xfrm>
            <a:off x="656496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2" name=""/>
          <p:cNvSpPr/>
          <p:nvPr/>
        </p:nvSpPr>
        <p:spPr>
          <a:xfrm>
            <a:off x="656496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3" name=""/>
          <p:cNvSpPr/>
          <p:nvPr/>
        </p:nvSpPr>
        <p:spPr>
          <a:xfrm>
            <a:off x="656496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4" name=""/>
          <p:cNvSpPr/>
          <p:nvPr/>
        </p:nvSpPr>
        <p:spPr>
          <a:xfrm>
            <a:off x="656496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5" name=""/>
          <p:cNvSpPr/>
          <p:nvPr/>
        </p:nvSpPr>
        <p:spPr>
          <a:xfrm flipH="1">
            <a:off x="6559920" y="2254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6" name=""/>
          <p:cNvSpPr/>
          <p:nvPr/>
        </p:nvSpPr>
        <p:spPr>
          <a:xfrm>
            <a:off x="6559920" y="226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7" name=""/>
          <p:cNvSpPr/>
          <p:nvPr/>
        </p:nvSpPr>
        <p:spPr>
          <a:xfrm>
            <a:off x="655992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8" name=""/>
          <p:cNvSpPr/>
          <p:nvPr/>
        </p:nvSpPr>
        <p:spPr>
          <a:xfrm>
            <a:off x="6559920" y="22788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9" name=""/>
          <p:cNvSpPr/>
          <p:nvPr/>
        </p:nvSpPr>
        <p:spPr>
          <a:xfrm flipV="1">
            <a:off x="6559920" y="2288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0" name=""/>
          <p:cNvSpPr/>
          <p:nvPr/>
        </p:nvSpPr>
        <p:spPr>
          <a:xfrm flipV="1">
            <a:off x="6559920" y="22737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1" name=""/>
          <p:cNvSpPr/>
          <p:nvPr/>
        </p:nvSpPr>
        <p:spPr>
          <a:xfrm flipV="1">
            <a:off x="6564960" y="226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2" name=""/>
          <p:cNvSpPr/>
          <p:nvPr/>
        </p:nvSpPr>
        <p:spPr>
          <a:xfrm flipV="1">
            <a:off x="6569640" y="2254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3" name=""/>
          <p:cNvSpPr/>
          <p:nvPr/>
        </p:nvSpPr>
        <p:spPr>
          <a:xfrm flipV="1">
            <a:off x="6574320" y="2245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4" name=""/>
          <p:cNvSpPr/>
          <p:nvPr/>
        </p:nvSpPr>
        <p:spPr>
          <a:xfrm flipV="1">
            <a:off x="6579000" y="22309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5" name=""/>
          <p:cNvSpPr/>
          <p:nvPr/>
        </p:nvSpPr>
        <p:spPr>
          <a:xfrm flipV="1">
            <a:off x="6584040" y="218808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6" name=""/>
          <p:cNvSpPr/>
          <p:nvPr/>
        </p:nvSpPr>
        <p:spPr>
          <a:xfrm flipV="1">
            <a:off x="6603120" y="2178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7" name=""/>
          <p:cNvSpPr/>
          <p:nvPr/>
        </p:nvSpPr>
        <p:spPr>
          <a:xfrm flipV="1">
            <a:off x="6603120" y="2169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8" name=""/>
          <p:cNvSpPr/>
          <p:nvPr/>
        </p:nvSpPr>
        <p:spPr>
          <a:xfrm flipV="1">
            <a:off x="6607800" y="21596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9" name=""/>
          <p:cNvSpPr/>
          <p:nvPr/>
        </p:nvSpPr>
        <p:spPr>
          <a:xfrm>
            <a:off x="6617160" y="215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0" name=""/>
          <p:cNvSpPr/>
          <p:nvPr/>
        </p:nvSpPr>
        <p:spPr>
          <a:xfrm>
            <a:off x="6621840" y="21596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1" name=""/>
          <p:cNvSpPr/>
          <p:nvPr/>
        </p:nvSpPr>
        <p:spPr>
          <a:xfrm>
            <a:off x="662688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2" name=""/>
          <p:cNvSpPr/>
          <p:nvPr/>
        </p:nvSpPr>
        <p:spPr>
          <a:xfrm>
            <a:off x="6626880" y="2169000"/>
            <a:ext cx="46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3" name=""/>
          <p:cNvSpPr/>
          <p:nvPr/>
        </p:nvSpPr>
        <p:spPr>
          <a:xfrm>
            <a:off x="663156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4" name=""/>
          <p:cNvSpPr/>
          <p:nvPr/>
        </p:nvSpPr>
        <p:spPr>
          <a:xfrm>
            <a:off x="6631560" y="22309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5" name=""/>
          <p:cNvSpPr/>
          <p:nvPr/>
        </p:nvSpPr>
        <p:spPr>
          <a:xfrm>
            <a:off x="6631560" y="2264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6" name=""/>
          <p:cNvSpPr/>
          <p:nvPr/>
        </p:nvSpPr>
        <p:spPr>
          <a:xfrm>
            <a:off x="663156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7" name=""/>
          <p:cNvSpPr/>
          <p:nvPr/>
        </p:nvSpPr>
        <p:spPr>
          <a:xfrm>
            <a:off x="663156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8" name=""/>
          <p:cNvSpPr/>
          <p:nvPr/>
        </p:nvSpPr>
        <p:spPr>
          <a:xfrm>
            <a:off x="6636240" y="2283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9" name=""/>
          <p:cNvSpPr/>
          <p:nvPr/>
        </p:nvSpPr>
        <p:spPr>
          <a:xfrm>
            <a:off x="664596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0" name=""/>
          <p:cNvSpPr/>
          <p:nvPr/>
        </p:nvSpPr>
        <p:spPr>
          <a:xfrm flipV="1">
            <a:off x="6650640" y="228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1" name=""/>
          <p:cNvSpPr/>
          <p:nvPr/>
        </p:nvSpPr>
        <p:spPr>
          <a:xfrm flipV="1">
            <a:off x="6655320" y="22690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2" name=""/>
          <p:cNvSpPr/>
          <p:nvPr/>
        </p:nvSpPr>
        <p:spPr>
          <a:xfrm flipV="1">
            <a:off x="6674400" y="225972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3" name=""/>
          <p:cNvSpPr/>
          <p:nvPr/>
        </p:nvSpPr>
        <p:spPr>
          <a:xfrm flipV="1">
            <a:off x="6684120" y="224064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4" name=""/>
          <p:cNvSpPr/>
          <p:nvPr/>
        </p:nvSpPr>
        <p:spPr>
          <a:xfrm flipV="1">
            <a:off x="6703200" y="2230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5" name=""/>
          <p:cNvSpPr/>
          <p:nvPr/>
        </p:nvSpPr>
        <p:spPr>
          <a:xfrm flipV="1">
            <a:off x="6707880" y="22165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6" name=""/>
          <p:cNvSpPr/>
          <p:nvPr/>
        </p:nvSpPr>
        <p:spPr>
          <a:xfrm flipV="1">
            <a:off x="67172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7" name=""/>
          <p:cNvSpPr/>
          <p:nvPr/>
        </p:nvSpPr>
        <p:spPr>
          <a:xfrm>
            <a:off x="6717240" y="2211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8" name=""/>
          <p:cNvSpPr/>
          <p:nvPr/>
        </p:nvSpPr>
        <p:spPr>
          <a:xfrm flipV="1">
            <a:off x="6722280" y="2202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9" name=""/>
          <p:cNvSpPr/>
          <p:nvPr/>
        </p:nvSpPr>
        <p:spPr>
          <a:xfrm>
            <a:off x="672228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0" name=""/>
          <p:cNvSpPr/>
          <p:nvPr/>
        </p:nvSpPr>
        <p:spPr>
          <a:xfrm flipH="1">
            <a:off x="6717240" y="2207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1" name=""/>
          <p:cNvSpPr/>
          <p:nvPr/>
        </p:nvSpPr>
        <p:spPr>
          <a:xfrm>
            <a:off x="671724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2" name=""/>
          <p:cNvSpPr/>
          <p:nvPr/>
        </p:nvSpPr>
        <p:spPr>
          <a:xfrm flipH="1">
            <a:off x="671256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3" name=""/>
          <p:cNvSpPr/>
          <p:nvPr/>
        </p:nvSpPr>
        <p:spPr>
          <a:xfrm>
            <a:off x="671256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4" name=""/>
          <p:cNvSpPr/>
          <p:nvPr/>
        </p:nvSpPr>
        <p:spPr>
          <a:xfrm flipH="1">
            <a:off x="6707880" y="2221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5" name=""/>
          <p:cNvSpPr/>
          <p:nvPr/>
        </p:nvSpPr>
        <p:spPr>
          <a:xfrm flipH="1">
            <a:off x="6703200" y="223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6" name=""/>
          <p:cNvSpPr/>
          <p:nvPr/>
        </p:nvSpPr>
        <p:spPr>
          <a:xfrm>
            <a:off x="670320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7" name=""/>
          <p:cNvSpPr/>
          <p:nvPr/>
        </p:nvSpPr>
        <p:spPr>
          <a:xfrm>
            <a:off x="6703200" y="22453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8" name=""/>
          <p:cNvSpPr/>
          <p:nvPr/>
        </p:nvSpPr>
        <p:spPr>
          <a:xfrm flipH="1">
            <a:off x="6698160" y="2259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9" name=""/>
          <p:cNvSpPr/>
          <p:nvPr/>
        </p:nvSpPr>
        <p:spPr>
          <a:xfrm>
            <a:off x="6698160" y="226440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0" name=""/>
          <p:cNvSpPr/>
          <p:nvPr/>
        </p:nvSpPr>
        <p:spPr>
          <a:xfrm flipH="1">
            <a:off x="6693480" y="2297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1" name=""/>
          <p:cNvSpPr/>
          <p:nvPr/>
        </p:nvSpPr>
        <p:spPr>
          <a:xfrm>
            <a:off x="6693480" y="23072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2" name=""/>
          <p:cNvSpPr/>
          <p:nvPr/>
        </p:nvSpPr>
        <p:spPr>
          <a:xfrm>
            <a:off x="6693480" y="232164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3" name=""/>
          <p:cNvSpPr/>
          <p:nvPr/>
        </p:nvSpPr>
        <p:spPr>
          <a:xfrm flipH="1">
            <a:off x="6688800" y="235008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4" name=""/>
          <p:cNvSpPr/>
          <p:nvPr/>
        </p:nvSpPr>
        <p:spPr>
          <a:xfrm>
            <a:off x="6688800" y="2373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5" name=""/>
          <p:cNvSpPr/>
          <p:nvPr/>
        </p:nvSpPr>
        <p:spPr>
          <a:xfrm>
            <a:off x="6688800" y="23835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6" name=""/>
          <p:cNvSpPr/>
          <p:nvPr/>
        </p:nvSpPr>
        <p:spPr>
          <a:xfrm>
            <a:off x="668880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7" name=""/>
          <p:cNvSpPr/>
          <p:nvPr/>
        </p:nvSpPr>
        <p:spPr>
          <a:xfrm flipV="1">
            <a:off x="6688800" y="2407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8" name=""/>
          <p:cNvSpPr/>
          <p:nvPr/>
        </p:nvSpPr>
        <p:spPr>
          <a:xfrm flipV="1">
            <a:off x="6688800" y="2392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9" name=""/>
          <p:cNvSpPr/>
          <p:nvPr/>
        </p:nvSpPr>
        <p:spPr>
          <a:xfrm flipV="1">
            <a:off x="6693480" y="23788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0" name=""/>
          <p:cNvSpPr/>
          <p:nvPr/>
        </p:nvSpPr>
        <p:spPr>
          <a:xfrm flipV="1">
            <a:off x="6698160" y="23691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1" name=""/>
          <p:cNvSpPr/>
          <p:nvPr/>
        </p:nvSpPr>
        <p:spPr>
          <a:xfrm flipV="1">
            <a:off x="6703200" y="2326320"/>
            <a:ext cx="93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2" name=""/>
          <p:cNvSpPr/>
          <p:nvPr/>
        </p:nvSpPr>
        <p:spPr>
          <a:xfrm flipV="1">
            <a:off x="6712560" y="2311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3" name=""/>
          <p:cNvSpPr/>
          <p:nvPr/>
        </p:nvSpPr>
        <p:spPr>
          <a:xfrm flipV="1">
            <a:off x="6717240" y="22978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4" name=""/>
          <p:cNvSpPr/>
          <p:nvPr/>
        </p:nvSpPr>
        <p:spPr>
          <a:xfrm flipV="1">
            <a:off x="6726960" y="2240640"/>
            <a:ext cx="1908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5" name=""/>
          <p:cNvSpPr/>
          <p:nvPr/>
        </p:nvSpPr>
        <p:spPr>
          <a:xfrm flipV="1">
            <a:off x="6746040" y="22262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6" name=""/>
          <p:cNvSpPr/>
          <p:nvPr/>
        </p:nvSpPr>
        <p:spPr>
          <a:xfrm flipV="1">
            <a:off x="6750720" y="218808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7" name=""/>
          <p:cNvSpPr/>
          <p:nvPr/>
        </p:nvSpPr>
        <p:spPr>
          <a:xfrm flipV="1">
            <a:off x="6765120" y="218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8" name=""/>
          <p:cNvSpPr/>
          <p:nvPr/>
        </p:nvSpPr>
        <p:spPr>
          <a:xfrm flipV="1">
            <a:off x="6769800" y="217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9" name=""/>
          <p:cNvSpPr/>
          <p:nvPr/>
        </p:nvSpPr>
        <p:spPr>
          <a:xfrm>
            <a:off x="6774480" y="2178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0" name=""/>
          <p:cNvSpPr/>
          <p:nvPr/>
        </p:nvSpPr>
        <p:spPr>
          <a:xfrm>
            <a:off x="6779160" y="21787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1" name=""/>
          <p:cNvSpPr/>
          <p:nvPr/>
        </p:nvSpPr>
        <p:spPr>
          <a:xfrm>
            <a:off x="678420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2" name=""/>
          <p:cNvSpPr/>
          <p:nvPr/>
        </p:nvSpPr>
        <p:spPr>
          <a:xfrm>
            <a:off x="678420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3" name=""/>
          <p:cNvSpPr/>
          <p:nvPr/>
        </p:nvSpPr>
        <p:spPr>
          <a:xfrm flipH="1">
            <a:off x="6779160" y="21927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4" name=""/>
          <p:cNvSpPr/>
          <p:nvPr/>
        </p:nvSpPr>
        <p:spPr>
          <a:xfrm>
            <a:off x="677916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5" name=""/>
          <p:cNvSpPr/>
          <p:nvPr/>
        </p:nvSpPr>
        <p:spPr>
          <a:xfrm>
            <a:off x="677916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6" name=""/>
          <p:cNvSpPr/>
          <p:nvPr/>
        </p:nvSpPr>
        <p:spPr>
          <a:xfrm>
            <a:off x="677916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7" name=""/>
          <p:cNvSpPr/>
          <p:nvPr/>
        </p:nvSpPr>
        <p:spPr>
          <a:xfrm>
            <a:off x="677916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8" name=""/>
          <p:cNvSpPr/>
          <p:nvPr/>
        </p:nvSpPr>
        <p:spPr>
          <a:xfrm flipH="1">
            <a:off x="6774480" y="2235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9" name=""/>
          <p:cNvSpPr/>
          <p:nvPr/>
        </p:nvSpPr>
        <p:spPr>
          <a:xfrm>
            <a:off x="677448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0" name=""/>
          <p:cNvSpPr/>
          <p:nvPr/>
        </p:nvSpPr>
        <p:spPr>
          <a:xfrm>
            <a:off x="6774480" y="2259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1" name=""/>
          <p:cNvSpPr/>
          <p:nvPr/>
        </p:nvSpPr>
        <p:spPr>
          <a:xfrm>
            <a:off x="6774480" y="2264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2" name=""/>
          <p:cNvSpPr/>
          <p:nvPr/>
        </p:nvSpPr>
        <p:spPr>
          <a:xfrm>
            <a:off x="6779160" y="2273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3" name=""/>
          <p:cNvSpPr/>
          <p:nvPr/>
        </p:nvSpPr>
        <p:spPr>
          <a:xfrm>
            <a:off x="678420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4" name=""/>
          <p:cNvSpPr/>
          <p:nvPr/>
        </p:nvSpPr>
        <p:spPr>
          <a:xfrm>
            <a:off x="6788880" y="22788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5" name=""/>
          <p:cNvSpPr/>
          <p:nvPr/>
        </p:nvSpPr>
        <p:spPr>
          <a:xfrm flipV="1">
            <a:off x="6803280" y="2278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6" name=""/>
          <p:cNvSpPr/>
          <p:nvPr/>
        </p:nvSpPr>
        <p:spPr>
          <a:xfrm>
            <a:off x="6812640" y="2278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7" name=""/>
          <p:cNvSpPr/>
          <p:nvPr/>
        </p:nvSpPr>
        <p:spPr>
          <a:xfrm flipV="1">
            <a:off x="6817320" y="22737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8" name=""/>
          <p:cNvSpPr/>
          <p:nvPr/>
        </p:nvSpPr>
        <p:spPr>
          <a:xfrm flipV="1">
            <a:off x="6822360" y="225972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9" name=""/>
          <p:cNvSpPr/>
          <p:nvPr/>
        </p:nvSpPr>
        <p:spPr>
          <a:xfrm flipV="1">
            <a:off x="6836400" y="2254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0" name=""/>
          <p:cNvSpPr/>
          <p:nvPr/>
        </p:nvSpPr>
        <p:spPr>
          <a:xfrm flipV="1">
            <a:off x="6836400" y="2250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1" name=""/>
          <p:cNvSpPr/>
          <p:nvPr/>
        </p:nvSpPr>
        <p:spPr>
          <a:xfrm flipV="1">
            <a:off x="684144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2" name=""/>
          <p:cNvSpPr/>
          <p:nvPr/>
        </p:nvSpPr>
        <p:spPr>
          <a:xfrm flipV="1">
            <a:off x="6841440" y="2235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3" name=""/>
          <p:cNvSpPr/>
          <p:nvPr/>
        </p:nvSpPr>
        <p:spPr>
          <a:xfrm flipV="1">
            <a:off x="6846120" y="22215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4" name=""/>
          <p:cNvSpPr/>
          <p:nvPr/>
        </p:nvSpPr>
        <p:spPr>
          <a:xfrm flipV="1">
            <a:off x="6846120" y="21927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5" name=""/>
          <p:cNvSpPr/>
          <p:nvPr/>
        </p:nvSpPr>
        <p:spPr>
          <a:xfrm flipH="1" flipV="1">
            <a:off x="6846120" y="2178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6" name=""/>
          <p:cNvSpPr/>
          <p:nvPr/>
        </p:nvSpPr>
        <p:spPr>
          <a:xfrm flipV="1">
            <a:off x="684612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7" name=""/>
          <p:cNvSpPr/>
          <p:nvPr/>
        </p:nvSpPr>
        <p:spPr>
          <a:xfrm flipV="1">
            <a:off x="6846120" y="2164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8" name=""/>
          <p:cNvSpPr/>
          <p:nvPr/>
        </p:nvSpPr>
        <p:spPr>
          <a:xfrm flipH="1">
            <a:off x="6841440" y="2164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9" name=""/>
          <p:cNvSpPr/>
          <p:nvPr/>
        </p:nvSpPr>
        <p:spPr>
          <a:xfrm flipH="1">
            <a:off x="6836400" y="21690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0" name=""/>
          <p:cNvSpPr/>
          <p:nvPr/>
        </p:nvSpPr>
        <p:spPr>
          <a:xfrm>
            <a:off x="683640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1" name=""/>
          <p:cNvSpPr/>
          <p:nvPr/>
        </p:nvSpPr>
        <p:spPr>
          <a:xfrm flipH="1">
            <a:off x="6831720" y="2183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2" name=""/>
          <p:cNvSpPr/>
          <p:nvPr/>
        </p:nvSpPr>
        <p:spPr>
          <a:xfrm flipH="1">
            <a:off x="6827040" y="219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3" name=""/>
          <p:cNvSpPr/>
          <p:nvPr/>
        </p:nvSpPr>
        <p:spPr>
          <a:xfrm flipH="1">
            <a:off x="6822360" y="2197800"/>
            <a:ext cx="468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4" name=""/>
          <p:cNvSpPr/>
          <p:nvPr/>
        </p:nvSpPr>
        <p:spPr>
          <a:xfrm flipH="1">
            <a:off x="6812640" y="221652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5" name=""/>
          <p:cNvSpPr/>
          <p:nvPr/>
        </p:nvSpPr>
        <p:spPr>
          <a:xfrm flipH="1">
            <a:off x="6807960" y="223560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6" name=""/>
          <p:cNvSpPr/>
          <p:nvPr/>
        </p:nvSpPr>
        <p:spPr>
          <a:xfrm>
            <a:off x="6807960" y="2269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7" name=""/>
          <p:cNvSpPr/>
          <p:nvPr/>
        </p:nvSpPr>
        <p:spPr>
          <a:xfrm>
            <a:off x="6807960" y="2278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8" name=""/>
          <p:cNvSpPr/>
          <p:nvPr/>
        </p:nvSpPr>
        <p:spPr>
          <a:xfrm>
            <a:off x="6817320" y="2288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9" name=""/>
          <p:cNvSpPr/>
          <p:nvPr/>
        </p:nvSpPr>
        <p:spPr>
          <a:xfrm>
            <a:off x="6822360" y="22881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0" name=""/>
          <p:cNvSpPr/>
          <p:nvPr/>
        </p:nvSpPr>
        <p:spPr>
          <a:xfrm flipV="1">
            <a:off x="6846120" y="22834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1" name=""/>
          <p:cNvSpPr/>
          <p:nvPr/>
        </p:nvSpPr>
        <p:spPr>
          <a:xfrm flipH="1">
            <a:off x="6912720" y="2221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2" name=""/>
          <p:cNvSpPr/>
          <p:nvPr/>
        </p:nvSpPr>
        <p:spPr>
          <a:xfrm>
            <a:off x="691272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3" name=""/>
          <p:cNvSpPr/>
          <p:nvPr/>
        </p:nvSpPr>
        <p:spPr>
          <a:xfrm>
            <a:off x="6912720" y="223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4" name=""/>
          <p:cNvSpPr/>
          <p:nvPr/>
        </p:nvSpPr>
        <p:spPr>
          <a:xfrm>
            <a:off x="691272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5" name=""/>
          <p:cNvSpPr/>
          <p:nvPr/>
        </p:nvSpPr>
        <p:spPr>
          <a:xfrm flipH="1">
            <a:off x="6903360" y="224532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6" name=""/>
          <p:cNvSpPr/>
          <p:nvPr/>
        </p:nvSpPr>
        <p:spPr>
          <a:xfrm>
            <a:off x="6903360" y="22834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7" name=""/>
          <p:cNvSpPr/>
          <p:nvPr/>
        </p:nvSpPr>
        <p:spPr>
          <a:xfrm flipH="1">
            <a:off x="6898680" y="22978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8" name=""/>
          <p:cNvSpPr/>
          <p:nvPr/>
        </p:nvSpPr>
        <p:spPr>
          <a:xfrm flipH="1">
            <a:off x="6893640" y="2307240"/>
            <a:ext cx="504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9" name=""/>
          <p:cNvSpPr/>
          <p:nvPr/>
        </p:nvSpPr>
        <p:spPr>
          <a:xfrm>
            <a:off x="6893640" y="2340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0" name=""/>
          <p:cNvSpPr/>
          <p:nvPr/>
        </p:nvSpPr>
        <p:spPr>
          <a:xfrm>
            <a:off x="6893640" y="2350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1" name=""/>
          <p:cNvSpPr/>
          <p:nvPr/>
        </p:nvSpPr>
        <p:spPr>
          <a:xfrm>
            <a:off x="6893640" y="2359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2" name=""/>
          <p:cNvSpPr/>
          <p:nvPr/>
        </p:nvSpPr>
        <p:spPr>
          <a:xfrm>
            <a:off x="6893640" y="236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3" name=""/>
          <p:cNvSpPr/>
          <p:nvPr/>
        </p:nvSpPr>
        <p:spPr>
          <a:xfrm flipV="1">
            <a:off x="6893640" y="2364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4" name=""/>
          <p:cNvSpPr/>
          <p:nvPr/>
        </p:nvSpPr>
        <p:spPr>
          <a:xfrm flipV="1">
            <a:off x="6893640" y="23500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5" name=""/>
          <p:cNvSpPr/>
          <p:nvPr/>
        </p:nvSpPr>
        <p:spPr>
          <a:xfrm flipV="1">
            <a:off x="6898680" y="2340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6" name=""/>
          <p:cNvSpPr/>
          <p:nvPr/>
        </p:nvSpPr>
        <p:spPr>
          <a:xfrm flipV="1">
            <a:off x="6903360" y="2292840"/>
            <a:ext cx="1440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7" name=""/>
          <p:cNvSpPr/>
          <p:nvPr/>
        </p:nvSpPr>
        <p:spPr>
          <a:xfrm flipV="1">
            <a:off x="6917760" y="2259720"/>
            <a:ext cx="93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8" name=""/>
          <p:cNvSpPr/>
          <p:nvPr/>
        </p:nvSpPr>
        <p:spPr>
          <a:xfrm flipV="1">
            <a:off x="6927120" y="2245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9" name=""/>
          <p:cNvSpPr/>
          <p:nvPr/>
        </p:nvSpPr>
        <p:spPr>
          <a:xfrm flipV="1">
            <a:off x="6931800" y="2192760"/>
            <a:ext cx="190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0" name=""/>
          <p:cNvSpPr/>
          <p:nvPr/>
        </p:nvSpPr>
        <p:spPr>
          <a:xfrm flipV="1">
            <a:off x="6950880" y="21787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1" name=""/>
          <p:cNvSpPr/>
          <p:nvPr/>
        </p:nvSpPr>
        <p:spPr>
          <a:xfrm flipV="1">
            <a:off x="6950880" y="2169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2" name=""/>
          <p:cNvSpPr/>
          <p:nvPr/>
        </p:nvSpPr>
        <p:spPr>
          <a:xfrm flipV="1">
            <a:off x="6955560" y="21596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3" name=""/>
          <p:cNvSpPr/>
          <p:nvPr/>
        </p:nvSpPr>
        <p:spPr>
          <a:xfrm flipV="1">
            <a:off x="6960600" y="21405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4" name=""/>
          <p:cNvSpPr/>
          <p:nvPr/>
        </p:nvSpPr>
        <p:spPr>
          <a:xfrm>
            <a:off x="6969960" y="2140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5" name=""/>
          <p:cNvSpPr/>
          <p:nvPr/>
        </p:nvSpPr>
        <p:spPr>
          <a:xfrm>
            <a:off x="6974640" y="21405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6" name=""/>
          <p:cNvSpPr/>
          <p:nvPr/>
        </p:nvSpPr>
        <p:spPr>
          <a:xfrm>
            <a:off x="6984360" y="214992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7" name=""/>
          <p:cNvSpPr/>
          <p:nvPr/>
        </p:nvSpPr>
        <p:spPr>
          <a:xfrm>
            <a:off x="698436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8" name=""/>
          <p:cNvSpPr/>
          <p:nvPr/>
        </p:nvSpPr>
        <p:spPr>
          <a:xfrm>
            <a:off x="6984360" y="2188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9" name=""/>
          <p:cNvSpPr/>
          <p:nvPr/>
        </p:nvSpPr>
        <p:spPr>
          <a:xfrm>
            <a:off x="6984360" y="219780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0" name=""/>
          <p:cNvSpPr/>
          <p:nvPr/>
        </p:nvSpPr>
        <p:spPr>
          <a:xfrm>
            <a:off x="6984360" y="2226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1" name=""/>
          <p:cNvSpPr/>
          <p:nvPr/>
        </p:nvSpPr>
        <p:spPr>
          <a:xfrm>
            <a:off x="698436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2" name=""/>
          <p:cNvSpPr/>
          <p:nvPr/>
        </p:nvSpPr>
        <p:spPr>
          <a:xfrm>
            <a:off x="698436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3" name=""/>
          <p:cNvSpPr/>
          <p:nvPr/>
        </p:nvSpPr>
        <p:spPr>
          <a:xfrm>
            <a:off x="6984360" y="2254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4" name=""/>
          <p:cNvSpPr/>
          <p:nvPr/>
        </p:nvSpPr>
        <p:spPr>
          <a:xfrm>
            <a:off x="6984360" y="2269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5" name=""/>
          <p:cNvSpPr/>
          <p:nvPr/>
        </p:nvSpPr>
        <p:spPr>
          <a:xfrm>
            <a:off x="698904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6" name=""/>
          <p:cNvSpPr/>
          <p:nvPr/>
        </p:nvSpPr>
        <p:spPr>
          <a:xfrm>
            <a:off x="698904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7" name=""/>
          <p:cNvSpPr/>
          <p:nvPr/>
        </p:nvSpPr>
        <p:spPr>
          <a:xfrm>
            <a:off x="6989040" y="22834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8" name=""/>
          <p:cNvSpPr/>
          <p:nvPr/>
        </p:nvSpPr>
        <p:spPr>
          <a:xfrm flipV="1">
            <a:off x="6998760" y="2278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9" name=""/>
          <p:cNvSpPr/>
          <p:nvPr/>
        </p:nvSpPr>
        <p:spPr>
          <a:xfrm flipV="1">
            <a:off x="7008120" y="2273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0" name=""/>
          <p:cNvSpPr/>
          <p:nvPr/>
        </p:nvSpPr>
        <p:spPr>
          <a:xfrm flipV="1">
            <a:off x="7012800" y="225000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1" name=""/>
          <p:cNvSpPr/>
          <p:nvPr/>
        </p:nvSpPr>
        <p:spPr>
          <a:xfrm flipV="1">
            <a:off x="7027200" y="2240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2" name=""/>
          <p:cNvSpPr/>
          <p:nvPr/>
        </p:nvSpPr>
        <p:spPr>
          <a:xfrm flipV="1">
            <a:off x="7031880" y="220248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3" name=""/>
          <p:cNvSpPr/>
          <p:nvPr/>
        </p:nvSpPr>
        <p:spPr>
          <a:xfrm flipV="1">
            <a:off x="704628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4" name=""/>
          <p:cNvSpPr/>
          <p:nvPr/>
        </p:nvSpPr>
        <p:spPr>
          <a:xfrm flipV="1">
            <a:off x="7046280" y="2188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5" name=""/>
          <p:cNvSpPr/>
          <p:nvPr/>
        </p:nvSpPr>
        <p:spPr>
          <a:xfrm flipV="1">
            <a:off x="7050960" y="2178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6" name=""/>
          <p:cNvSpPr/>
          <p:nvPr/>
        </p:nvSpPr>
        <p:spPr>
          <a:xfrm flipV="1">
            <a:off x="705096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7" name=""/>
          <p:cNvSpPr/>
          <p:nvPr/>
        </p:nvSpPr>
        <p:spPr>
          <a:xfrm flipV="1">
            <a:off x="70509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8" name=""/>
          <p:cNvSpPr/>
          <p:nvPr/>
        </p:nvSpPr>
        <p:spPr>
          <a:xfrm flipV="1">
            <a:off x="705096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9" name=""/>
          <p:cNvSpPr/>
          <p:nvPr/>
        </p:nvSpPr>
        <p:spPr>
          <a:xfrm>
            <a:off x="705096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0" name=""/>
          <p:cNvSpPr/>
          <p:nvPr/>
        </p:nvSpPr>
        <p:spPr>
          <a:xfrm>
            <a:off x="70509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1" name=""/>
          <p:cNvSpPr/>
          <p:nvPr/>
        </p:nvSpPr>
        <p:spPr>
          <a:xfrm>
            <a:off x="705096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2" name=""/>
          <p:cNvSpPr/>
          <p:nvPr/>
        </p:nvSpPr>
        <p:spPr>
          <a:xfrm flipH="1">
            <a:off x="7046280" y="21787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3" name=""/>
          <p:cNvSpPr/>
          <p:nvPr/>
        </p:nvSpPr>
        <p:spPr>
          <a:xfrm flipH="1">
            <a:off x="7041600" y="219276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4" name=""/>
          <p:cNvSpPr/>
          <p:nvPr/>
        </p:nvSpPr>
        <p:spPr>
          <a:xfrm>
            <a:off x="7041600" y="2221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5" name=""/>
          <p:cNvSpPr/>
          <p:nvPr/>
        </p:nvSpPr>
        <p:spPr>
          <a:xfrm flipH="1">
            <a:off x="7036920" y="22262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6" name=""/>
          <p:cNvSpPr/>
          <p:nvPr/>
        </p:nvSpPr>
        <p:spPr>
          <a:xfrm>
            <a:off x="7036920" y="2250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7" name=""/>
          <p:cNvSpPr/>
          <p:nvPr/>
        </p:nvSpPr>
        <p:spPr>
          <a:xfrm>
            <a:off x="7036920" y="2264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8" name=""/>
          <p:cNvSpPr/>
          <p:nvPr/>
        </p:nvSpPr>
        <p:spPr>
          <a:xfrm>
            <a:off x="7036920" y="226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9" name=""/>
          <p:cNvSpPr/>
          <p:nvPr/>
        </p:nvSpPr>
        <p:spPr>
          <a:xfrm>
            <a:off x="7036920" y="2273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0" name=""/>
          <p:cNvSpPr/>
          <p:nvPr/>
        </p:nvSpPr>
        <p:spPr>
          <a:xfrm>
            <a:off x="7041600" y="2278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1" name=""/>
          <p:cNvSpPr/>
          <p:nvPr/>
        </p:nvSpPr>
        <p:spPr>
          <a:xfrm>
            <a:off x="7041600" y="2288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2" name=""/>
          <p:cNvSpPr/>
          <p:nvPr/>
        </p:nvSpPr>
        <p:spPr>
          <a:xfrm>
            <a:off x="704628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3" name=""/>
          <p:cNvSpPr/>
          <p:nvPr/>
        </p:nvSpPr>
        <p:spPr>
          <a:xfrm>
            <a:off x="7046280" y="22978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4" name=""/>
          <p:cNvSpPr/>
          <p:nvPr/>
        </p:nvSpPr>
        <p:spPr>
          <a:xfrm>
            <a:off x="7050960" y="22978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5" name=""/>
          <p:cNvSpPr/>
          <p:nvPr/>
        </p:nvSpPr>
        <p:spPr>
          <a:xfrm flipV="1">
            <a:off x="7060680" y="22881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6" name=""/>
          <p:cNvSpPr/>
          <p:nvPr/>
        </p:nvSpPr>
        <p:spPr>
          <a:xfrm flipV="1">
            <a:off x="7065360" y="228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7" name=""/>
          <p:cNvSpPr/>
          <p:nvPr/>
        </p:nvSpPr>
        <p:spPr>
          <a:xfrm flipV="1">
            <a:off x="7070040" y="226440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8" name=""/>
          <p:cNvSpPr/>
          <p:nvPr/>
        </p:nvSpPr>
        <p:spPr>
          <a:xfrm flipV="1">
            <a:off x="7075080" y="224064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9" name=""/>
          <p:cNvSpPr/>
          <p:nvPr/>
        </p:nvSpPr>
        <p:spPr>
          <a:xfrm flipV="1">
            <a:off x="7084440" y="2221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0" name=""/>
          <p:cNvSpPr/>
          <p:nvPr/>
        </p:nvSpPr>
        <p:spPr>
          <a:xfrm flipV="1">
            <a:off x="708912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1" name=""/>
          <p:cNvSpPr/>
          <p:nvPr/>
        </p:nvSpPr>
        <p:spPr>
          <a:xfrm flipV="1">
            <a:off x="7089120" y="2211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2" name=""/>
          <p:cNvSpPr/>
          <p:nvPr/>
        </p:nvSpPr>
        <p:spPr>
          <a:xfrm flipH="1">
            <a:off x="7089120" y="2211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3" name=""/>
          <p:cNvSpPr/>
          <p:nvPr/>
        </p:nvSpPr>
        <p:spPr>
          <a:xfrm>
            <a:off x="7089120" y="2216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4" name=""/>
          <p:cNvSpPr/>
          <p:nvPr/>
        </p:nvSpPr>
        <p:spPr>
          <a:xfrm flipH="1">
            <a:off x="7084440" y="22215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5" name=""/>
          <p:cNvSpPr/>
          <p:nvPr/>
        </p:nvSpPr>
        <p:spPr>
          <a:xfrm>
            <a:off x="708444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6" name=""/>
          <p:cNvSpPr/>
          <p:nvPr/>
        </p:nvSpPr>
        <p:spPr>
          <a:xfrm flipH="1">
            <a:off x="7079760" y="2245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7" name=""/>
          <p:cNvSpPr/>
          <p:nvPr/>
        </p:nvSpPr>
        <p:spPr>
          <a:xfrm>
            <a:off x="7079760" y="2264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8" name=""/>
          <p:cNvSpPr/>
          <p:nvPr/>
        </p:nvSpPr>
        <p:spPr>
          <a:xfrm flipV="1">
            <a:off x="7084440" y="2264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9" name=""/>
          <p:cNvSpPr/>
          <p:nvPr/>
        </p:nvSpPr>
        <p:spPr>
          <a:xfrm flipV="1">
            <a:off x="7089120" y="225000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0" name=""/>
          <p:cNvSpPr/>
          <p:nvPr/>
        </p:nvSpPr>
        <p:spPr>
          <a:xfrm flipV="1">
            <a:off x="7108200" y="2245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1" name=""/>
          <p:cNvSpPr/>
          <p:nvPr/>
        </p:nvSpPr>
        <p:spPr>
          <a:xfrm flipV="1">
            <a:off x="7112880" y="22356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2" name=""/>
          <p:cNvSpPr/>
          <p:nvPr/>
        </p:nvSpPr>
        <p:spPr>
          <a:xfrm flipV="1">
            <a:off x="7117920" y="221652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3" name=""/>
          <p:cNvSpPr/>
          <p:nvPr/>
        </p:nvSpPr>
        <p:spPr>
          <a:xfrm flipV="1">
            <a:off x="7131960" y="22071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4" name=""/>
          <p:cNvSpPr/>
          <p:nvPr/>
        </p:nvSpPr>
        <p:spPr>
          <a:xfrm flipV="1">
            <a:off x="7137000" y="21927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5" name=""/>
          <p:cNvSpPr/>
          <p:nvPr/>
        </p:nvSpPr>
        <p:spPr>
          <a:xfrm flipV="1">
            <a:off x="7146360" y="2188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6" name=""/>
          <p:cNvSpPr/>
          <p:nvPr/>
        </p:nvSpPr>
        <p:spPr>
          <a:xfrm flipV="1">
            <a:off x="715104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7" name=""/>
          <p:cNvSpPr/>
          <p:nvPr/>
        </p:nvSpPr>
        <p:spPr>
          <a:xfrm>
            <a:off x="715104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8" name=""/>
          <p:cNvSpPr/>
          <p:nvPr/>
        </p:nvSpPr>
        <p:spPr>
          <a:xfrm>
            <a:off x="715104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9" name=""/>
          <p:cNvSpPr/>
          <p:nvPr/>
        </p:nvSpPr>
        <p:spPr>
          <a:xfrm flipH="1">
            <a:off x="7146360" y="2192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0" name=""/>
          <p:cNvSpPr/>
          <p:nvPr/>
        </p:nvSpPr>
        <p:spPr>
          <a:xfrm>
            <a:off x="714636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1" name=""/>
          <p:cNvSpPr/>
          <p:nvPr/>
        </p:nvSpPr>
        <p:spPr>
          <a:xfrm flipH="1">
            <a:off x="7141680" y="21978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2" name=""/>
          <p:cNvSpPr/>
          <p:nvPr/>
        </p:nvSpPr>
        <p:spPr>
          <a:xfrm>
            <a:off x="714168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3" name=""/>
          <p:cNvSpPr/>
          <p:nvPr/>
        </p:nvSpPr>
        <p:spPr>
          <a:xfrm flipH="1">
            <a:off x="7137000" y="220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4" name=""/>
          <p:cNvSpPr/>
          <p:nvPr/>
        </p:nvSpPr>
        <p:spPr>
          <a:xfrm>
            <a:off x="713700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5" name=""/>
          <p:cNvSpPr/>
          <p:nvPr/>
        </p:nvSpPr>
        <p:spPr>
          <a:xfrm flipH="1">
            <a:off x="7131960" y="221184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6" name=""/>
          <p:cNvSpPr/>
          <p:nvPr/>
        </p:nvSpPr>
        <p:spPr>
          <a:xfrm>
            <a:off x="7131960" y="2235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7" name=""/>
          <p:cNvSpPr/>
          <p:nvPr/>
        </p:nvSpPr>
        <p:spPr>
          <a:xfrm>
            <a:off x="713196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8" name=""/>
          <p:cNvSpPr/>
          <p:nvPr/>
        </p:nvSpPr>
        <p:spPr>
          <a:xfrm>
            <a:off x="7131960" y="2250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9" name=""/>
          <p:cNvSpPr/>
          <p:nvPr/>
        </p:nvSpPr>
        <p:spPr>
          <a:xfrm>
            <a:off x="7131960" y="22597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0" name=""/>
          <p:cNvSpPr/>
          <p:nvPr/>
        </p:nvSpPr>
        <p:spPr>
          <a:xfrm>
            <a:off x="713700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1" name=""/>
          <p:cNvSpPr/>
          <p:nvPr/>
        </p:nvSpPr>
        <p:spPr>
          <a:xfrm>
            <a:off x="7137000" y="2283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2" name=""/>
          <p:cNvSpPr/>
          <p:nvPr/>
        </p:nvSpPr>
        <p:spPr>
          <a:xfrm>
            <a:off x="7141680" y="2288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3" name=""/>
          <p:cNvSpPr/>
          <p:nvPr/>
        </p:nvSpPr>
        <p:spPr>
          <a:xfrm flipV="1">
            <a:off x="7146360" y="227880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4" name=""/>
          <p:cNvSpPr/>
          <p:nvPr/>
        </p:nvSpPr>
        <p:spPr>
          <a:xfrm flipV="1">
            <a:off x="7160760" y="2273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5" name=""/>
          <p:cNvSpPr/>
          <p:nvPr/>
        </p:nvSpPr>
        <p:spPr>
          <a:xfrm flipV="1">
            <a:off x="7165440" y="224532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6" name=""/>
          <p:cNvSpPr/>
          <p:nvPr/>
        </p:nvSpPr>
        <p:spPr>
          <a:xfrm flipV="1">
            <a:off x="7189200" y="2192760"/>
            <a:ext cx="3816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7" name=""/>
          <p:cNvSpPr/>
          <p:nvPr/>
        </p:nvSpPr>
        <p:spPr>
          <a:xfrm flipV="1">
            <a:off x="7227360" y="217872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8" name=""/>
          <p:cNvSpPr/>
          <p:nvPr/>
        </p:nvSpPr>
        <p:spPr>
          <a:xfrm flipV="1">
            <a:off x="7237080" y="21643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9" name=""/>
          <p:cNvSpPr/>
          <p:nvPr/>
        </p:nvSpPr>
        <p:spPr>
          <a:xfrm flipV="1">
            <a:off x="7246440" y="2121480"/>
            <a:ext cx="241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0" name=""/>
          <p:cNvSpPr/>
          <p:nvPr/>
        </p:nvSpPr>
        <p:spPr>
          <a:xfrm flipV="1">
            <a:off x="7270560" y="21070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1" name=""/>
          <p:cNvSpPr/>
          <p:nvPr/>
        </p:nvSpPr>
        <p:spPr>
          <a:xfrm flipV="1">
            <a:off x="7279920" y="2059200"/>
            <a:ext cx="1440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2" name=""/>
          <p:cNvSpPr/>
          <p:nvPr/>
        </p:nvSpPr>
        <p:spPr>
          <a:xfrm flipV="1">
            <a:off x="7294320" y="2049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3" name=""/>
          <p:cNvSpPr/>
          <p:nvPr/>
        </p:nvSpPr>
        <p:spPr>
          <a:xfrm flipV="1">
            <a:off x="7294320" y="2040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4" name=""/>
          <p:cNvSpPr/>
          <p:nvPr/>
        </p:nvSpPr>
        <p:spPr>
          <a:xfrm flipV="1">
            <a:off x="7299000" y="20214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5" name=""/>
          <p:cNvSpPr/>
          <p:nvPr/>
        </p:nvSpPr>
        <p:spPr>
          <a:xfrm flipH="1" flipV="1">
            <a:off x="7294320" y="2002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6" name=""/>
          <p:cNvSpPr/>
          <p:nvPr/>
        </p:nvSpPr>
        <p:spPr>
          <a:xfrm flipV="1">
            <a:off x="7294320" y="1997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7" name=""/>
          <p:cNvSpPr/>
          <p:nvPr/>
        </p:nvSpPr>
        <p:spPr>
          <a:xfrm flipH="1" flipV="1">
            <a:off x="7289280" y="19879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8" name=""/>
          <p:cNvSpPr/>
          <p:nvPr/>
        </p:nvSpPr>
        <p:spPr>
          <a:xfrm flipV="1">
            <a:off x="728928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9" name=""/>
          <p:cNvSpPr/>
          <p:nvPr/>
        </p:nvSpPr>
        <p:spPr>
          <a:xfrm flipH="1">
            <a:off x="7284600" y="1983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0" name=""/>
          <p:cNvSpPr/>
          <p:nvPr/>
        </p:nvSpPr>
        <p:spPr>
          <a:xfrm>
            <a:off x="7284600" y="1983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1" name=""/>
          <p:cNvSpPr/>
          <p:nvPr/>
        </p:nvSpPr>
        <p:spPr>
          <a:xfrm flipH="1">
            <a:off x="7279920" y="1987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2" name=""/>
          <p:cNvSpPr/>
          <p:nvPr/>
        </p:nvSpPr>
        <p:spPr>
          <a:xfrm>
            <a:off x="7279920" y="1987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3" name=""/>
          <p:cNvSpPr/>
          <p:nvPr/>
        </p:nvSpPr>
        <p:spPr>
          <a:xfrm flipH="1">
            <a:off x="7275240" y="1992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4" name=""/>
          <p:cNvSpPr/>
          <p:nvPr/>
        </p:nvSpPr>
        <p:spPr>
          <a:xfrm flipH="1">
            <a:off x="7265520" y="200700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5" name=""/>
          <p:cNvSpPr/>
          <p:nvPr/>
        </p:nvSpPr>
        <p:spPr>
          <a:xfrm flipH="1">
            <a:off x="7260840" y="2035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6" name=""/>
          <p:cNvSpPr/>
          <p:nvPr/>
        </p:nvSpPr>
        <p:spPr>
          <a:xfrm flipH="1">
            <a:off x="7256160" y="2045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7" name=""/>
          <p:cNvSpPr/>
          <p:nvPr/>
        </p:nvSpPr>
        <p:spPr>
          <a:xfrm flipH="1">
            <a:off x="7241760" y="2064240"/>
            <a:ext cx="144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8" name=""/>
          <p:cNvSpPr/>
          <p:nvPr/>
        </p:nvSpPr>
        <p:spPr>
          <a:xfrm>
            <a:off x="7241760" y="2107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9" name=""/>
          <p:cNvSpPr/>
          <p:nvPr/>
        </p:nvSpPr>
        <p:spPr>
          <a:xfrm flipH="1">
            <a:off x="7232400" y="2126160"/>
            <a:ext cx="9360" cy="572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0" name=""/>
          <p:cNvSpPr/>
          <p:nvPr/>
        </p:nvSpPr>
        <p:spPr>
          <a:xfrm>
            <a:off x="7232400" y="21834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1" name=""/>
          <p:cNvSpPr/>
          <p:nvPr/>
        </p:nvSpPr>
        <p:spPr>
          <a:xfrm>
            <a:off x="7232400" y="2202480"/>
            <a:ext cx="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2" name=""/>
          <p:cNvSpPr/>
          <p:nvPr/>
        </p:nvSpPr>
        <p:spPr>
          <a:xfrm>
            <a:off x="7232400" y="2250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3" name=""/>
          <p:cNvSpPr/>
          <p:nvPr/>
        </p:nvSpPr>
        <p:spPr>
          <a:xfrm>
            <a:off x="7237080" y="22644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4" name=""/>
          <p:cNvSpPr/>
          <p:nvPr/>
        </p:nvSpPr>
        <p:spPr>
          <a:xfrm>
            <a:off x="7241760" y="2278800"/>
            <a:ext cx="2376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5" name=""/>
          <p:cNvSpPr/>
          <p:nvPr/>
        </p:nvSpPr>
        <p:spPr>
          <a:xfrm>
            <a:off x="7265520" y="2311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6" name=""/>
          <p:cNvSpPr/>
          <p:nvPr/>
        </p:nvSpPr>
        <p:spPr>
          <a:xfrm flipV="1">
            <a:off x="7275240" y="23072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7" name=""/>
          <p:cNvSpPr/>
          <p:nvPr/>
        </p:nvSpPr>
        <p:spPr>
          <a:xfrm flipV="1">
            <a:off x="7303680" y="22978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8" name=""/>
          <p:cNvSpPr/>
          <p:nvPr/>
        </p:nvSpPr>
        <p:spPr>
          <a:xfrm flipV="1">
            <a:off x="7318080" y="22834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9" name=""/>
          <p:cNvSpPr/>
          <p:nvPr/>
        </p:nvSpPr>
        <p:spPr>
          <a:xfrm flipV="1">
            <a:off x="7327440" y="22737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0" name=""/>
          <p:cNvSpPr/>
          <p:nvPr/>
        </p:nvSpPr>
        <p:spPr>
          <a:xfrm flipV="1">
            <a:off x="7332480" y="2264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1" name=""/>
          <p:cNvSpPr/>
          <p:nvPr/>
        </p:nvSpPr>
        <p:spPr>
          <a:xfrm flipV="1">
            <a:off x="7337160" y="2254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2" name=""/>
          <p:cNvSpPr/>
          <p:nvPr/>
        </p:nvSpPr>
        <p:spPr>
          <a:xfrm flipV="1">
            <a:off x="7337160" y="225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3" name=""/>
          <p:cNvSpPr/>
          <p:nvPr/>
        </p:nvSpPr>
        <p:spPr>
          <a:xfrm flipV="1">
            <a:off x="733716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4" name=""/>
          <p:cNvSpPr/>
          <p:nvPr/>
        </p:nvSpPr>
        <p:spPr>
          <a:xfrm flipH="1" flipV="1">
            <a:off x="7332480" y="2235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5" name=""/>
          <p:cNvSpPr/>
          <p:nvPr/>
        </p:nvSpPr>
        <p:spPr>
          <a:xfrm flipH="1">
            <a:off x="7327440" y="22356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6" name=""/>
          <p:cNvSpPr/>
          <p:nvPr/>
        </p:nvSpPr>
        <p:spPr>
          <a:xfrm flipH="1">
            <a:off x="7322760" y="2235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7" name=""/>
          <p:cNvSpPr/>
          <p:nvPr/>
        </p:nvSpPr>
        <p:spPr>
          <a:xfrm flipH="1">
            <a:off x="7313400" y="22356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8" name=""/>
          <p:cNvSpPr/>
          <p:nvPr/>
        </p:nvSpPr>
        <p:spPr>
          <a:xfrm>
            <a:off x="731340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9" name=""/>
          <p:cNvSpPr/>
          <p:nvPr/>
        </p:nvSpPr>
        <p:spPr>
          <a:xfrm>
            <a:off x="7313400" y="2250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0" name=""/>
          <p:cNvSpPr/>
          <p:nvPr/>
        </p:nvSpPr>
        <p:spPr>
          <a:xfrm>
            <a:off x="7313400" y="2254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1" name=""/>
          <p:cNvSpPr/>
          <p:nvPr/>
        </p:nvSpPr>
        <p:spPr>
          <a:xfrm>
            <a:off x="731808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2" name=""/>
          <p:cNvSpPr/>
          <p:nvPr/>
        </p:nvSpPr>
        <p:spPr>
          <a:xfrm>
            <a:off x="7322760" y="2259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3" name=""/>
          <p:cNvSpPr/>
          <p:nvPr/>
        </p:nvSpPr>
        <p:spPr>
          <a:xfrm flipV="1">
            <a:off x="7327440" y="2254680"/>
            <a:ext cx="1440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4" name=""/>
          <p:cNvSpPr/>
          <p:nvPr/>
        </p:nvSpPr>
        <p:spPr>
          <a:xfrm>
            <a:off x="7341840" y="22546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5" name=""/>
          <p:cNvSpPr/>
          <p:nvPr/>
        </p:nvSpPr>
        <p:spPr>
          <a:xfrm flipV="1">
            <a:off x="7351560" y="22453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6" name=""/>
          <p:cNvSpPr/>
          <p:nvPr/>
        </p:nvSpPr>
        <p:spPr>
          <a:xfrm flipV="1">
            <a:off x="7370640" y="222624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7" name=""/>
          <p:cNvSpPr/>
          <p:nvPr/>
        </p:nvSpPr>
        <p:spPr>
          <a:xfrm flipV="1">
            <a:off x="7399080" y="22165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8" name=""/>
          <p:cNvSpPr/>
          <p:nvPr/>
        </p:nvSpPr>
        <p:spPr>
          <a:xfrm flipV="1">
            <a:off x="7413480" y="2202480"/>
            <a:ext cx="144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9" name=""/>
          <p:cNvSpPr/>
          <p:nvPr/>
        </p:nvSpPr>
        <p:spPr>
          <a:xfrm flipV="1">
            <a:off x="7427880" y="21927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0" name=""/>
          <p:cNvSpPr/>
          <p:nvPr/>
        </p:nvSpPr>
        <p:spPr>
          <a:xfrm>
            <a:off x="7437240" y="2192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1" name=""/>
          <p:cNvSpPr/>
          <p:nvPr/>
        </p:nvSpPr>
        <p:spPr>
          <a:xfrm flipV="1">
            <a:off x="744192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2" name=""/>
          <p:cNvSpPr/>
          <p:nvPr/>
        </p:nvSpPr>
        <p:spPr>
          <a:xfrm flipV="1">
            <a:off x="7441920" y="2183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3" name=""/>
          <p:cNvSpPr/>
          <p:nvPr/>
        </p:nvSpPr>
        <p:spPr>
          <a:xfrm flipH="1">
            <a:off x="7441920" y="2183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4" name=""/>
          <p:cNvSpPr/>
          <p:nvPr/>
        </p:nvSpPr>
        <p:spPr>
          <a:xfrm flipH="1">
            <a:off x="7437240" y="218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5" name=""/>
          <p:cNvSpPr/>
          <p:nvPr/>
        </p:nvSpPr>
        <p:spPr>
          <a:xfrm>
            <a:off x="743724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6" name=""/>
          <p:cNvSpPr/>
          <p:nvPr/>
        </p:nvSpPr>
        <p:spPr>
          <a:xfrm>
            <a:off x="743724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7" name=""/>
          <p:cNvSpPr/>
          <p:nvPr/>
        </p:nvSpPr>
        <p:spPr>
          <a:xfrm flipH="1">
            <a:off x="7432560" y="2197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8" name=""/>
          <p:cNvSpPr/>
          <p:nvPr/>
        </p:nvSpPr>
        <p:spPr>
          <a:xfrm>
            <a:off x="743256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9" name=""/>
          <p:cNvSpPr/>
          <p:nvPr/>
        </p:nvSpPr>
        <p:spPr>
          <a:xfrm>
            <a:off x="743256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0" name=""/>
          <p:cNvSpPr/>
          <p:nvPr/>
        </p:nvSpPr>
        <p:spPr>
          <a:xfrm>
            <a:off x="743256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1" name=""/>
          <p:cNvSpPr/>
          <p:nvPr/>
        </p:nvSpPr>
        <p:spPr>
          <a:xfrm>
            <a:off x="7432560" y="221652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2" name=""/>
          <p:cNvSpPr/>
          <p:nvPr/>
        </p:nvSpPr>
        <p:spPr>
          <a:xfrm>
            <a:off x="743256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3" name=""/>
          <p:cNvSpPr/>
          <p:nvPr/>
        </p:nvSpPr>
        <p:spPr>
          <a:xfrm flipH="1">
            <a:off x="7427880" y="225000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4" name=""/>
          <p:cNvSpPr/>
          <p:nvPr/>
        </p:nvSpPr>
        <p:spPr>
          <a:xfrm>
            <a:off x="7427880" y="2278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5" name=""/>
          <p:cNvSpPr/>
          <p:nvPr/>
        </p:nvSpPr>
        <p:spPr>
          <a:xfrm flipH="1">
            <a:off x="7422840" y="22834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6" name=""/>
          <p:cNvSpPr/>
          <p:nvPr/>
        </p:nvSpPr>
        <p:spPr>
          <a:xfrm>
            <a:off x="7422840" y="2307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7" name=""/>
          <p:cNvSpPr/>
          <p:nvPr/>
        </p:nvSpPr>
        <p:spPr>
          <a:xfrm>
            <a:off x="7422840" y="23119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8" name=""/>
          <p:cNvSpPr/>
          <p:nvPr/>
        </p:nvSpPr>
        <p:spPr>
          <a:xfrm flipV="1">
            <a:off x="7422840" y="23025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9" name=""/>
          <p:cNvSpPr/>
          <p:nvPr/>
        </p:nvSpPr>
        <p:spPr>
          <a:xfrm flipV="1">
            <a:off x="7422840" y="228816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0" name=""/>
          <p:cNvSpPr/>
          <p:nvPr/>
        </p:nvSpPr>
        <p:spPr>
          <a:xfrm flipV="1">
            <a:off x="7427880" y="2278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1" name=""/>
          <p:cNvSpPr/>
          <p:nvPr/>
        </p:nvSpPr>
        <p:spPr>
          <a:xfrm flipV="1">
            <a:off x="7432560" y="2273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2" name=""/>
          <p:cNvSpPr/>
          <p:nvPr/>
        </p:nvSpPr>
        <p:spPr>
          <a:xfrm flipV="1">
            <a:off x="7432560" y="2264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3" name=""/>
          <p:cNvSpPr/>
          <p:nvPr/>
        </p:nvSpPr>
        <p:spPr>
          <a:xfrm flipV="1">
            <a:off x="7437240" y="2259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4" name=""/>
          <p:cNvSpPr/>
          <p:nvPr/>
        </p:nvSpPr>
        <p:spPr>
          <a:xfrm flipV="1">
            <a:off x="7441920" y="22406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5" name=""/>
          <p:cNvSpPr/>
          <p:nvPr/>
        </p:nvSpPr>
        <p:spPr>
          <a:xfrm flipV="1">
            <a:off x="7456320" y="223560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6" name=""/>
          <p:cNvSpPr/>
          <p:nvPr/>
        </p:nvSpPr>
        <p:spPr>
          <a:xfrm flipV="1">
            <a:off x="7465680" y="2230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7" name=""/>
          <p:cNvSpPr/>
          <p:nvPr/>
        </p:nvSpPr>
        <p:spPr>
          <a:xfrm>
            <a:off x="7475400" y="22309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8" name=""/>
          <p:cNvSpPr/>
          <p:nvPr/>
        </p:nvSpPr>
        <p:spPr>
          <a:xfrm>
            <a:off x="7494480" y="2230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9" name=""/>
          <p:cNvSpPr/>
          <p:nvPr/>
        </p:nvSpPr>
        <p:spPr>
          <a:xfrm>
            <a:off x="7503840" y="22309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0" name=""/>
          <p:cNvSpPr/>
          <p:nvPr/>
        </p:nvSpPr>
        <p:spPr>
          <a:xfrm>
            <a:off x="7508880" y="223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1" name=""/>
          <p:cNvSpPr/>
          <p:nvPr/>
        </p:nvSpPr>
        <p:spPr>
          <a:xfrm>
            <a:off x="7513560" y="2230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2" name=""/>
          <p:cNvSpPr/>
          <p:nvPr/>
        </p:nvSpPr>
        <p:spPr>
          <a:xfrm>
            <a:off x="7522920" y="2230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3" name=""/>
          <p:cNvSpPr/>
          <p:nvPr/>
        </p:nvSpPr>
        <p:spPr>
          <a:xfrm flipV="1">
            <a:off x="753732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4" name=""/>
          <p:cNvSpPr/>
          <p:nvPr/>
        </p:nvSpPr>
        <p:spPr>
          <a:xfrm flipV="1">
            <a:off x="7537320" y="22215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5" name=""/>
          <p:cNvSpPr/>
          <p:nvPr/>
        </p:nvSpPr>
        <p:spPr>
          <a:xfrm flipV="1">
            <a:off x="754704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6" name=""/>
          <p:cNvSpPr/>
          <p:nvPr/>
        </p:nvSpPr>
        <p:spPr>
          <a:xfrm flipV="1">
            <a:off x="755172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7" name=""/>
          <p:cNvSpPr/>
          <p:nvPr/>
        </p:nvSpPr>
        <p:spPr>
          <a:xfrm flipV="1">
            <a:off x="755640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8" name=""/>
          <p:cNvSpPr/>
          <p:nvPr/>
        </p:nvSpPr>
        <p:spPr>
          <a:xfrm flipV="1">
            <a:off x="7556400" y="21927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9" name=""/>
          <p:cNvSpPr/>
          <p:nvPr/>
        </p:nvSpPr>
        <p:spPr>
          <a:xfrm flipV="1">
            <a:off x="7566120" y="2188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0" name=""/>
          <p:cNvSpPr/>
          <p:nvPr/>
        </p:nvSpPr>
        <p:spPr>
          <a:xfrm flipV="1">
            <a:off x="7566120" y="2173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1" name=""/>
          <p:cNvSpPr/>
          <p:nvPr/>
        </p:nvSpPr>
        <p:spPr>
          <a:xfrm flipV="1">
            <a:off x="757080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2" name=""/>
          <p:cNvSpPr/>
          <p:nvPr/>
        </p:nvSpPr>
        <p:spPr>
          <a:xfrm flipV="1">
            <a:off x="7570800" y="2159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3" name=""/>
          <p:cNvSpPr/>
          <p:nvPr/>
        </p:nvSpPr>
        <p:spPr>
          <a:xfrm flipV="1">
            <a:off x="7575480" y="2154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4" name=""/>
          <p:cNvSpPr/>
          <p:nvPr/>
        </p:nvSpPr>
        <p:spPr>
          <a:xfrm flipV="1">
            <a:off x="7575480" y="2149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5" name=""/>
          <p:cNvSpPr/>
          <p:nvPr/>
        </p:nvSpPr>
        <p:spPr>
          <a:xfrm flipH="1">
            <a:off x="7570800" y="2149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6" name=""/>
          <p:cNvSpPr/>
          <p:nvPr/>
        </p:nvSpPr>
        <p:spPr>
          <a:xfrm flipH="1">
            <a:off x="7566120" y="2149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7" name=""/>
          <p:cNvSpPr/>
          <p:nvPr/>
        </p:nvSpPr>
        <p:spPr>
          <a:xfrm flipH="1">
            <a:off x="7561080" y="21643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8" name=""/>
          <p:cNvSpPr/>
          <p:nvPr/>
        </p:nvSpPr>
        <p:spPr>
          <a:xfrm>
            <a:off x="756108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9" name=""/>
          <p:cNvSpPr/>
          <p:nvPr/>
        </p:nvSpPr>
        <p:spPr>
          <a:xfrm flipH="1">
            <a:off x="7556400" y="2183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0" name=""/>
          <p:cNvSpPr/>
          <p:nvPr/>
        </p:nvSpPr>
        <p:spPr>
          <a:xfrm>
            <a:off x="7556400" y="2188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1" name=""/>
          <p:cNvSpPr/>
          <p:nvPr/>
        </p:nvSpPr>
        <p:spPr>
          <a:xfrm>
            <a:off x="755640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2" name=""/>
          <p:cNvSpPr/>
          <p:nvPr/>
        </p:nvSpPr>
        <p:spPr>
          <a:xfrm flipH="1">
            <a:off x="7551720" y="220248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3" name=""/>
          <p:cNvSpPr/>
          <p:nvPr/>
        </p:nvSpPr>
        <p:spPr>
          <a:xfrm>
            <a:off x="755172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4" name=""/>
          <p:cNvSpPr/>
          <p:nvPr/>
        </p:nvSpPr>
        <p:spPr>
          <a:xfrm>
            <a:off x="7551720" y="225000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5" name=""/>
          <p:cNvSpPr/>
          <p:nvPr/>
        </p:nvSpPr>
        <p:spPr>
          <a:xfrm>
            <a:off x="755172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6" name=""/>
          <p:cNvSpPr/>
          <p:nvPr/>
        </p:nvSpPr>
        <p:spPr>
          <a:xfrm>
            <a:off x="7556400" y="22834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7" name=""/>
          <p:cNvSpPr/>
          <p:nvPr/>
        </p:nvSpPr>
        <p:spPr>
          <a:xfrm>
            <a:off x="7566120" y="2302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8" name=""/>
          <p:cNvSpPr/>
          <p:nvPr/>
        </p:nvSpPr>
        <p:spPr>
          <a:xfrm>
            <a:off x="7570800" y="230256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9" name=""/>
          <p:cNvSpPr/>
          <p:nvPr/>
        </p:nvSpPr>
        <p:spPr>
          <a:xfrm>
            <a:off x="7589880" y="23025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0" name=""/>
          <p:cNvSpPr/>
          <p:nvPr/>
        </p:nvSpPr>
        <p:spPr>
          <a:xfrm flipV="1">
            <a:off x="7599240" y="228816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1" name=""/>
          <p:cNvSpPr/>
          <p:nvPr/>
        </p:nvSpPr>
        <p:spPr>
          <a:xfrm flipV="1">
            <a:off x="7623000" y="22788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2" name=""/>
          <p:cNvSpPr/>
          <p:nvPr/>
        </p:nvSpPr>
        <p:spPr>
          <a:xfrm flipV="1">
            <a:off x="7628040" y="227376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3" name=""/>
          <p:cNvSpPr/>
          <p:nvPr/>
        </p:nvSpPr>
        <p:spPr>
          <a:xfrm flipV="1">
            <a:off x="7637400" y="2240640"/>
            <a:ext cx="2880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4" name=""/>
          <p:cNvSpPr/>
          <p:nvPr/>
        </p:nvSpPr>
        <p:spPr>
          <a:xfrm flipV="1">
            <a:off x="7666200" y="2230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5" name=""/>
          <p:cNvSpPr/>
          <p:nvPr/>
        </p:nvSpPr>
        <p:spPr>
          <a:xfrm flipV="1">
            <a:off x="7670880" y="2226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6" name=""/>
          <p:cNvSpPr/>
          <p:nvPr/>
        </p:nvSpPr>
        <p:spPr>
          <a:xfrm flipV="1">
            <a:off x="7675560" y="2216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7" name=""/>
          <p:cNvSpPr/>
          <p:nvPr/>
        </p:nvSpPr>
        <p:spPr>
          <a:xfrm flipV="1">
            <a:off x="7680240" y="2197800"/>
            <a:ext cx="9720" cy="18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8" name=""/>
          <p:cNvSpPr/>
          <p:nvPr/>
        </p:nvSpPr>
        <p:spPr>
          <a:xfrm flipV="1">
            <a:off x="7689960" y="21880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9" name=""/>
          <p:cNvSpPr/>
          <p:nvPr/>
        </p:nvSpPr>
        <p:spPr>
          <a:xfrm flipV="1">
            <a:off x="7694640" y="2178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0" name=""/>
          <p:cNvSpPr/>
          <p:nvPr/>
        </p:nvSpPr>
        <p:spPr>
          <a:xfrm flipV="1">
            <a:off x="7694640" y="2169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1" name=""/>
          <p:cNvSpPr/>
          <p:nvPr/>
        </p:nvSpPr>
        <p:spPr>
          <a:xfrm flipV="1">
            <a:off x="769464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2" name=""/>
          <p:cNvSpPr/>
          <p:nvPr/>
        </p:nvSpPr>
        <p:spPr>
          <a:xfrm>
            <a:off x="7694640" y="2164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3" name=""/>
          <p:cNvSpPr/>
          <p:nvPr/>
        </p:nvSpPr>
        <p:spPr>
          <a:xfrm flipH="1">
            <a:off x="7689960" y="2169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4" name=""/>
          <p:cNvSpPr/>
          <p:nvPr/>
        </p:nvSpPr>
        <p:spPr>
          <a:xfrm>
            <a:off x="7689960" y="2169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5" name=""/>
          <p:cNvSpPr/>
          <p:nvPr/>
        </p:nvSpPr>
        <p:spPr>
          <a:xfrm flipH="1">
            <a:off x="7685280" y="2173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6" name=""/>
          <p:cNvSpPr/>
          <p:nvPr/>
        </p:nvSpPr>
        <p:spPr>
          <a:xfrm>
            <a:off x="768528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7" name=""/>
          <p:cNvSpPr/>
          <p:nvPr/>
        </p:nvSpPr>
        <p:spPr>
          <a:xfrm flipH="1">
            <a:off x="7680240" y="21834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8" name=""/>
          <p:cNvSpPr/>
          <p:nvPr/>
        </p:nvSpPr>
        <p:spPr>
          <a:xfrm flipH="1">
            <a:off x="7675560" y="2192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9" name=""/>
          <p:cNvSpPr/>
          <p:nvPr/>
        </p:nvSpPr>
        <p:spPr>
          <a:xfrm>
            <a:off x="7675560" y="2202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0" name=""/>
          <p:cNvSpPr/>
          <p:nvPr/>
        </p:nvSpPr>
        <p:spPr>
          <a:xfrm flipH="1">
            <a:off x="7670880" y="2207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1" name=""/>
          <p:cNvSpPr/>
          <p:nvPr/>
        </p:nvSpPr>
        <p:spPr>
          <a:xfrm>
            <a:off x="767088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2" name=""/>
          <p:cNvSpPr/>
          <p:nvPr/>
        </p:nvSpPr>
        <p:spPr>
          <a:xfrm>
            <a:off x="7670880" y="223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3" name=""/>
          <p:cNvSpPr/>
          <p:nvPr/>
        </p:nvSpPr>
        <p:spPr>
          <a:xfrm>
            <a:off x="7670880" y="224064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4" name=""/>
          <p:cNvSpPr/>
          <p:nvPr/>
        </p:nvSpPr>
        <p:spPr>
          <a:xfrm>
            <a:off x="7670880" y="2278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5" name=""/>
          <p:cNvSpPr/>
          <p:nvPr/>
        </p:nvSpPr>
        <p:spPr>
          <a:xfrm>
            <a:off x="7675560" y="2288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6" name=""/>
          <p:cNvSpPr/>
          <p:nvPr/>
        </p:nvSpPr>
        <p:spPr>
          <a:xfrm>
            <a:off x="7675560" y="22978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7" name=""/>
          <p:cNvSpPr/>
          <p:nvPr/>
        </p:nvSpPr>
        <p:spPr>
          <a:xfrm>
            <a:off x="7680240" y="2311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8" name=""/>
          <p:cNvSpPr/>
          <p:nvPr/>
        </p:nvSpPr>
        <p:spPr>
          <a:xfrm>
            <a:off x="7685280" y="232164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9" name=""/>
          <p:cNvSpPr/>
          <p:nvPr/>
        </p:nvSpPr>
        <p:spPr>
          <a:xfrm>
            <a:off x="7694640" y="2336040"/>
            <a:ext cx="334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0" name=""/>
          <p:cNvSpPr/>
          <p:nvPr/>
        </p:nvSpPr>
        <p:spPr>
          <a:xfrm flipV="1">
            <a:off x="7728120" y="2340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1" name=""/>
          <p:cNvSpPr/>
          <p:nvPr/>
        </p:nvSpPr>
        <p:spPr>
          <a:xfrm flipV="1">
            <a:off x="7737480" y="2311920"/>
            <a:ext cx="288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2" name=""/>
          <p:cNvSpPr/>
          <p:nvPr/>
        </p:nvSpPr>
        <p:spPr>
          <a:xfrm flipV="1">
            <a:off x="7766280" y="22928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3" name=""/>
          <p:cNvSpPr/>
          <p:nvPr/>
        </p:nvSpPr>
        <p:spPr>
          <a:xfrm flipV="1">
            <a:off x="7775640" y="2283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4" name=""/>
          <p:cNvSpPr/>
          <p:nvPr/>
        </p:nvSpPr>
        <p:spPr>
          <a:xfrm flipV="1">
            <a:off x="7780680" y="22597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5" name=""/>
          <p:cNvSpPr/>
          <p:nvPr/>
        </p:nvSpPr>
        <p:spPr>
          <a:xfrm flipH="1" flipV="1">
            <a:off x="7780680" y="2250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6" name=""/>
          <p:cNvSpPr/>
          <p:nvPr/>
        </p:nvSpPr>
        <p:spPr>
          <a:xfrm flipV="1">
            <a:off x="778068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7" name=""/>
          <p:cNvSpPr/>
          <p:nvPr/>
        </p:nvSpPr>
        <p:spPr>
          <a:xfrm flipH="1" flipV="1">
            <a:off x="7775640" y="22356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8" name=""/>
          <p:cNvSpPr/>
          <p:nvPr/>
        </p:nvSpPr>
        <p:spPr>
          <a:xfrm flipH="1" flipV="1">
            <a:off x="7770960" y="223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9" name=""/>
          <p:cNvSpPr/>
          <p:nvPr/>
        </p:nvSpPr>
        <p:spPr>
          <a:xfrm flipH="1">
            <a:off x="7766280" y="2230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0" name=""/>
          <p:cNvSpPr/>
          <p:nvPr/>
        </p:nvSpPr>
        <p:spPr>
          <a:xfrm flipH="1">
            <a:off x="7761600" y="2230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1" name=""/>
          <p:cNvSpPr/>
          <p:nvPr/>
        </p:nvSpPr>
        <p:spPr>
          <a:xfrm>
            <a:off x="776160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2" name=""/>
          <p:cNvSpPr/>
          <p:nvPr/>
        </p:nvSpPr>
        <p:spPr>
          <a:xfrm>
            <a:off x="7761600" y="2240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3" name=""/>
          <p:cNvSpPr/>
          <p:nvPr/>
        </p:nvSpPr>
        <p:spPr>
          <a:xfrm>
            <a:off x="7761600" y="2245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4" name=""/>
          <p:cNvSpPr/>
          <p:nvPr/>
        </p:nvSpPr>
        <p:spPr>
          <a:xfrm>
            <a:off x="7761600" y="225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5" name=""/>
          <p:cNvSpPr/>
          <p:nvPr/>
        </p:nvSpPr>
        <p:spPr>
          <a:xfrm>
            <a:off x="7766280" y="225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6" name=""/>
          <p:cNvSpPr/>
          <p:nvPr/>
        </p:nvSpPr>
        <p:spPr>
          <a:xfrm>
            <a:off x="7770960" y="2250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7" name=""/>
          <p:cNvSpPr/>
          <p:nvPr/>
        </p:nvSpPr>
        <p:spPr>
          <a:xfrm>
            <a:off x="7775640" y="2250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8" name=""/>
          <p:cNvSpPr/>
          <p:nvPr/>
        </p:nvSpPr>
        <p:spPr>
          <a:xfrm flipV="1">
            <a:off x="7780680" y="2245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9" name=""/>
          <p:cNvSpPr/>
          <p:nvPr/>
        </p:nvSpPr>
        <p:spPr>
          <a:xfrm>
            <a:off x="7790040" y="2245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0" name=""/>
          <p:cNvSpPr/>
          <p:nvPr/>
        </p:nvSpPr>
        <p:spPr>
          <a:xfrm flipV="1">
            <a:off x="7794720" y="22406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1" name=""/>
          <p:cNvSpPr/>
          <p:nvPr/>
        </p:nvSpPr>
        <p:spPr>
          <a:xfrm flipV="1">
            <a:off x="7813800" y="2235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2" name=""/>
          <p:cNvSpPr/>
          <p:nvPr/>
        </p:nvSpPr>
        <p:spPr>
          <a:xfrm flipV="1">
            <a:off x="7818480" y="2216520"/>
            <a:ext cx="288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3" name=""/>
          <p:cNvSpPr/>
          <p:nvPr/>
        </p:nvSpPr>
        <p:spPr>
          <a:xfrm flipV="1">
            <a:off x="7847280" y="2211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4" name=""/>
          <p:cNvSpPr/>
          <p:nvPr/>
        </p:nvSpPr>
        <p:spPr>
          <a:xfrm flipV="1">
            <a:off x="7851960" y="2207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5" name=""/>
          <p:cNvSpPr/>
          <p:nvPr/>
        </p:nvSpPr>
        <p:spPr>
          <a:xfrm flipV="1">
            <a:off x="7856640" y="2202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6" name=""/>
          <p:cNvSpPr/>
          <p:nvPr/>
        </p:nvSpPr>
        <p:spPr>
          <a:xfrm flipV="1">
            <a:off x="786636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7" name=""/>
          <p:cNvSpPr/>
          <p:nvPr/>
        </p:nvSpPr>
        <p:spPr>
          <a:xfrm flipV="1">
            <a:off x="7866360" y="219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8" name=""/>
          <p:cNvSpPr/>
          <p:nvPr/>
        </p:nvSpPr>
        <p:spPr>
          <a:xfrm flipH="1">
            <a:off x="7866360" y="2192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9" name=""/>
          <p:cNvSpPr/>
          <p:nvPr/>
        </p:nvSpPr>
        <p:spPr>
          <a:xfrm flipH="1">
            <a:off x="7861680" y="21927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0" name=""/>
          <p:cNvSpPr/>
          <p:nvPr/>
        </p:nvSpPr>
        <p:spPr>
          <a:xfrm>
            <a:off x="7861680" y="21978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1" name=""/>
          <p:cNvSpPr/>
          <p:nvPr/>
        </p:nvSpPr>
        <p:spPr>
          <a:xfrm flipH="1">
            <a:off x="7856640" y="2202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2" name=""/>
          <p:cNvSpPr/>
          <p:nvPr/>
        </p:nvSpPr>
        <p:spPr>
          <a:xfrm>
            <a:off x="7856640" y="2207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3" name=""/>
          <p:cNvSpPr/>
          <p:nvPr/>
        </p:nvSpPr>
        <p:spPr>
          <a:xfrm>
            <a:off x="7856640" y="2211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4" name=""/>
          <p:cNvSpPr/>
          <p:nvPr/>
        </p:nvSpPr>
        <p:spPr>
          <a:xfrm flipH="1">
            <a:off x="7851960" y="2216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5" name=""/>
          <p:cNvSpPr/>
          <p:nvPr/>
        </p:nvSpPr>
        <p:spPr>
          <a:xfrm>
            <a:off x="7851960" y="2221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6" name=""/>
          <p:cNvSpPr/>
          <p:nvPr/>
        </p:nvSpPr>
        <p:spPr>
          <a:xfrm>
            <a:off x="7851960" y="2230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7" name=""/>
          <p:cNvSpPr/>
          <p:nvPr/>
        </p:nvSpPr>
        <p:spPr>
          <a:xfrm>
            <a:off x="7851960" y="2235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8" name=""/>
          <p:cNvSpPr/>
          <p:nvPr/>
        </p:nvSpPr>
        <p:spPr>
          <a:xfrm>
            <a:off x="785196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9" name=""/>
          <p:cNvSpPr/>
          <p:nvPr/>
        </p:nvSpPr>
        <p:spPr>
          <a:xfrm>
            <a:off x="7851960" y="22500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0" name=""/>
          <p:cNvSpPr/>
          <p:nvPr/>
        </p:nvSpPr>
        <p:spPr>
          <a:xfrm>
            <a:off x="7851960" y="2269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1" name=""/>
          <p:cNvSpPr/>
          <p:nvPr/>
        </p:nvSpPr>
        <p:spPr>
          <a:xfrm>
            <a:off x="7851960" y="22788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2" name=""/>
          <p:cNvSpPr/>
          <p:nvPr/>
        </p:nvSpPr>
        <p:spPr>
          <a:xfrm>
            <a:off x="7856640" y="22834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3" name=""/>
          <p:cNvSpPr/>
          <p:nvPr/>
        </p:nvSpPr>
        <p:spPr>
          <a:xfrm>
            <a:off x="786636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4" name=""/>
          <p:cNvSpPr/>
          <p:nvPr/>
        </p:nvSpPr>
        <p:spPr>
          <a:xfrm flipV="1">
            <a:off x="787104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5" name=""/>
          <p:cNvSpPr/>
          <p:nvPr/>
        </p:nvSpPr>
        <p:spPr>
          <a:xfrm>
            <a:off x="7875720" y="2297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6" name=""/>
          <p:cNvSpPr/>
          <p:nvPr/>
        </p:nvSpPr>
        <p:spPr>
          <a:xfrm flipV="1">
            <a:off x="7880760" y="228348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7" name=""/>
          <p:cNvSpPr/>
          <p:nvPr/>
        </p:nvSpPr>
        <p:spPr>
          <a:xfrm flipV="1">
            <a:off x="7904520" y="227376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8" name=""/>
          <p:cNvSpPr/>
          <p:nvPr/>
        </p:nvSpPr>
        <p:spPr>
          <a:xfrm flipV="1">
            <a:off x="7913880" y="2245320"/>
            <a:ext cx="241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9" name=""/>
          <p:cNvSpPr/>
          <p:nvPr/>
        </p:nvSpPr>
        <p:spPr>
          <a:xfrm flipV="1">
            <a:off x="7938000" y="22215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0" name=""/>
          <p:cNvSpPr/>
          <p:nvPr/>
        </p:nvSpPr>
        <p:spPr>
          <a:xfrm flipV="1">
            <a:off x="7957080" y="2211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1" name=""/>
          <p:cNvSpPr/>
          <p:nvPr/>
        </p:nvSpPr>
        <p:spPr>
          <a:xfrm flipV="1">
            <a:off x="7961760" y="2207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2" name=""/>
          <p:cNvSpPr/>
          <p:nvPr/>
        </p:nvSpPr>
        <p:spPr>
          <a:xfrm flipV="1">
            <a:off x="7966440" y="2202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3" name=""/>
          <p:cNvSpPr/>
          <p:nvPr/>
        </p:nvSpPr>
        <p:spPr>
          <a:xfrm flipV="1">
            <a:off x="7971120" y="2188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4" name=""/>
          <p:cNvSpPr/>
          <p:nvPr/>
        </p:nvSpPr>
        <p:spPr>
          <a:xfrm flipV="1">
            <a:off x="7975800" y="21834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5" name=""/>
          <p:cNvSpPr/>
          <p:nvPr/>
        </p:nvSpPr>
        <p:spPr>
          <a:xfrm flipV="1">
            <a:off x="798084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6" name=""/>
          <p:cNvSpPr/>
          <p:nvPr/>
        </p:nvSpPr>
        <p:spPr>
          <a:xfrm>
            <a:off x="7980840" y="2178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7" name=""/>
          <p:cNvSpPr/>
          <p:nvPr/>
        </p:nvSpPr>
        <p:spPr>
          <a:xfrm flipH="1">
            <a:off x="7975800" y="2183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8" name=""/>
          <p:cNvSpPr/>
          <p:nvPr/>
        </p:nvSpPr>
        <p:spPr>
          <a:xfrm>
            <a:off x="7975800" y="2183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9" name=""/>
          <p:cNvSpPr/>
          <p:nvPr/>
        </p:nvSpPr>
        <p:spPr>
          <a:xfrm flipH="1">
            <a:off x="7971120" y="2188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0" name=""/>
          <p:cNvSpPr/>
          <p:nvPr/>
        </p:nvSpPr>
        <p:spPr>
          <a:xfrm flipH="1">
            <a:off x="7966440" y="21927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1" name=""/>
          <p:cNvSpPr/>
          <p:nvPr/>
        </p:nvSpPr>
        <p:spPr>
          <a:xfrm flipH="1">
            <a:off x="7961760" y="2216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2" name=""/>
          <p:cNvSpPr/>
          <p:nvPr/>
        </p:nvSpPr>
        <p:spPr>
          <a:xfrm>
            <a:off x="7961760" y="2226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3" name=""/>
          <p:cNvSpPr/>
          <p:nvPr/>
        </p:nvSpPr>
        <p:spPr>
          <a:xfrm>
            <a:off x="7961760" y="2230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4" name=""/>
          <p:cNvSpPr/>
          <p:nvPr/>
        </p:nvSpPr>
        <p:spPr>
          <a:xfrm>
            <a:off x="7961760" y="2240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5" name=""/>
          <p:cNvSpPr/>
          <p:nvPr/>
        </p:nvSpPr>
        <p:spPr>
          <a:xfrm>
            <a:off x="7961760" y="225000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6" name=""/>
          <p:cNvSpPr/>
          <p:nvPr/>
        </p:nvSpPr>
        <p:spPr>
          <a:xfrm>
            <a:off x="7961760" y="2269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7" name=""/>
          <p:cNvSpPr/>
          <p:nvPr/>
        </p:nvSpPr>
        <p:spPr>
          <a:xfrm>
            <a:off x="7961760" y="2273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8" name=""/>
          <p:cNvSpPr/>
          <p:nvPr/>
        </p:nvSpPr>
        <p:spPr>
          <a:xfrm>
            <a:off x="7966440" y="22928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9" name=""/>
          <p:cNvSpPr/>
          <p:nvPr/>
        </p:nvSpPr>
        <p:spPr>
          <a:xfrm>
            <a:off x="7966440" y="2297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0" name=""/>
          <p:cNvSpPr/>
          <p:nvPr/>
        </p:nvSpPr>
        <p:spPr>
          <a:xfrm flipV="1">
            <a:off x="7971120" y="22978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1" name=""/>
          <p:cNvSpPr/>
          <p:nvPr/>
        </p:nvSpPr>
        <p:spPr>
          <a:xfrm flipV="1">
            <a:off x="7985520" y="22881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2" name=""/>
          <p:cNvSpPr/>
          <p:nvPr/>
        </p:nvSpPr>
        <p:spPr>
          <a:xfrm flipV="1">
            <a:off x="7999920" y="22788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3" name=""/>
          <p:cNvSpPr/>
          <p:nvPr/>
        </p:nvSpPr>
        <p:spPr>
          <a:xfrm flipV="1">
            <a:off x="8009280" y="2254680"/>
            <a:ext cx="288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4" name=""/>
          <p:cNvSpPr/>
          <p:nvPr/>
        </p:nvSpPr>
        <p:spPr>
          <a:xfrm flipV="1">
            <a:off x="8038080" y="2230920"/>
            <a:ext cx="14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5" name=""/>
          <p:cNvSpPr/>
          <p:nvPr/>
        </p:nvSpPr>
        <p:spPr>
          <a:xfrm flipV="1">
            <a:off x="8052120" y="222156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6" name=""/>
          <p:cNvSpPr/>
          <p:nvPr/>
        </p:nvSpPr>
        <p:spPr>
          <a:xfrm flipV="1">
            <a:off x="8061840" y="219780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7" name=""/>
          <p:cNvSpPr/>
          <p:nvPr/>
        </p:nvSpPr>
        <p:spPr>
          <a:xfrm flipV="1">
            <a:off x="8080920" y="2188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8" name=""/>
          <p:cNvSpPr/>
          <p:nvPr/>
        </p:nvSpPr>
        <p:spPr>
          <a:xfrm flipV="1">
            <a:off x="8080920" y="2173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9" name=""/>
          <p:cNvSpPr/>
          <p:nvPr/>
        </p:nvSpPr>
        <p:spPr>
          <a:xfrm flipV="1">
            <a:off x="8090280" y="2169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0" name=""/>
          <p:cNvSpPr/>
          <p:nvPr/>
        </p:nvSpPr>
        <p:spPr>
          <a:xfrm flipH="1">
            <a:off x="8090280" y="2169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1" name=""/>
          <p:cNvSpPr/>
          <p:nvPr/>
        </p:nvSpPr>
        <p:spPr>
          <a:xfrm>
            <a:off x="8090280" y="2173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2" name=""/>
          <p:cNvSpPr/>
          <p:nvPr/>
        </p:nvSpPr>
        <p:spPr>
          <a:xfrm flipH="1">
            <a:off x="8085600" y="2178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3" name=""/>
          <p:cNvSpPr/>
          <p:nvPr/>
        </p:nvSpPr>
        <p:spPr>
          <a:xfrm>
            <a:off x="8085600" y="2183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4" name=""/>
          <p:cNvSpPr/>
          <p:nvPr/>
        </p:nvSpPr>
        <p:spPr>
          <a:xfrm>
            <a:off x="8085600" y="2192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5" name=""/>
          <p:cNvSpPr/>
          <p:nvPr/>
        </p:nvSpPr>
        <p:spPr>
          <a:xfrm flipH="1">
            <a:off x="8080920" y="2197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6" name=""/>
          <p:cNvSpPr/>
          <p:nvPr/>
        </p:nvSpPr>
        <p:spPr>
          <a:xfrm>
            <a:off x="8080920" y="2207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7" name=""/>
          <p:cNvSpPr/>
          <p:nvPr/>
        </p:nvSpPr>
        <p:spPr>
          <a:xfrm flipH="1">
            <a:off x="8076240" y="221652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8" name=""/>
          <p:cNvSpPr/>
          <p:nvPr/>
        </p:nvSpPr>
        <p:spPr>
          <a:xfrm>
            <a:off x="8076240" y="2245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9" name=""/>
          <p:cNvSpPr/>
          <p:nvPr/>
        </p:nvSpPr>
        <p:spPr>
          <a:xfrm>
            <a:off x="8076240" y="2254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0" name=""/>
          <p:cNvSpPr/>
          <p:nvPr/>
        </p:nvSpPr>
        <p:spPr>
          <a:xfrm>
            <a:off x="8076240" y="226440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1" name=""/>
          <p:cNvSpPr/>
          <p:nvPr/>
        </p:nvSpPr>
        <p:spPr>
          <a:xfrm>
            <a:off x="8080920" y="2292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2" name=""/>
          <p:cNvSpPr/>
          <p:nvPr/>
        </p:nvSpPr>
        <p:spPr>
          <a:xfrm>
            <a:off x="8085600" y="23025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3" name=""/>
          <p:cNvSpPr/>
          <p:nvPr/>
        </p:nvSpPr>
        <p:spPr>
          <a:xfrm flipV="1">
            <a:off x="8095320" y="229788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4" name=""/>
          <p:cNvSpPr/>
          <p:nvPr/>
        </p:nvSpPr>
        <p:spPr>
          <a:xfrm flipH="1" flipV="1">
            <a:off x="8119080" y="2026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5" name=""/>
          <p:cNvSpPr/>
          <p:nvPr/>
        </p:nvSpPr>
        <p:spPr>
          <a:xfrm flipH="1">
            <a:off x="8114400" y="2026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6" name=""/>
          <p:cNvSpPr/>
          <p:nvPr/>
        </p:nvSpPr>
        <p:spPr>
          <a:xfrm flipH="1">
            <a:off x="8109360" y="2026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7" name=""/>
          <p:cNvSpPr/>
          <p:nvPr/>
        </p:nvSpPr>
        <p:spPr>
          <a:xfrm flipH="1">
            <a:off x="8100000" y="2026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8" name=""/>
          <p:cNvSpPr/>
          <p:nvPr/>
        </p:nvSpPr>
        <p:spPr>
          <a:xfrm flipH="1">
            <a:off x="8071200" y="2026080"/>
            <a:ext cx="288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9" name=""/>
          <p:cNvSpPr/>
          <p:nvPr/>
        </p:nvSpPr>
        <p:spPr>
          <a:xfrm flipH="1">
            <a:off x="8061840" y="20260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0" name=""/>
          <p:cNvSpPr/>
          <p:nvPr/>
        </p:nvSpPr>
        <p:spPr>
          <a:xfrm flipH="1">
            <a:off x="8023680" y="2026080"/>
            <a:ext cx="381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1" name=""/>
          <p:cNvSpPr/>
          <p:nvPr/>
        </p:nvSpPr>
        <p:spPr>
          <a:xfrm flipH="1">
            <a:off x="7994880" y="2035440"/>
            <a:ext cx="288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2" name=""/>
          <p:cNvSpPr/>
          <p:nvPr/>
        </p:nvSpPr>
        <p:spPr>
          <a:xfrm>
            <a:off x="5139360" y="3680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3" name=""/>
          <p:cNvSpPr/>
          <p:nvPr/>
        </p:nvSpPr>
        <p:spPr>
          <a:xfrm>
            <a:off x="5144040" y="3680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4" name=""/>
          <p:cNvSpPr/>
          <p:nvPr/>
        </p:nvSpPr>
        <p:spPr>
          <a:xfrm>
            <a:off x="5144040" y="368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5" name=""/>
          <p:cNvSpPr/>
          <p:nvPr/>
        </p:nvSpPr>
        <p:spPr>
          <a:xfrm>
            <a:off x="5148720" y="3684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6" name=""/>
          <p:cNvSpPr/>
          <p:nvPr/>
        </p:nvSpPr>
        <p:spPr>
          <a:xfrm>
            <a:off x="5148720" y="3689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7" name=""/>
          <p:cNvSpPr/>
          <p:nvPr/>
        </p:nvSpPr>
        <p:spPr>
          <a:xfrm>
            <a:off x="5153760" y="368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8" name=""/>
          <p:cNvSpPr/>
          <p:nvPr/>
        </p:nvSpPr>
        <p:spPr>
          <a:xfrm>
            <a:off x="5158440" y="3689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9" name=""/>
          <p:cNvSpPr/>
          <p:nvPr/>
        </p:nvSpPr>
        <p:spPr>
          <a:xfrm flipV="1">
            <a:off x="5163120" y="3689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0" name=""/>
          <p:cNvSpPr/>
          <p:nvPr/>
        </p:nvSpPr>
        <p:spPr>
          <a:xfrm>
            <a:off x="5167800" y="36896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1" name=""/>
          <p:cNvSpPr/>
          <p:nvPr/>
        </p:nvSpPr>
        <p:spPr>
          <a:xfrm>
            <a:off x="5177520" y="36896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2" name=""/>
          <p:cNvSpPr/>
          <p:nvPr/>
        </p:nvSpPr>
        <p:spPr>
          <a:xfrm>
            <a:off x="5186880" y="36896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3" name=""/>
          <p:cNvSpPr/>
          <p:nvPr/>
        </p:nvSpPr>
        <p:spPr>
          <a:xfrm>
            <a:off x="5191920" y="368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4" name=""/>
          <p:cNvSpPr/>
          <p:nvPr/>
        </p:nvSpPr>
        <p:spPr>
          <a:xfrm>
            <a:off x="5196600" y="368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5" name=""/>
          <p:cNvSpPr/>
          <p:nvPr/>
        </p:nvSpPr>
        <p:spPr>
          <a:xfrm>
            <a:off x="5201280" y="3689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6" name=""/>
          <p:cNvSpPr/>
          <p:nvPr/>
        </p:nvSpPr>
        <p:spPr>
          <a:xfrm flipV="1">
            <a:off x="5205960" y="3684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7" name=""/>
          <p:cNvSpPr/>
          <p:nvPr/>
        </p:nvSpPr>
        <p:spPr>
          <a:xfrm>
            <a:off x="5211000" y="368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8" name=""/>
          <p:cNvSpPr/>
          <p:nvPr/>
        </p:nvSpPr>
        <p:spPr>
          <a:xfrm>
            <a:off x="5215680" y="3684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9" name=""/>
          <p:cNvSpPr/>
          <p:nvPr/>
        </p:nvSpPr>
        <p:spPr>
          <a:xfrm flipV="1">
            <a:off x="5220360" y="36802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0" name=""/>
          <p:cNvSpPr/>
          <p:nvPr/>
        </p:nvSpPr>
        <p:spPr>
          <a:xfrm>
            <a:off x="5230080" y="368028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1" name=""/>
          <p:cNvSpPr/>
          <p:nvPr/>
        </p:nvSpPr>
        <p:spPr>
          <a:xfrm>
            <a:off x="5239440" y="3680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2" name=""/>
          <p:cNvSpPr/>
          <p:nvPr/>
        </p:nvSpPr>
        <p:spPr>
          <a:xfrm flipV="1">
            <a:off x="5244120" y="36752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3" name=""/>
          <p:cNvSpPr/>
          <p:nvPr/>
        </p:nvSpPr>
        <p:spPr>
          <a:xfrm flipV="1">
            <a:off x="5253840" y="3670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4" name=""/>
          <p:cNvSpPr/>
          <p:nvPr/>
        </p:nvSpPr>
        <p:spPr>
          <a:xfrm flipV="1">
            <a:off x="5263200" y="3665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5" name=""/>
          <p:cNvSpPr/>
          <p:nvPr/>
        </p:nvSpPr>
        <p:spPr>
          <a:xfrm>
            <a:off x="5267880" y="36658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6" name=""/>
          <p:cNvSpPr/>
          <p:nvPr/>
        </p:nvSpPr>
        <p:spPr>
          <a:xfrm flipV="1">
            <a:off x="5272920" y="36612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7" name=""/>
          <p:cNvSpPr/>
          <p:nvPr/>
        </p:nvSpPr>
        <p:spPr>
          <a:xfrm>
            <a:off x="5277600" y="36612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8" name=""/>
          <p:cNvSpPr/>
          <p:nvPr/>
        </p:nvSpPr>
        <p:spPr>
          <a:xfrm flipV="1">
            <a:off x="5286960" y="36565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9" name=""/>
          <p:cNvSpPr/>
          <p:nvPr/>
        </p:nvSpPr>
        <p:spPr>
          <a:xfrm>
            <a:off x="5292000" y="36565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0" name=""/>
          <p:cNvSpPr/>
          <p:nvPr/>
        </p:nvSpPr>
        <p:spPr>
          <a:xfrm flipV="1">
            <a:off x="5301360" y="365148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1" name=""/>
          <p:cNvSpPr/>
          <p:nvPr/>
        </p:nvSpPr>
        <p:spPr>
          <a:xfrm flipV="1">
            <a:off x="5311080" y="36468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2" name=""/>
          <p:cNvSpPr/>
          <p:nvPr/>
        </p:nvSpPr>
        <p:spPr>
          <a:xfrm flipV="1">
            <a:off x="5320440" y="3642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3" name=""/>
          <p:cNvSpPr/>
          <p:nvPr/>
        </p:nvSpPr>
        <p:spPr>
          <a:xfrm flipV="1">
            <a:off x="5325120" y="36374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4" name=""/>
          <p:cNvSpPr/>
          <p:nvPr/>
        </p:nvSpPr>
        <p:spPr>
          <a:xfrm flipV="1">
            <a:off x="5330160" y="36324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5" name=""/>
          <p:cNvSpPr/>
          <p:nvPr/>
        </p:nvSpPr>
        <p:spPr>
          <a:xfrm flipV="1">
            <a:off x="5334840" y="36230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6" name=""/>
          <p:cNvSpPr/>
          <p:nvPr/>
        </p:nvSpPr>
        <p:spPr>
          <a:xfrm flipV="1">
            <a:off x="5344200" y="3618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7" name=""/>
          <p:cNvSpPr/>
          <p:nvPr/>
        </p:nvSpPr>
        <p:spPr>
          <a:xfrm flipV="1">
            <a:off x="5353920" y="36133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8" name=""/>
          <p:cNvSpPr/>
          <p:nvPr/>
        </p:nvSpPr>
        <p:spPr>
          <a:xfrm flipV="1">
            <a:off x="5353920" y="360396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9" name=""/>
          <p:cNvSpPr/>
          <p:nvPr/>
        </p:nvSpPr>
        <p:spPr>
          <a:xfrm flipV="1">
            <a:off x="5368320" y="35992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0" name=""/>
          <p:cNvSpPr/>
          <p:nvPr/>
        </p:nvSpPr>
        <p:spPr>
          <a:xfrm flipV="1">
            <a:off x="5368320" y="35895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1" name=""/>
          <p:cNvSpPr/>
          <p:nvPr/>
        </p:nvSpPr>
        <p:spPr>
          <a:xfrm flipV="1">
            <a:off x="5382360" y="35751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2" name=""/>
          <p:cNvSpPr/>
          <p:nvPr/>
        </p:nvSpPr>
        <p:spPr>
          <a:xfrm flipV="1">
            <a:off x="5392080" y="35658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3" name=""/>
          <p:cNvSpPr/>
          <p:nvPr/>
        </p:nvSpPr>
        <p:spPr>
          <a:xfrm flipV="1">
            <a:off x="5396760" y="35611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4" name=""/>
          <p:cNvSpPr/>
          <p:nvPr/>
        </p:nvSpPr>
        <p:spPr>
          <a:xfrm flipV="1">
            <a:off x="5401440" y="354672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5" name=""/>
          <p:cNvSpPr/>
          <p:nvPr/>
        </p:nvSpPr>
        <p:spPr>
          <a:xfrm flipV="1">
            <a:off x="5411160" y="3542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6" name=""/>
          <p:cNvSpPr/>
          <p:nvPr/>
        </p:nvSpPr>
        <p:spPr>
          <a:xfrm flipV="1">
            <a:off x="5415840" y="35323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7" name=""/>
          <p:cNvSpPr/>
          <p:nvPr/>
        </p:nvSpPr>
        <p:spPr>
          <a:xfrm flipV="1">
            <a:off x="5420520" y="351828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8" name=""/>
          <p:cNvSpPr/>
          <p:nvPr/>
        </p:nvSpPr>
        <p:spPr>
          <a:xfrm flipV="1">
            <a:off x="5430240" y="35085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9" name=""/>
          <p:cNvSpPr/>
          <p:nvPr/>
        </p:nvSpPr>
        <p:spPr>
          <a:xfrm flipV="1">
            <a:off x="5434920" y="35038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0" name=""/>
          <p:cNvSpPr/>
          <p:nvPr/>
        </p:nvSpPr>
        <p:spPr>
          <a:xfrm flipV="1">
            <a:off x="5439600" y="3489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1" name=""/>
          <p:cNvSpPr/>
          <p:nvPr/>
        </p:nvSpPr>
        <p:spPr>
          <a:xfrm flipV="1">
            <a:off x="5444280" y="348012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2" name=""/>
          <p:cNvSpPr/>
          <p:nvPr/>
        </p:nvSpPr>
        <p:spPr>
          <a:xfrm flipV="1">
            <a:off x="5449320" y="34750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3" name=""/>
          <p:cNvSpPr/>
          <p:nvPr/>
        </p:nvSpPr>
        <p:spPr>
          <a:xfrm flipV="1">
            <a:off x="5454000" y="3465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4" name=""/>
          <p:cNvSpPr/>
          <p:nvPr/>
        </p:nvSpPr>
        <p:spPr>
          <a:xfrm flipV="1">
            <a:off x="5454000" y="34610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5" name=""/>
          <p:cNvSpPr/>
          <p:nvPr/>
        </p:nvSpPr>
        <p:spPr>
          <a:xfrm flipV="1">
            <a:off x="5458680" y="3456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6" name=""/>
          <p:cNvSpPr/>
          <p:nvPr/>
        </p:nvSpPr>
        <p:spPr>
          <a:xfrm flipV="1">
            <a:off x="5458680" y="3446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7" name=""/>
          <p:cNvSpPr/>
          <p:nvPr/>
        </p:nvSpPr>
        <p:spPr>
          <a:xfrm flipV="1">
            <a:off x="5463360" y="3436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8" name=""/>
          <p:cNvSpPr/>
          <p:nvPr/>
        </p:nvSpPr>
        <p:spPr>
          <a:xfrm flipV="1">
            <a:off x="5463360" y="3432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9" name=""/>
          <p:cNvSpPr/>
          <p:nvPr/>
        </p:nvSpPr>
        <p:spPr>
          <a:xfrm flipV="1">
            <a:off x="5468400" y="34228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0" name=""/>
          <p:cNvSpPr/>
          <p:nvPr/>
        </p:nvSpPr>
        <p:spPr>
          <a:xfrm flipV="1">
            <a:off x="5468400" y="34131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1" name=""/>
          <p:cNvSpPr/>
          <p:nvPr/>
        </p:nvSpPr>
        <p:spPr>
          <a:xfrm flipV="1">
            <a:off x="5468400" y="3403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2" name=""/>
          <p:cNvSpPr/>
          <p:nvPr/>
        </p:nvSpPr>
        <p:spPr>
          <a:xfrm flipV="1">
            <a:off x="5468400" y="33940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3" name=""/>
          <p:cNvSpPr/>
          <p:nvPr/>
        </p:nvSpPr>
        <p:spPr>
          <a:xfrm flipV="1">
            <a:off x="5468400" y="33800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4" name=""/>
          <p:cNvSpPr/>
          <p:nvPr/>
        </p:nvSpPr>
        <p:spPr>
          <a:xfrm flipV="1">
            <a:off x="5473080" y="33703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5" name=""/>
          <p:cNvSpPr/>
          <p:nvPr/>
        </p:nvSpPr>
        <p:spPr>
          <a:xfrm flipH="1" flipV="1">
            <a:off x="5468400" y="33609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6" name=""/>
          <p:cNvSpPr/>
          <p:nvPr/>
        </p:nvSpPr>
        <p:spPr>
          <a:xfrm flipV="1">
            <a:off x="5468400" y="33512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7" name=""/>
          <p:cNvSpPr/>
          <p:nvPr/>
        </p:nvSpPr>
        <p:spPr>
          <a:xfrm flipV="1">
            <a:off x="5468400" y="3336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8" name=""/>
          <p:cNvSpPr/>
          <p:nvPr/>
        </p:nvSpPr>
        <p:spPr>
          <a:xfrm flipV="1">
            <a:off x="5468400" y="333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9" name=""/>
          <p:cNvSpPr/>
          <p:nvPr/>
        </p:nvSpPr>
        <p:spPr>
          <a:xfrm flipV="1">
            <a:off x="5468400" y="33228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0" name=""/>
          <p:cNvSpPr/>
          <p:nvPr/>
        </p:nvSpPr>
        <p:spPr>
          <a:xfrm flipV="1">
            <a:off x="5468400" y="33177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1" name=""/>
          <p:cNvSpPr/>
          <p:nvPr/>
        </p:nvSpPr>
        <p:spPr>
          <a:xfrm flipV="1">
            <a:off x="5468400" y="331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2" name=""/>
          <p:cNvSpPr/>
          <p:nvPr/>
        </p:nvSpPr>
        <p:spPr>
          <a:xfrm flipV="1">
            <a:off x="5473080" y="3308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3" name=""/>
          <p:cNvSpPr/>
          <p:nvPr/>
        </p:nvSpPr>
        <p:spPr>
          <a:xfrm flipV="1">
            <a:off x="5473080" y="3303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4" name=""/>
          <p:cNvSpPr/>
          <p:nvPr/>
        </p:nvSpPr>
        <p:spPr>
          <a:xfrm flipV="1">
            <a:off x="5473080" y="3298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5" name=""/>
          <p:cNvSpPr/>
          <p:nvPr/>
        </p:nvSpPr>
        <p:spPr>
          <a:xfrm flipV="1">
            <a:off x="5477760" y="329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6" name=""/>
          <p:cNvSpPr/>
          <p:nvPr/>
        </p:nvSpPr>
        <p:spPr>
          <a:xfrm flipV="1">
            <a:off x="5482440" y="32846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7" name=""/>
          <p:cNvSpPr/>
          <p:nvPr/>
        </p:nvSpPr>
        <p:spPr>
          <a:xfrm flipV="1">
            <a:off x="5487480" y="32749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8" name=""/>
          <p:cNvSpPr/>
          <p:nvPr/>
        </p:nvSpPr>
        <p:spPr>
          <a:xfrm flipV="1">
            <a:off x="549684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9" name=""/>
          <p:cNvSpPr/>
          <p:nvPr/>
        </p:nvSpPr>
        <p:spPr>
          <a:xfrm>
            <a:off x="5501520" y="3270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0" name=""/>
          <p:cNvSpPr/>
          <p:nvPr/>
        </p:nvSpPr>
        <p:spPr>
          <a:xfrm flipV="1">
            <a:off x="5506560" y="3265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1" name=""/>
          <p:cNvSpPr/>
          <p:nvPr/>
        </p:nvSpPr>
        <p:spPr>
          <a:xfrm flipV="1">
            <a:off x="5511240" y="3260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2" name=""/>
          <p:cNvSpPr/>
          <p:nvPr/>
        </p:nvSpPr>
        <p:spPr>
          <a:xfrm>
            <a:off x="5515920" y="326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3" name=""/>
          <p:cNvSpPr/>
          <p:nvPr/>
        </p:nvSpPr>
        <p:spPr>
          <a:xfrm flipV="1">
            <a:off x="5520600" y="32558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4" name=""/>
          <p:cNvSpPr/>
          <p:nvPr/>
        </p:nvSpPr>
        <p:spPr>
          <a:xfrm flipV="1">
            <a:off x="5539680" y="3251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5" name=""/>
          <p:cNvSpPr/>
          <p:nvPr/>
        </p:nvSpPr>
        <p:spPr>
          <a:xfrm>
            <a:off x="5549400" y="32511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6" name=""/>
          <p:cNvSpPr/>
          <p:nvPr/>
        </p:nvSpPr>
        <p:spPr>
          <a:xfrm>
            <a:off x="5573160" y="3251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7" name=""/>
          <p:cNvSpPr/>
          <p:nvPr/>
        </p:nvSpPr>
        <p:spPr>
          <a:xfrm flipV="1">
            <a:off x="5582880" y="324648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8" name=""/>
          <p:cNvSpPr/>
          <p:nvPr/>
        </p:nvSpPr>
        <p:spPr>
          <a:xfrm>
            <a:off x="5611320" y="324648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9" name=""/>
          <p:cNvSpPr/>
          <p:nvPr/>
        </p:nvSpPr>
        <p:spPr>
          <a:xfrm flipV="1">
            <a:off x="5625720" y="3241440"/>
            <a:ext cx="428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0" name=""/>
          <p:cNvSpPr/>
          <p:nvPr/>
        </p:nvSpPr>
        <p:spPr>
          <a:xfrm flipV="1">
            <a:off x="5668560" y="32367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1" name=""/>
          <p:cNvSpPr/>
          <p:nvPr/>
        </p:nvSpPr>
        <p:spPr>
          <a:xfrm flipV="1">
            <a:off x="5682960" y="3232080"/>
            <a:ext cx="331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2" name=""/>
          <p:cNvSpPr/>
          <p:nvPr/>
        </p:nvSpPr>
        <p:spPr>
          <a:xfrm>
            <a:off x="5716080" y="3232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3" name=""/>
          <p:cNvSpPr/>
          <p:nvPr/>
        </p:nvSpPr>
        <p:spPr>
          <a:xfrm>
            <a:off x="5725800" y="323208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4" name=""/>
          <p:cNvSpPr/>
          <p:nvPr/>
        </p:nvSpPr>
        <p:spPr>
          <a:xfrm>
            <a:off x="574488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5" name=""/>
          <p:cNvSpPr/>
          <p:nvPr/>
        </p:nvSpPr>
        <p:spPr>
          <a:xfrm>
            <a:off x="5749560" y="32367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6" name=""/>
          <p:cNvSpPr/>
          <p:nvPr/>
        </p:nvSpPr>
        <p:spPr>
          <a:xfrm>
            <a:off x="575424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7" name=""/>
          <p:cNvSpPr/>
          <p:nvPr/>
        </p:nvSpPr>
        <p:spPr>
          <a:xfrm>
            <a:off x="5754240" y="3251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8" name=""/>
          <p:cNvSpPr/>
          <p:nvPr/>
        </p:nvSpPr>
        <p:spPr>
          <a:xfrm>
            <a:off x="5758920" y="325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9" name=""/>
          <p:cNvSpPr/>
          <p:nvPr/>
        </p:nvSpPr>
        <p:spPr>
          <a:xfrm>
            <a:off x="5758920" y="3260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0" name=""/>
          <p:cNvSpPr/>
          <p:nvPr/>
        </p:nvSpPr>
        <p:spPr>
          <a:xfrm>
            <a:off x="5778000" y="3155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1" name=""/>
          <p:cNvSpPr/>
          <p:nvPr/>
        </p:nvSpPr>
        <p:spPr>
          <a:xfrm>
            <a:off x="578304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2" name=""/>
          <p:cNvSpPr/>
          <p:nvPr/>
        </p:nvSpPr>
        <p:spPr>
          <a:xfrm>
            <a:off x="578772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3" name=""/>
          <p:cNvSpPr/>
          <p:nvPr/>
        </p:nvSpPr>
        <p:spPr>
          <a:xfrm>
            <a:off x="579240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4" name=""/>
          <p:cNvSpPr/>
          <p:nvPr/>
        </p:nvSpPr>
        <p:spPr>
          <a:xfrm>
            <a:off x="5797080" y="31557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5" name=""/>
          <p:cNvSpPr/>
          <p:nvPr/>
        </p:nvSpPr>
        <p:spPr>
          <a:xfrm>
            <a:off x="5802120" y="31557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6" name=""/>
          <p:cNvSpPr/>
          <p:nvPr/>
        </p:nvSpPr>
        <p:spPr>
          <a:xfrm>
            <a:off x="5821200" y="316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7" name=""/>
          <p:cNvSpPr/>
          <p:nvPr/>
        </p:nvSpPr>
        <p:spPr>
          <a:xfrm>
            <a:off x="5825880" y="31604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8" name=""/>
          <p:cNvSpPr/>
          <p:nvPr/>
        </p:nvSpPr>
        <p:spPr>
          <a:xfrm>
            <a:off x="583524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9" name=""/>
          <p:cNvSpPr/>
          <p:nvPr/>
        </p:nvSpPr>
        <p:spPr>
          <a:xfrm flipH="1">
            <a:off x="5830560" y="31845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0" name=""/>
          <p:cNvSpPr/>
          <p:nvPr/>
        </p:nvSpPr>
        <p:spPr>
          <a:xfrm flipH="1">
            <a:off x="5825880" y="3208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1" name=""/>
          <p:cNvSpPr/>
          <p:nvPr/>
        </p:nvSpPr>
        <p:spPr>
          <a:xfrm flipH="1">
            <a:off x="5802120" y="321768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2" name=""/>
          <p:cNvSpPr/>
          <p:nvPr/>
        </p:nvSpPr>
        <p:spPr>
          <a:xfrm flipH="1">
            <a:off x="5797080" y="32511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3" name=""/>
          <p:cNvSpPr/>
          <p:nvPr/>
        </p:nvSpPr>
        <p:spPr>
          <a:xfrm flipH="1">
            <a:off x="5778000" y="326052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4" name=""/>
          <p:cNvSpPr/>
          <p:nvPr/>
        </p:nvSpPr>
        <p:spPr>
          <a:xfrm flipH="1">
            <a:off x="5768640" y="32846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5" name=""/>
          <p:cNvSpPr/>
          <p:nvPr/>
        </p:nvSpPr>
        <p:spPr>
          <a:xfrm>
            <a:off x="6040440" y="3108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6" name=""/>
          <p:cNvSpPr/>
          <p:nvPr/>
        </p:nvSpPr>
        <p:spPr>
          <a:xfrm flipH="1">
            <a:off x="6035760" y="3112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7" name=""/>
          <p:cNvSpPr/>
          <p:nvPr/>
        </p:nvSpPr>
        <p:spPr>
          <a:xfrm>
            <a:off x="6035760" y="3112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8" name=""/>
          <p:cNvSpPr/>
          <p:nvPr/>
        </p:nvSpPr>
        <p:spPr>
          <a:xfrm flipH="1">
            <a:off x="6030720" y="31222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9" name=""/>
          <p:cNvSpPr/>
          <p:nvPr/>
        </p:nvSpPr>
        <p:spPr>
          <a:xfrm>
            <a:off x="6030720" y="3127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0" name=""/>
          <p:cNvSpPr/>
          <p:nvPr/>
        </p:nvSpPr>
        <p:spPr>
          <a:xfrm flipH="1">
            <a:off x="6026040" y="3136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1" name=""/>
          <p:cNvSpPr/>
          <p:nvPr/>
        </p:nvSpPr>
        <p:spPr>
          <a:xfrm flipH="1">
            <a:off x="6021360" y="3146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2" name=""/>
          <p:cNvSpPr/>
          <p:nvPr/>
        </p:nvSpPr>
        <p:spPr>
          <a:xfrm flipH="1">
            <a:off x="6011640" y="3155760"/>
            <a:ext cx="97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3" name=""/>
          <p:cNvSpPr/>
          <p:nvPr/>
        </p:nvSpPr>
        <p:spPr>
          <a:xfrm flipH="1">
            <a:off x="6006960" y="31939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4" name=""/>
          <p:cNvSpPr/>
          <p:nvPr/>
        </p:nvSpPr>
        <p:spPr>
          <a:xfrm flipH="1">
            <a:off x="6002280" y="3217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5" name=""/>
          <p:cNvSpPr/>
          <p:nvPr/>
        </p:nvSpPr>
        <p:spPr>
          <a:xfrm>
            <a:off x="6002280" y="3227400"/>
            <a:ext cx="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6" name=""/>
          <p:cNvSpPr/>
          <p:nvPr/>
        </p:nvSpPr>
        <p:spPr>
          <a:xfrm>
            <a:off x="6002280" y="325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7" name=""/>
          <p:cNvSpPr/>
          <p:nvPr/>
        </p:nvSpPr>
        <p:spPr>
          <a:xfrm>
            <a:off x="6006960" y="326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8" name=""/>
          <p:cNvSpPr/>
          <p:nvPr/>
        </p:nvSpPr>
        <p:spPr>
          <a:xfrm flipV="1">
            <a:off x="6011640" y="3246480"/>
            <a:ext cx="2880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9" name=""/>
          <p:cNvSpPr/>
          <p:nvPr/>
        </p:nvSpPr>
        <p:spPr>
          <a:xfrm flipV="1">
            <a:off x="6040440" y="32367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0" name=""/>
          <p:cNvSpPr/>
          <p:nvPr/>
        </p:nvSpPr>
        <p:spPr>
          <a:xfrm flipV="1">
            <a:off x="6054840" y="322272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1" name=""/>
          <p:cNvSpPr/>
          <p:nvPr/>
        </p:nvSpPr>
        <p:spPr>
          <a:xfrm flipV="1">
            <a:off x="6064200" y="3189240"/>
            <a:ext cx="334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2" name=""/>
          <p:cNvSpPr/>
          <p:nvPr/>
        </p:nvSpPr>
        <p:spPr>
          <a:xfrm flipV="1">
            <a:off x="6097680" y="316548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3" name=""/>
          <p:cNvSpPr/>
          <p:nvPr/>
        </p:nvSpPr>
        <p:spPr>
          <a:xfrm>
            <a:off x="6068880" y="3184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4" name=""/>
          <p:cNvSpPr/>
          <p:nvPr/>
        </p:nvSpPr>
        <p:spPr>
          <a:xfrm>
            <a:off x="6073920" y="3189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5" name=""/>
          <p:cNvSpPr/>
          <p:nvPr/>
        </p:nvSpPr>
        <p:spPr>
          <a:xfrm>
            <a:off x="6078600" y="319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6" name=""/>
          <p:cNvSpPr/>
          <p:nvPr/>
        </p:nvSpPr>
        <p:spPr>
          <a:xfrm>
            <a:off x="6078600" y="3198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7" name=""/>
          <p:cNvSpPr/>
          <p:nvPr/>
        </p:nvSpPr>
        <p:spPr>
          <a:xfrm>
            <a:off x="6083280" y="3203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8" name=""/>
          <p:cNvSpPr/>
          <p:nvPr/>
        </p:nvSpPr>
        <p:spPr>
          <a:xfrm>
            <a:off x="6087960" y="32083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9" name=""/>
          <p:cNvSpPr/>
          <p:nvPr/>
        </p:nvSpPr>
        <p:spPr>
          <a:xfrm>
            <a:off x="6107040" y="3222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0" name=""/>
          <p:cNvSpPr/>
          <p:nvPr/>
        </p:nvSpPr>
        <p:spPr>
          <a:xfrm>
            <a:off x="6111720" y="32274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1" name=""/>
          <p:cNvSpPr/>
          <p:nvPr/>
        </p:nvSpPr>
        <p:spPr>
          <a:xfrm flipV="1">
            <a:off x="623592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2" name=""/>
          <p:cNvSpPr/>
          <p:nvPr/>
        </p:nvSpPr>
        <p:spPr>
          <a:xfrm flipV="1">
            <a:off x="6235920" y="315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3" name=""/>
          <p:cNvSpPr/>
          <p:nvPr/>
        </p:nvSpPr>
        <p:spPr>
          <a:xfrm flipV="1">
            <a:off x="6235920" y="3151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4" name=""/>
          <p:cNvSpPr/>
          <p:nvPr/>
        </p:nvSpPr>
        <p:spPr>
          <a:xfrm flipH="1">
            <a:off x="6231240" y="3151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5" name=""/>
          <p:cNvSpPr/>
          <p:nvPr/>
        </p:nvSpPr>
        <p:spPr>
          <a:xfrm flipH="1" flipV="1">
            <a:off x="6226200" y="3136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6" name=""/>
          <p:cNvSpPr/>
          <p:nvPr/>
        </p:nvSpPr>
        <p:spPr>
          <a:xfrm flipH="1" flipV="1">
            <a:off x="6221520" y="3132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7" name=""/>
          <p:cNvSpPr/>
          <p:nvPr/>
        </p:nvSpPr>
        <p:spPr>
          <a:xfrm flipH="1">
            <a:off x="6216840" y="313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8" name=""/>
          <p:cNvSpPr/>
          <p:nvPr/>
        </p:nvSpPr>
        <p:spPr>
          <a:xfrm flipH="1">
            <a:off x="6212160" y="3132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9" name=""/>
          <p:cNvSpPr/>
          <p:nvPr/>
        </p:nvSpPr>
        <p:spPr>
          <a:xfrm>
            <a:off x="6212160" y="3132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0" name=""/>
          <p:cNvSpPr/>
          <p:nvPr/>
        </p:nvSpPr>
        <p:spPr>
          <a:xfrm flipH="1">
            <a:off x="6202440" y="31366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1" name=""/>
          <p:cNvSpPr/>
          <p:nvPr/>
        </p:nvSpPr>
        <p:spPr>
          <a:xfrm flipH="1">
            <a:off x="6193080" y="31413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2" name=""/>
          <p:cNvSpPr/>
          <p:nvPr/>
        </p:nvSpPr>
        <p:spPr>
          <a:xfrm flipH="1">
            <a:off x="6174000" y="315576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3" name=""/>
          <p:cNvSpPr/>
          <p:nvPr/>
        </p:nvSpPr>
        <p:spPr>
          <a:xfrm flipH="1">
            <a:off x="6168960" y="318924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4" name=""/>
          <p:cNvSpPr/>
          <p:nvPr/>
        </p:nvSpPr>
        <p:spPr>
          <a:xfrm flipH="1">
            <a:off x="6164280" y="319860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5" name=""/>
          <p:cNvSpPr/>
          <p:nvPr/>
        </p:nvSpPr>
        <p:spPr>
          <a:xfrm>
            <a:off x="6164280" y="3227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6" name=""/>
          <p:cNvSpPr/>
          <p:nvPr/>
        </p:nvSpPr>
        <p:spPr>
          <a:xfrm>
            <a:off x="616428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7" name=""/>
          <p:cNvSpPr/>
          <p:nvPr/>
        </p:nvSpPr>
        <p:spPr>
          <a:xfrm>
            <a:off x="6164280" y="324144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8" name=""/>
          <p:cNvSpPr/>
          <p:nvPr/>
        </p:nvSpPr>
        <p:spPr>
          <a:xfrm>
            <a:off x="6178680" y="3255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9" name=""/>
          <p:cNvSpPr/>
          <p:nvPr/>
        </p:nvSpPr>
        <p:spPr>
          <a:xfrm>
            <a:off x="6188040" y="32605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0" name=""/>
          <p:cNvSpPr/>
          <p:nvPr/>
        </p:nvSpPr>
        <p:spPr>
          <a:xfrm flipV="1">
            <a:off x="6193080" y="3241440"/>
            <a:ext cx="428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1" name=""/>
          <p:cNvSpPr/>
          <p:nvPr/>
        </p:nvSpPr>
        <p:spPr>
          <a:xfrm flipV="1">
            <a:off x="6235920" y="3236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2" name=""/>
          <p:cNvSpPr/>
          <p:nvPr/>
        </p:nvSpPr>
        <p:spPr>
          <a:xfrm flipV="1">
            <a:off x="6245280" y="32320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3" name=""/>
          <p:cNvSpPr/>
          <p:nvPr/>
        </p:nvSpPr>
        <p:spPr>
          <a:xfrm flipV="1">
            <a:off x="6255000" y="3222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4" name=""/>
          <p:cNvSpPr/>
          <p:nvPr/>
        </p:nvSpPr>
        <p:spPr>
          <a:xfrm flipV="1">
            <a:off x="6264360" y="319860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5" name=""/>
          <p:cNvSpPr/>
          <p:nvPr/>
        </p:nvSpPr>
        <p:spPr>
          <a:xfrm flipV="1">
            <a:off x="6283440" y="319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6" name=""/>
          <p:cNvSpPr/>
          <p:nvPr/>
        </p:nvSpPr>
        <p:spPr>
          <a:xfrm flipV="1">
            <a:off x="628812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7" name=""/>
          <p:cNvSpPr/>
          <p:nvPr/>
        </p:nvSpPr>
        <p:spPr>
          <a:xfrm flipV="1">
            <a:off x="6288120" y="31795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8" name=""/>
          <p:cNvSpPr/>
          <p:nvPr/>
        </p:nvSpPr>
        <p:spPr>
          <a:xfrm>
            <a:off x="6293160" y="317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9" name=""/>
          <p:cNvSpPr/>
          <p:nvPr/>
        </p:nvSpPr>
        <p:spPr>
          <a:xfrm flipV="1">
            <a:off x="62978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0" name=""/>
          <p:cNvSpPr/>
          <p:nvPr/>
        </p:nvSpPr>
        <p:spPr>
          <a:xfrm>
            <a:off x="62978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1" name=""/>
          <p:cNvSpPr/>
          <p:nvPr/>
        </p:nvSpPr>
        <p:spPr>
          <a:xfrm flipH="1">
            <a:off x="6293160" y="317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2" name=""/>
          <p:cNvSpPr/>
          <p:nvPr/>
        </p:nvSpPr>
        <p:spPr>
          <a:xfrm flipH="1">
            <a:off x="6288120" y="31795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3" name=""/>
          <p:cNvSpPr/>
          <p:nvPr/>
        </p:nvSpPr>
        <p:spPr>
          <a:xfrm flipH="1">
            <a:off x="6278760" y="3193920"/>
            <a:ext cx="936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4" name=""/>
          <p:cNvSpPr/>
          <p:nvPr/>
        </p:nvSpPr>
        <p:spPr>
          <a:xfrm flipH="1">
            <a:off x="6274080" y="3232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5" name=""/>
          <p:cNvSpPr/>
          <p:nvPr/>
        </p:nvSpPr>
        <p:spPr>
          <a:xfrm>
            <a:off x="6274080" y="3246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6" name=""/>
          <p:cNvSpPr/>
          <p:nvPr/>
        </p:nvSpPr>
        <p:spPr>
          <a:xfrm>
            <a:off x="6274080" y="3255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7" name=""/>
          <p:cNvSpPr/>
          <p:nvPr/>
        </p:nvSpPr>
        <p:spPr>
          <a:xfrm>
            <a:off x="6274080" y="3270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8" name=""/>
          <p:cNvSpPr/>
          <p:nvPr/>
        </p:nvSpPr>
        <p:spPr>
          <a:xfrm>
            <a:off x="6278760" y="328932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9" name=""/>
          <p:cNvSpPr/>
          <p:nvPr/>
        </p:nvSpPr>
        <p:spPr>
          <a:xfrm>
            <a:off x="6388560" y="3151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0" name=""/>
          <p:cNvSpPr/>
          <p:nvPr/>
        </p:nvSpPr>
        <p:spPr>
          <a:xfrm>
            <a:off x="6388560" y="3155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1" name=""/>
          <p:cNvSpPr/>
          <p:nvPr/>
        </p:nvSpPr>
        <p:spPr>
          <a:xfrm>
            <a:off x="638856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2" name=""/>
          <p:cNvSpPr/>
          <p:nvPr/>
        </p:nvSpPr>
        <p:spPr>
          <a:xfrm>
            <a:off x="638856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3" name=""/>
          <p:cNvSpPr/>
          <p:nvPr/>
        </p:nvSpPr>
        <p:spPr>
          <a:xfrm flipH="1">
            <a:off x="6383520" y="31701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4" name=""/>
          <p:cNvSpPr/>
          <p:nvPr/>
        </p:nvSpPr>
        <p:spPr>
          <a:xfrm flipH="1">
            <a:off x="6378840" y="3179520"/>
            <a:ext cx="46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5" name=""/>
          <p:cNvSpPr/>
          <p:nvPr/>
        </p:nvSpPr>
        <p:spPr>
          <a:xfrm>
            <a:off x="6378840" y="3232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6" name=""/>
          <p:cNvSpPr/>
          <p:nvPr/>
        </p:nvSpPr>
        <p:spPr>
          <a:xfrm>
            <a:off x="6378840" y="324144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7" name=""/>
          <p:cNvSpPr/>
          <p:nvPr/>
        </p:nvSpPr>
        <p:spPr>
          <a:xfrm>
            <a:off x="6378840" y="326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8" name=""/>
          <p:cNvSpPr/>
          <p:nvPr/>
        </p:nvSpPr>
        <p:spPr>
          <a:xfrm>
            <a:off x="6378840" y="32702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9" name=""/>
          <p:cNvSpPr/>
          <p:nvPr/>
        </p:nvSpPr>
        <p:spPr>
          <a:xfrm>
            <a:off x="6383520" y="32702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0" name=""/>
          <p:cNvSpPr/>
          <p:nvPr/>
        </p:nvSpPr>
        <p:spPr>
          <a:xfrm flipV="1">
            <a:off x="6388560" y="32605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1" name=""/>
          <p:cNvSpPr/>
          <p:nvPr/>
        </p:nvSpPr>
        <p:spPr>
          <a:xfrm flipV="1">
            <a:off x="6397920" y="3251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2" name=""/>
          <p:cNvSpPr/>
          <p:nvPr/>
        </p:nvSpPr>
        <p:spPr>
          <a:xfrm flipV="1">
            <a:off x="6402600" y="3241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3" name=""/>
          <p:cNvSpPr/>
          <p:nvPr/>
        </p:nvSpPr>
        <p:spPr>
          <a:xfrm flipV="1">
            <a:off x="6407640" y="3232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4" name=""/>
          <p:cNvSpPr/>
          <p:nvPr/>
        </p:nvSpPr>
        <p:spPr>
          <a:xfrm flipV="1">
            <a:off x="6412320" y="32227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5" name=""/>
          <p:cNvSpPr/>
          <p:nvPr/>
        </p:nvSpPr>
        <p:spPr>
          <a:xfrm flipV="1">
            <a:off x="6421680" y="32130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6" name=""/>
          <p:cNvSpPr/>
          <p:nvPr/>
        </p:nvSpPr>
        <p:spPr>
          <a:xfrm flipV="1">
            <a:off x="6426720" y="318924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7" name=""/>
          <p:cNvSpPr/>
          <p:nvPr/>
        </p:nvSpPr>
        <p:spPr>
          <a:xfrm flipV="1">
            <a:off x="6436080" y="3184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8" name=""/>
          <p:cNvSpPr/>
          <p:nvPr/>
        </p:nvSpPr>
        <p:spPr>
          <a:xfrm flipV="1">
            <a:off x="6440760" y="3170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9" name=""/>
          <p:cNvSpPr/>
          <p:nvPr/>
        </p:nvSpPr>
        <p:spPr>
          <a:xfrm flipV="1">
            <a:off x="6445440" y="3165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0" name=""/>
          <p:cNvSpPr/>
          <p:nvPr/>
        </p:nvSpPr>
        <p:spPr>
          <a:xfrm>
            <a:off x="645048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1" name=""/>
          <p:cNvSpPr/>
          <p:nvPr/>
        </p:nvSpPr>
        <p:spPr>
          <a:xfrm>
            <a:off x="645516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2" name=""/>
          <p:cNvSpPr/>
          <p:nvPr/>
        </p:nvSpPr>
        <p:spPr>
          <a:xfrm>
            <a:off x="6459840" y="3165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3" name=""/>
          <p:cNvSpPr/>
          <p:nvPr/>
        </p:nvSpPr>
        <p:spPr>
          <a:xfrm>
            <a:off x="6464520" y="3174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4" name=""/>
          <p:cNvSpPr/>
          <p:nvPr/>
        </p:nvSpPr>
        <p:spPr>
          <a:xfrm>
            <a:off x="646452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5" name=""/>
          <p:cNvSpPr/>
          <p:nvPr/>
        </p:nvSpPr>
        <p:spPr>
          <a:xfrm>
            <a:off x="6464520" y="319392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6" name=""/>
          <p:cNvSpPr/>
          <p:nvPr/>
        </p:nvSpPr>
        <p:spPr>
          <a:xfrm>
            <a:off x="6469560" y="3217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7" name=""/>
          <p:cNvSpPr/>
          <p:nvPr/>
        </p:nvSpPr>
        <p:spPr>
          <a:xfrm>
            <a:off x="646956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8" name=""/>
          <p:cNvSpPr/>
          <p:nvPr/>
        </p:nvSpPr>
        <p:spPr>
          <a:xfrm>
            <a:off x="6474240" y="323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9" name=""/>
          <p:cNvSpPr/>
          <p:nvPr/>
        </p:nvSpPr>
        <p:spPr>
          <a:xfrm flipV="1">
            <a:off x="6478920" y="32320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0" name=""/>
          <p:cNvSpPr/>
          <p:nvPr/>
        </p:nvSpPr>
        <p:spPr>
          <a:xfrm flipV="1">
            <a:off x="6493320" y="3227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1" name=""/>
          <p:cNvSpPr/>
          <p:nvPr/>
        </p:nvSpPr>
        <p:spPr>
          <a:xfrm flipV="1">
            <a:off x="6502680" y="320832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2" name=""/>
          <p:cNvSpPr/>
          <p:nvPr/>
        </p:nvSpPr>
        <p:spPr>
          <a:xfrm flipV="1">
            <a:off x="6517080" y="31986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3" name=""/>
          <p:cNvSpPr/>
          <p:nvPr/>
        </p:nvSpPr>
        <p:spPr>
          <a:xfrm flipV="1">
            <a:off x="6526800" y="317952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4" name=""/>
          <p:cNvSpPr/>
          <p:nvPr/>
        </p:nvSpPr>
        <p:spPr>
          <a:xfrm flipV="1">
            <a:off x="65408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5" name=""/>
          <p:cNvSpPr/>
          <p:nvPr/>
        </p:nvSpPr>
        <p:spPr>
          <a:xfrm flipV="1">
            <a:off x="6540840" y="31654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6" name=""/>
          <p:cNvSpPr/>
          <p:nvPr/>
        </p:nvSpPr>
        <p:spPr>
          <a:xfrm>
            <a:off x="6550560" y="31654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7" name=""/>
          <p:cNvSpPr/>
          <p:nvPr/>
        </p:nvSpPr>
        <p:spPr>
          <a:xfrm>
            <a:off x="65552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8" name=""/>
          <p:cNvSpPr/>
          <p:nvPr/>
        </p:nvSpPr>
        <p:spPr>
          <a:xfrm>
            <a:off x="655524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9" name=""/>
          <p:cNvSpPr/>
          <p:nvPr/>
        </p:nvSpPr>
        <p:spPr>
          <a:xfrm>
            <a:off x="65552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0" name=""/>
          <p:cNvSpPr/>
          <p:nvPr/>
        </p:nvSpPr>
        <p:spPr>
          <a:xfrm>
            <a:off x="6555240" y="3189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1" name=""/>
          <p:cNvSpPr/>
          <p:nvPr/>
        </p:nvSpPr>
        <p:spPr>
          <a:xfrm>
            <a:off x="6555240" y="319860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2" name=""/>
          <p:cNvSpPr/>
          <p:nvPr/>
        </p:nvSpPr>
        <p:spPr>
          <a:xfrm>
            <a:off x="655524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3" name=""/>
          <p:cNvSpPr/>
          <p:nvPr/>
        </p:nvSpPr>
        <p:spPr>
          <a:xfrm>
            <a:off x="655524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4" name=""/>
          <p:cNvSpPr/>
          <p:nvPr/>
        </p:nvSpPr>
        <p:spPr>
          <a:xfrm>
            <a:off x="655524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5" name=""/>
          <p:cNvSpPr/>
          <p:nvPr/>
        </p:nvSpPr>
        <p:spPr>
          <a:xfrm>
            <a:off x="6559920" y="32367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6" name=""/>
          <p:cNvSpPr/>
          <p:nvPr/>
        </p:nvSpPr>
        <p:spPr>
          <a:xfrm>
            <a:off x="6559920" y="32464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7" name=""/>
          <p:cNvSpPr/>
          <p:nvPr/>
        </p:nvSpPr>
        <p:spPr>
          <a:xfrm>
            <a:off x="6564960" y="3251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8" name=""/>
          <p:cNvSpPr/>
          <p:nvPr/>
        </p:nvSpPr>
        <p:spPr>
          <a:xfrm>
            <a:off x="6569640" y="32558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9" name=""/>
          <p:cNvSpPr/>
          <p:nvPr/>
        </p:nvSpPr>
        <p:spPr>
          <a:xfrm flipV="1">
            <a:off x="6579000" y="325116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0" name=""/>
          <p:cNvSpPr/>
          <p:nvPr/>
        </p:nvSpPr>
        <p:spPr>
          <a:xfrm>
            <a:off x="6593400" y="3251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1" name=""/>
          <p:cNvSpPr/>
          <p:nvPr/>
        </p:nvSpPr>
        <p:spPr>
          <a:xfrm flipV="1">
            <a:off x="6598080" y="324648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2" name=""/>
          <p:cNvSpPr/>
          <p:nvPr/>
        </p:nvSpPr>
        <p:spPr>
          <a:xfrm flipV="1">
            <a:off x="6607800" y="3241440"/>
            <a:ext cx="93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3" name=""/>
          <p:cNvSpPr/>
          <p:nvPr/>
        </p:nvSpPr>
        <p:spPr>
          <a:xfrm flipV="1">
            <a:off x="6617160" y="323208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4" name=""/>
          <p:cNvSpPr/>
          <p:nvPr/>
        </p:nvSpPr>
        <p:spPr>
          <a:xfrm flipV="1">
            <a:off x="6631560" y="3227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5" name=""/>
          <p:cNvSpPr/>
          <p:nvPr/>
        </p:nvSpPr>
        <p:spPr>
          <a:xfrm flipV="1">
            <a:off x="6636240" y="3222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6" name=""/>
          <p:cNvSpPr/>
          <p:nvPr/>
        </p:nvSpPr>
        <p:spPr>
          <a:xfrm flipV="1">
            <a:off x="6640920" y="32083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7" name=""/>
          <p:cNvSpPr/>
          <p:nvPr/>
        </p:nvSpPr>
        <p:spPr>
          <a:xfrm flipV="1">
            <a:off x="6645960" y="3203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8" name=""/>
          <p:cNvSpPr/>
          <p:nvPr/>
        </p:nvSpPr>
        <p:spPr>
          <a:xfrm flipV="1">
            <a:off x="6650640" y="3198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9" name=""/>
          <p:cNvSpPr/>
          <p:nvPr/>
        </p:nvSpPr>
        <p:spPr>
          <a:xfrm flipV="1">
            <a:off x="6650640" y="3174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0" name=""/>
          <p:cNvSpPr/>
          <p:nvPr/>
        </p:nvSpPr>
        <p:spPr>
          <a:xfrm flipH="1" flipV="1">
            <a:off x="6645960" y="3155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1" name=""/>
          <p:cNvSpPr/>
          <p:nvPr/>
        </p:nvSpPr>
        <p:spPr>
          <a:xfrm flipH="1" flipV="1">
            <a:off x="6640920" y="3151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2" name=""/>
          <p:cNvSpPr/>
          <p:nvPr/>
        </p:nvSpPr>
        <p:spPr>
          <a:xfrm flipH="1" flipV="1">
            <a:off x="6636240" y="3136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3" name=""/>
          <p:cNvSpPr/>
          <p:nvPr/>
        </p:nvSpPr>
        <p:spPr>
          <a:xfrm flipH="1">
            <a:off x="6631560" y="3136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4" name=""/>
          <p:cNvSpPr/>
          <p:nvPr/>
        </p:nvSpPr>
        <p:spPr>
          <a:xfrm flipH="1">
            <a:off x="6626880" y="313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5" name=""/>
          <p:cNvSpPr/>
          <p:nvPr/>
        </p:nvSpPr>
        <p:spPr>
          <a:xfrm flipH="1">
            <a:off x="6621840" y="3141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6" name=""/>
          <p:cNvSpPr/>
          <p:nvPr/>
        </p:nvSpPr>
        <p:spPr>
          <a:xfrm flipH="1">
            <a:off x="6612480" y="3146400"/>
            <a:ext cx="93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7" name=""/>
          <p:cNvSpPr/>
          <p:nvPr/>
        </p:nvSpPr>
        <p:spPr>
          <a:xfrm flipH="1">
            <a:off x="6607800" y="317484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8" name=""/>
          <p:cNvSpPr/>
          <p:nvPr/>
        </p:nvSpPr>
        <p:spPr>
          <a:xfrm>
            <a:off x="6607800" y="3203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9" name=""/>
          <p:cNvSpPr/>
          <p:nvPr/>
        </p:nvSpPr>
        <p:spPr>
          <a:xfrm>
            <a:off x="6607800" y="321300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0" name=""/>
          <p:cNvSpPr/>
          <p:nvPr/>
        </p:nvSpPr>
        <p:spPr>
          <a:xfrm>
            <a:off x="6607800" y="323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1" name=""/>
          <p:cNvSpPr/>
          <p:nvPr/>
        </p:nvSpPr>
        <p:spPr>
          <a:xfrm>
            <a:off x="6612480" y="3241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2" name=""/>
          <p:cNvSpPr/>
          <p:nvPr/>
        </p:nvSpPr>
        <p:spPr>
          <a:xfrm>
            <a:off x="6617160" y="32464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3" name=""/>
          <p:cNvSpPr/>
          <p:nvPr/>
        </p:nvSpPr>
        <p:spPr>
          <a:xfrm>
            <a:off x="6636240" y="325584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4" name=""/>
          <p:cNvSpPr/>
          <p:nvPr/>
        </p:nvSpPr>
        <p:spPr>
          <a:xfrm flipV="1">
            <a:off x="6645960" y="3246480"/>
            <a:ext cx="331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5" name=""/>
          <p:cNvSpPr/>
          <p:nvPr/>
        </p:nvSpPr>
        <p:spPr>
          <a:xfrm>
            <a:off x="673164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6" name=""/>
          <p:cNvSpPr/>
          <p:nvPr/>
        </p:nvSpPr>
        <p:spPr>
          <a:xfrm flipH="1">
            <a:off x="672696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7" name=""/>
          <p:cNvSpPr/>
          <p:nvPr/>
        </p:nvSpPr>
        <p:spPr>
          <a:xfrm>
            <a:off x="672696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8" name=""/>
          <p:cNvSpPr/>
          <p:nvPr/>
        </p:nvSpPr>
        <p:spPr>
          <a:xfrm flipH="1">
            <a:off x="672696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9" name=""/>
          <p:cNvSpPr/>
          <p:nvPr/>
        </p:nvSpPr>
        <p:spPr>
          <a:xfrm>
            <a:off x="6726960" y="3174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0" name=""/>
          <p:cNvSpPr/>
          <p:nvPr/>
        </p:nvSpPr>
        <p:spPr>
          <a:xfrm flipH="1">
            <a:off x="6726960" y="317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1" name=""/>
          <p:cNvSpPr/>
          <p:nvPr/>
        </p:nvSpPr>
        <p:spPr>
          <a:xfrm flipV="1">
            <a:off x="672696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2" name=""/>
          <p:cNvSpPr/>
          <p:nvPr/>
        </p:nvSpPr>
        <p:spPr>
          <a:xfrm>
            <a:off x="672696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3" name=""/>
          <p:cNvSpPr/>
          <p:nvPr/>
        </p:nvSpPr>
        <p:spPr>
          <a:xfrm flipV="1">
            <a:off x="673164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4" name=""/>
          <p:cNvSpPr/>
          <p:nvPr/>
        </p:nvSpPr>
        <p:spPr>
          <a:xfrm>
            <a:off x="6731640" y="3170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5" name=""/>
          <p:cNvSpPr/>
          <p:nvPr/>
        </p:nvSpPr>
        <p:spPr>
          <a:xfrm flipV="1">
            <a:off x="673632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6" name=""/>
          <p:cNvSpPr/>
          <p:nvPr/>
        </p:nvSpPr>
        <p:spPr>
          <a:xfrm>
            <a:off x="6736320" y="3165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7" name=""/>
          <p:cNvSpPr/>
          <p:nvPr/>
        </p:nvSpPr>
        <p:spPr>
          <a:xfrm flipV="1">
            <a:off x="6741360" y="315576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8" name=""/>
          <p:cNvSpPr/>
          <p:nvPr/>
        </p:nvSpPr>
        <p:spPr>
          <a:xfrm flipV="1">
            <a:off x="6755400" y="31510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9" name=""/>
          <p:cNvSpPr/>
          <p:nvPr/>
        </p:nvSpPr>
        <p:spPr>
          <a:xfrm flipV="1">
            <a:off x="6760440" y="3146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0" name=""/>
          <p:cNvSpPr/>
          <p:nvPr/>
        </p:nvSpPr>
        <p:spPr>
          <a:xfrm>
            <a:off x="6769800" y="3146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1" name=""/>
          <p:cNvSpPr/>
          <p:nvPr/>
        </p:nvSpPr>
        <p:spPr>
          <a:xfrm>
            <a:off x="6774480" y="3146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2" name=""/>
          <p:cNvSpPr/>
          <p:nvPr/>
        </p:nvSpPr>
        <p:spPr>
          <a:xfrm>
            <a:off x="6779160" y="314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3" name=""/>
          <p:cNvSpPr/>
          <p:nvPr/>
        </p:nvSpPr>
        <p:spPr>
          <a:xfrm>
            <a:off x="6779160" y="3151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4" name=""/>
          <p:cNvSpPr/>
          <p:nvPr/>
        </p:nvSpPr>
        <p:spPr>
          <a:xfrm flipH="1">
            <a:off x="6774480" y="3155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5" name=""/>
          <p:cNvSpPr/>
          <p:nvPr/>
        </p:nvSpPr>
        <p:spPr>
          <a:xfrm>
            <a:off x="6774480" y="3170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6" name=""/>
          <p:cNvSpPr/>
          <p:nvPr/>
        </p:nvSpPr>
        <p:spPr>
          <a:xfrm flipH="1">
            <a:off x="6769800" y="317952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7" name=""/>
          <p:cNvSpPr/>
          <p:nvPr/>
        </p:nvSpPr>
        <p:spPr>
          <a:xfrm flipH="1">
            <a:off x="6765120" y="32083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8" name=""/>
          <p:cNvSpPr/>
          <p:nvPr/>
        </p:nvSpPr>
        <p:spPr>
          <a:xfrm>
            <a:off x="6765120" y="3227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9" name=""/>
          <p:cNvSpPr/>
          <p:nvPr/>
        </p:nvSpPr>
        <p:spPr>
          <a:xfrm>
            <a:off x="6765120" y="3236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0" name=""/>
          <p:cNvSpPr/>
          <p:nvPr/>
        </p:nvSpPr>
        <p:spPr>
          <a:xfrm>
            <a:off x="6769800" y="325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1" name=""/>
          <p:cNvSpPr/>
          <p:nvPr/>
        </p:nvSpPr>
        <p:spPr>
          <a:xfrm>
            <a:off x="6774480" y="3260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2" name=""/>
          <p:cNvSpPr/>
          <p:nvPr/>
        </p:nvSpPr>
        <p:spPr>
          <a:xfrm flipV="1">
            <a:off x="6779160" y="3251160"/>
            <a:ext cx="334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3" name=""/>
          <p:cNvSpPr/>
          <p:nvPr/>
        </p:nvSpPr>
        <p:spPr>
          <a:xfrm>
            <a:off x="691272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4" name=""/>
          <p:cNvSpPr/>
          <p:nvPr/>
        </p:nvSpPr>
        <p:spPr>
          <a:xfrm>
            <a:off x="691272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5" name=""/>
          <p:cNvSpPr/>
          <p:nvPr/>
        </p:nvSpPr>
        <p:spPr>
          <a:xfrm flipH="1">
            <a:off x="690804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6" name=""/>
          <p:cNvSpPr/>
          <p:nvPr/>
        </p:nvSpPr>
        <p:spPr>
          <a:xfrm>
            <a:off x="69080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7" name=""/>
          <p:cNvSpPr/>
          <p:nvPr/>
        </p:nvSpPr>
        <p:spPr>
          <a:xfrm flipH="1">
            <a:off x="6903360" y="317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8" name=""/>
          <p:cNvSpPr/>
          <p:nvPr/>
        </p:nvSpPr>
        <p:spPr>
          <a:xfrm flipH="1">
            <a:off x="6898680" y="31795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9" name=""/>
          <p:cNvSpPr/>
          <p:nvPr/>
        </p:nvSpPr>
        <p:spPr>
          <a:xfrm flipV="1">
            <a:off x="689868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0" name=""/>
          <p:cNvSpPr/>
          <p:nvPr/>
        </p:nvSpPr>
        <p:spPr>
          <a:xfrm flipH="1">
            <a:off x="6893640" y="3174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1" name=""/>
          <p:cNvSpPr/>
          <p:nvPr/>
        </p:nvSpPr>
        <p:spPr>
          <a:xfrm>
            <a:off x="68936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2" name=""/>
          <p:cNvSpPr/>
          <p:nvPr/>
        </p:nvSpPr>
        <p:spPr>
          <a:xfrm flipH="1">
            <a:off x="6888960" y="3179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3" name=""/>
          <p:cNvSpPr/>
          <p:nvPr/>
        </p:nvSpPr>
        <p:spPr>
          <a:xfrm flipH="1">
            <a:off x="6884280" y="3184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4" name=""/>
          <p:cNvSpPr/>
          <p:nvPr/>
        </p:nvSpPr>
        <p:spPr>
          <a:xfrm flipH="1">
            <a:off x="6879600" y="319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5" name=""/>
          <p:cNvSpPr/>
          <p:nvPr/>
        </p:nvSpPr>
        <p:spPr>
          <a:xfrm>
            <a:off x="6879600" y="3198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6" name=""/>
          <p:cNvSpPr/>
          <p:nvPr/>
        </p:nvSpPr>
        <p:spPr>
          <a:xfrm flipH="1">
            <a:off x="6874560" y="32083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7" name=""/>
          <p:cNvSpPr/>
          <p:nvPr/>
        </p:nvSpPr>
        <p:spPr>
          <a:xfrm>
            <a:off x="6874560" y="32130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8" name=""/>
          <p:cNvSpPr/>
          <p:nvPr/>
        </p:nvSpPr>
        <p:spPr>
          <a:xfrm>
            <a:off x="6874560" y="3222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9" name=""/>
          <p:cNvSpPr/>
          <p:nvPr/>
        </p:nvSpPr>
        <p:spPr>
          <a:xfrm>
            <a:off x="6874560" y="3232080"/>
            <a:ext cx="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0" name=""/>
          <p:cNvSpPr/>
          <p:nvPr/>
        </p:nvSpPr>
        <p:spPr>
          <a:xfrm>
            <a:off x="6874560" y="3270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1" name=""/>
          <p:cNvSpPr/>
          <p:nvPr/>
        </p:nvSpPr>
        <p:spPr>
          <a:xfrm>
            <a:off x="6874560" y="32796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2" name=""/>
          <p:cNvSpPr/>
          <p:nvPr/>
        </p:nvSpPr>
        <p:spPr>
          <a:xfrm>
            <a:off x="6879600" y="3284640"/>
            <a:ext cx="14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3" name=""/>
          <p:cNvSpPr/>
          <p:nvPr/>
        </p:nvSpPr>
        <p:spPr>
          <a:xfrm>
            <a:off x="6893640" y="3294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4" name=""/>
          <p:cNvSpPr/>
          <p:nvPr/>
        </p:nvSpPr>
        <p:spPr>
          <a:xfrm>
            <a:off x="6898680" y="32940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5" name=""/>
          <p:cNvSpPr/>
          <p:nvPr/>
        </p:nvSpPr>
        <p:spPr>
          <a:xfrm flipV="1">
            <a:off x="6908040" y="3279600"/>
            <a:ext cx="288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6" name=""/>
          <p:cNvSpPr/>
          <p:nvPr/>
        </p:nvSpPr>
        <p:spPr>
          <a:xfrm flipV="1">
            <a:off x="6936840" y="3270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7" name=""/>
          <p:cNvSpPr/>
          <p:nvPr/>
        </p:nvSpPr>
        <p:spPr>
          <a:xfrm flipV="1">
            <a:off x="6941520" y="32605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8" name=""/>
          <p:cNvSpPr/>
          <p:nvPr/>
        </p:nvSpPr>
        <p:spPr>
          <a:xfrm flipV="1">
            <a:off x="6950880" y="32367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9" name=""/>
          <p:cNvSpPr/>
          <p:nvPr/>
        </p:nvSpPr>
        <p:spPr>
          <a:xfrm flipV="1">
            <a:off x="6965280" y="32176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0" name=""/>
          <p:cNvSpPr/>
          <p:nvPr/>
        </p:nvSpPr>
        <p:spPr>
          <a:xfrm flipV="1">
            <a:off x="6969960" y="3208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1" name=""/>
          <p:cNvSpPr/>
          <p:nvPr/>
        </p:nvSpPr>
        <p:spPr>
          <a:xfrm flipV="1">
            <a:off x="6969960" y="31892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2" name=""/>
          <p:cNvSpPr/>
          <p:nvPr/>
        </p:nvSpPr>
        <p:spPr>
          <a:xfrm flipV="1">
            <a:off x="6969960" y="31748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3" name=""/>
          <p:cNvSpPr/>
          <p:nvPr/>
        </p:nvSpPr>
        <p:spPr>
          <a:xfrm flipH="1" flipV="1">
            <a:off x="6965280" y="3170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4" name=""/>
          <p:cNvSpPr/>
          <p:nvPr/>
        </p:nvSpPr>
        <p:spPr>
          <a:xfrm flipH="1" flipV="1">
            <a:off x="6960600" y="3160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5" name=""/>
          <p:cNvSpPr/>
          <p:nvPr/>
        </p:nvSpPr>
        <p:spPr>
          <a:xfrm flipH="1">
            <a:off x="6946200" y="3160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6" name=""/>
          <p:cNvSpPr/>
          <p:nvPr/>
        </p:nvSpPr>
        <p:spPr>
          <a:xfrm>
            <a:off x="694620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7" name=""/>
          <p:cNvSpPr/>
          <p:nvPr/>
        </p:nvSpPr>
        <p:spPr>
          <a:xfrm flipH="1">
            <a:off x="6941520" y="3165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8" name=""/>
          <p:cNvSpPr/>
          <p:nvPr/>
        </p:nvSpPr>
        <p:spPr>
          <a:xfrm>
            <a:off x="6941520" y="3170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9" name=""/>
          <p:cNvSpPr/>
          <p:nvPr/>
        </p:nvSpPr>
        <p:spPr>
          <a:xfrm flipH="1">
            <a:off x="7041600" y="3189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0" name=""/>
          <p:cNvSpPr/>
          <p:nvPr/>
        </p:nvSpPr>
        <p:spPr>
          <a:xfrm>
            <a:off x="7041600" y="319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1" name=""/>
          <p:cNvSpPr/>
          <p:nvPr/>
        </p:nvSpPr>
        <p:spPr>
          <a:xfrm>
            <a:off x="7041600" y="3198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2" name=""/>
          <p:cNvSpPr/>
          <p:nvPr/>
        </p:nvSpPr>
        <p:spPr>
          <a:xfrm>
            <a:off x="7041600" y="3203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3" name=""/>
          <p:cNvSpPr/>
          <p:nvPr/>
        </p:nvSpPr>
        <p:spPr>
          <a:xfrm flipH="1">
            <a:off x="7036920" y="321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4" name=""/>
          <p:cNvSpPr/>
          <p:nvPr/>
        </p:nvSpPr>
        <p:spPr>
          <a:xfrm>
            <a:off x="7036920" y="3217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5" name=""/>
          <p:cNvSpPr/>
          <p:nvPr/>
        </p:nvSpPr>
        <p:spPr>
          <a:xfrm flipH="1">
            <a:off x="7031880" y="322740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6" name=""/>
          <p:cNvSpPr/>
          <p:nvPr/>
        </p:nvSpPr>
        <p:spPr>
          <a:xfrm>
            <a:off x="7031880" y="3251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7" name=""/>
          <p:cNvSpPr/>
          <p:nvPr/>
        </p:nvSpPr>
        <p:spPr>
          <a:xfrm flipH="1">
            <a:off x="7027200" y="32605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8" name=""/>
          <p:cNvSpPr/>
          <p:nvPr/>
        </p:nvSpPr>
        <p:spPr>
          <a:xfrm flipH="1">
            <a:off x="7022520" y="3274920"/>
            <a:ext cx="4680" cy="525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9" name=""/>
          <p:cNvSpPr/>
          <p:nvPr/>
        </p:nvSpPr>
        <p:spPr>
          <a:xfrm flipH="1">
            <a:off x="7017840" y="33274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0" name=""/>
          <p:cNvSpPr/>
          <p:nvPr/>
        </p:nvSpPr>
        <p:spPr>
          <a:xfrm flipH="1">
            <a:off x="7012800" y="3341880"/>
            <a:ext cx="50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1" name=""/>
          <p:cNvSpPr/>
          <p:nvPr/>
        </p:nvSpPr>
        <p:spPr>
          <a:xfrm>
            <a:off x="7012800" y="337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2" name=""/>
          <p:cNvSpPr/>
          <p:nvPr/>
        </p:nvSpPr>
        <p:spPr>
          <a:xfrm>
            <a:off x="7012800" y="33750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3" name=""/>
          <p:cNvSpPr/>
          <p:nvPr/>
        </p:nvSpPr>
        <p:spPr>
          <a:xfrm flipV="1">
            <a:off x="7012800" y="334656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4" name=""/>
          <p:cNvSpPr/>
          <p:nvPr/>
        </p:nvSpPr>
        <p:spPr>
          <a:xfrm flipV="1">
            <a:off x="7022520" y="33321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5" name=""/>
          <p:cNvSpPr/>
          <p:nvPr/>
        </p:nvSpPr>
        <p:spPr>
          <a:xfrm flipV="1">
            <a:off x="7027200" y="33177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6" name=""/>
          <p:cNvSpPr/>
          <p:nvPr/>
        </p:nvSpPr>
        <p:spPr>
          <a:xfrm flipV="1">
            <a:off x="7031880" y="3303720"/>
            <a:ext cx="5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7" name=""/>
          <p:cNvSpPr/>
          <p:nvPr/>
        </p:nvSpPr>
        <p:spPr>
          <a:xfrm flipV="1">
            <a:off x="7036920" y="3289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8" name=""/>
          <p:cNvSpPr/>
          <p:nvPr/>
        </p:nvSpPr>
        <p:spPr>
          <a:xfrm flipV="1">
            <a:off x="7041600" y="3274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9" name=""/>
          <p:cNvSpPr/>
          <p:nvPr/>
        </p:nvSpPr>
        <p:spPr>
          <a:xfrm flipV="1">
            <a:off x="7046280" y="3241440"/>
            <a:ext cx="1440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0" name=""/>
          <p:cNvSpPr/>
          <p:nvPr/>
        </p:nvSpPr>
        <p:spPr>
          <a:xfrm flipV="1">
            <a:off x="7060680" y="3193920"/>
            <a:ext cx="190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1" name=""/>
          <p:cNvSpPr/>
          <p:nvPr/>
        </p:nvSpPr>
        <p:spPr>
          <a:xfrm flipV="1">
            <a:off x="7079760" y="3189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2" name=""/>
          <p:cNvSpPr/>
          <p:nvPr/>
        </p:nvSpPr>
        <p:spPr>
          <a:xfrm flipV="1">
            <a:off x="70844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3" name=""/>
          <p:cNvSpPr/>
          <p:nvPr/>
        </p:nvSpPr>
        <p:spPr>
          <a:xfrm>
            <a:off x="7084440" y="318456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4" name=""/>
          <p:cNvSpPr/>
          <p:nvPr/>
        </p:nvSpPr>
        <p:spPr>
          <a:xfrm>
            <a:off x="70988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5" name=""/>
          <p:cNvSpPr/>
          <p:nvPr/>
        </p:nvSpPr>
        <p:spPr>
          <a:xfrm>
            <a:off x="7098840" y="31892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6" name=""/>
          <p:cNvSpPr/>
          <p:nvPr/>
        </p:nvSpPr>
        <p:spPr>
          <a:xfrm>
            <a:off x="710352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7" name=""/>
          <p:cNvSpPr/>
          <p:nvPr/>
        </p:nvSpPr>
        <p:spPr>
          <a:xfrm>
            <a:off x="710352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8" name=""/>
          <p:cNvSpPr/>
          <p:nvPr/>
        </p:nvSpPr>
        <p:spPr>
          <a:xfrm>
            <a:off x="7103520" y="3227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9" name=""/>
          <p:cNvSpPr/>
          <p:nvPr/>
        </p:nvSpPr>
        <p:spPr>
          <a:xfrm>
            <a:off x="710820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0" name=""/>
          <p:cNvSpPr/>
          <p:nvPr/>
        </p:nvSpPr>
        <p:spPr>
          <a:xfrm>
            <a:off x="7108200" y="3241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1" name=""/>
          <p:cNvSpPr/>
          <p:nvPr/>
        </p:nvSpPr>
        <p:spPr>
          <a:xfrm>
            <a:off x="710820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2" name=""/>
          <p:cNvSpPr/>
          <p:nvPr/>
        </p:nvSpPr>
        <p:spPr>
          <a:xfrm>
            <a:off x="7108200" y="3251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3" name=""/>
          <p:cNvSpPr/>
          <p:nvPr/>
        </p:nvSpPr>
        <p:spPr>
          <a:xfrm>
            <a:off x="7112880" y="325116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4" name=""/>
          <p:cNvSpPr/>
          <p:nvPr/>
        </p:nvSpPr>
        <p:spPr>
          <a:xfrm flipV="1">
            <a:off x="7122600" y="3246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5" name=""/>
          <p:cNvSpPr/>
          <p:nvPr/>
        </p:nvSpPr>
        <p:spPr>
          <a:xfrm flipV="1">
            <a:off x="7127280" y="3241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6" name=""/>
          <p:cNvSpPr/>
          <p:nvPr/>
        </p:nvSpPr>
        <p:spPr>
          <a:xfrm flipV="1">
            <a:off x="7131960" y="3236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7" name=""/>
          <p:cNvSpPr/>
          <p:nvPr/>
        </p:nvSpPr>
        <p:spPr>
          <a:xfrm flipV="1">
            <a:off x="7137000" y="3208320"/>
            <a:ext cx="190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8" name=""/>
          <p:cNvSpPr/>
          <p:nvPr/>
        </p:nvSpPr>
        <p:spPr>
          <a:xfrm flipV="1">
            <a:off x="7156080" y="3198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9" name=""/>
          <p:cNvSpPr/>
          <p:nvPr/>
        </p:nvSpPr>
        <p:spPr>
          <a:xfrm flipV="1">
            <a:off x="7160760" y="3189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0" name=""/>
          <p:cNvSpPr/>
          <p:nvPr/>
        </p:nvSpPr>
        <p:spPr>
          <a:xfrm flipV="1">
            <a:off x="7165440" y="316548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1" name=""/>
          <p:cNvSpPr/>
          <p:nvPr/>
        </p:nvSpPr>
        <p:spPr>
          <a:xfrm flipV="1">
            <a:off x="717516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2" name=""/>
          <p:cNvSpPr/>
          <p:nvPr/>
        </p:nvSpPr>
        <p:spPr>
          <a:xfrm flipV="1">
            <a:off x="7175160" y="315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3" name=""/>
          <p:cNvSpPr/>
          <p:nvPr/>
        </p:nvSpPr>
        <p:spPr>
          <a:xfrm flipH="1">
            <a:off x="7175160" y="315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4" name=""/>
          <p:cNvSpPr/>
          <p:nvPr/>
        </p:nvSpPr>
        <p:spPr>
          <a:xfrm>
            <a:off x="717516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5" name=""/>
          <p:cNvSpPr/>
          <p:nvPr/>
        </p:nvSpPr>
        <p:spPr>
          <a:xfrm>
            <a:off x="717516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6" name=""/>
          <p:cNvSpPr/>
          <p:nvPr/>
        </p:nvSpPr>
        <p:spPr>
          <a:xfrm flipH="1">
            <a:off x="7170120" y="31701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7" name=""/>
          <p:cNvSpPr/>
          <p:nvPr/>
        </p:nvSpPr>
        <p:spPr>
          <a:xfrm flipH="1">
            <a:off x="7165440" y="3179520"/>
            <a:ext cx="46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8" name=""/>
          <p:cNvSpPr/>
          <p:nvPr/>
        </p:nvSpPr>
        <p:spPr>
          <a:xfrm flipH="1">
            <a:off x="7160760" y="3203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9" name=""/>
          <p:cNvSpPr/>
          <p:nvPr/>
        </p:nvSpPr>
        <p:spPr>
          <a:xfrm flipH="1">
            <a:off x="7156080" y="321300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0" name=""/>
          <p:cNvSpPr/>
          <p:nvPr/>
        </p:nvSpPr>
        <p:spPr>
          <a:xfrm>
            <a:off x="715608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1" name=""/>
          <p:cNvSpPr/>
          <p:nvPr/>
        </p:nvSpPr>
        <p:spPr>
          <a:xfrm flipH="1">
            <a:off x="7151040" y="3241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2" name=""/>
          <p:cNvSpPr/>
          <p:nvPr/>
        </p:nvSpPr>
        <p:spPr>
          <a:xfrm>
            <a:off x="7151040" y="32511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3" name=""/>
          <p:cNvSpPr/>
          <p:nvPr/>
        </p:nvSpPr>
        <p:spPr>
          <a:xfrm>
            <a:off x="715608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4" name=""/>
          <p:cNvSpPr/>
          <p:nvPr/>
        </p:nvSpPr>
        <p:spPr>
          <a:xfrm>
            <a:off x="7160760" y="3274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5" name=""/>
          <p:cNvSpPr/>
          <p:nvPr/>
        </p:nvSpPr>
        <p:spPr>
          <a:xfrm>
            <a:off x="7170120" y="3274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6" name=""/>
          <p:cNvSpPr/>
          <p:nvPr/>
        </p:nvSpPr>
        <p:spPr>
          <a:xfrm flipV="1">
            <a:off x="718452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7" name=""/>
          <p:cNvSpPr/>
          <p:nvPr/>
        </p:nvSpPr>
        <p:spPr>
          <a:xfrm flipV="1">
            <a:off x="7189200" y="3255840"/>
            <a:ext cx="241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8" name=""/>
          <p:cNvSpPr/>
          <p:nvPr/>
        </p:nvSpPr>
        <p:spPr>
          <a:xfrm flipV="1">
            <a:off x="7213320" y="3251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9" name=""/>
          <p:cNvSpPr/>
          <p:nvPr/>
        </p:nvSpPr>
        <p:spPr>
          <a:xfrm flipV="1">
            <a:off x="7218000" y="322740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0" name=""/>
          <p:cNvSpPr/>
          <p:nvPr/>
        </p:nvSpPr>
        <p:spPr>
          <a:xfrm flipV="1">
            <a:off x="7237080" y="32130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1" name=""/>
          <p:cNvSpPr/>
          <p:nvPr/>
        </p:nvSpPr>
        <p:spPr>
          <a:xfrm flipV="1">
            <a:off x="7241760" y="32036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2" name=""/>
          <p:cNvSpPr/>
          <p:nvPr/>
        </p:nvSpPr>
        <p:spPr>
          <a:xfrm flipV="1">
            <a:off x="7246440" y="31845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3" name=""/>
          <p:cNvSpPr/>
          <p:nvPr/>
        </p:nvSpPr>
        <p:spPr>
          <a:xfrm>
            <a:off x="7251480" y="31845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4" name=""/>
          <p:cNvSpPr/>
          <p:nvPr/>
        </p:nvSpPr>
        <p:spPr>
          <a:xfrm flipV="1">
            <a:off x="725616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5" name=""/>
          <p:cNvSpPr/>
          <p:nvPr/>
        </p:nvSpPr>
        <p:spPr>
          <a:xfrm>
            <a:off x="725616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6" name=""/>
          <p:cNvSpPr/>
          <p:nvPr/>
        </p:nvSpPr>
        <p:spPr>
          <a:xfrm flipH="1">
            <a:off x="7251480" y="31845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7" name=""/>
          <p:cNvSpPr/>
          <p:nvPr/>
        </p:nvSpPr>
        <p:spPr>
          <a:xfrm>
            <a:off x="725148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8" name=""/>
          <p:cNvSpPr/>
          <p:nvPr/>
        </p:nvSpPr>
        <p:spPr>
          <a:xfrm>
            <a:off x="7251480" y="319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9" name=""/>
          <p:cNvSpPr/>
          <p:nvPr/>
        </p:nvSpPr>
        <p:spPr>
          <a:xfrm>
            <a:off x="7251480" y="3198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0" name=""/>
          <p:cNvSpPr/>
          <p:nvPr/>
        </p:nvSpPr>
        <p:spPr>
          <a:xfrm flipH="1">
            <a:off x="7246440" y="32083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1" name=""/>
          <p:cNvSpPr/>
          <p:nvPr/>
        </p:nvSpPr>
        <p:spPr>
          <a:xfrm>
            <a:off x="724644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2" name=""/>
          <p:cNvSpPr/>
          <p:nvPr/>
        </p:nvSpPr>
        <p:spPr>
          <a:xfrm>
            <a:off x="7246440" y="32320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3" name=""/>
          <p:cNvSpPr/>
          <p:nvPr/>
        </p:nvSpPr>
        <p:spPr>
          <a:xfrm>
            <a:off x="724644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4" name=""/>
          <p:cNvSpPr/>
          <p:nvPr/>
        </p:nvSpPr>
        <p:spPr>
          <a:xfrm>
            <a:off x="7246440" y="3251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5" name=""/>
          <p:cNvSpPr/>
          <p:nvPr/>
        </p:nvSpPr>
        <p:spPr>
          <a:xfrm>
            <a:off x="7251480" y="3255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6" name=""/>
          <p:cNvSpPr/>
          <p:nvPr/>
        </p:nvSpPr>
        <p:spPr>
          <a:xfrm flipV="1">
            <a:off x="7256160" y="3251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7" name=""/>
          <p:cNvSpPr/>
          <p:nvPr/>
        </p:nvSpPr>
        <p:spPr>
          <a:xfrm flipV="1">
            <a:off x="7275240" y="32414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8" name=""/>
          <p:cNvSpPr/>
          <p:nvPr/>
        </p:nvSpPr>
        <p:spPr>
          <a:xfrm flipV="1">
            <a:off x="739440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9" name=""/>
          <p:cNvSpPr/>
          <p:nvPr/>
        </p:nvSpPr>
        <p:spPr>
          <a:xfrm flipH="1" flipV="1">
            <a:off x="7389720" y="3160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0" name=""/>
          <p:cNvSpPr/>
          <p:nvPr/>
        </p:nvSpPr>
        <p:spPr>
          <a:xfrm flipH="1" flipV="1">
            <a:off x="7384680" y="3155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1" name=""/>
          <p:cNvSpPr/>
          <p:nvPr/>
        </p:nvSpPr>
        <p:spPr>
          <a:xfrm flipH="1">
            <a:off x="738000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2" name=""/>
          <p:cNvSpPr/>
          <p:nvPr/>
        </p:nvSpPr>
        <p:spPr>
          <a:xfrm flipH="1">
            <a:off x="737532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3" name=""/>
          <p:cNvSpPr/>
          <p:nvPr/>
        </p:nvSpPr>
        <p:spPr>
          <a:xfrm flipH="1">
            <a:off x="7370640" y="315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4" name=""/>
          <p:cNvSpPr/>
          <p:nvPr/>
        </p:nvSpPr>
        <p:spPr>
          <a:xfrm flipH="1">
            <a:off x="7365600" y="316044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5" name=""/>
          <p:cNvSpPr/>
          <p:nvPr/>
        </p:nvSpPr>
        <p:spPr>
          <a:xfrm flipH="1">
            <a:off x="7360920" y="3165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6" name=""/>
          <p:cNvSpPr/>
          <p:nvPr/>
        </p:nvSpPr>
        <p:spPr>
          <a:xfrm flipH="1">
            <a:off x="7356240" y="3170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7" name=""/>
          <p:cNvSpPr/>
          <p:nvPr/>
        </p:nvSpPr>
        <p:spPr>
          <a:xfrm flipH="1">
            <a:off x="7346520" y="317484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8" name=""/>
          <p:cNvSpPr/>
          <p:nvPr/>
        </p:nvSpPr>
        <p:spPr>
          <a:xfrm>
            <a:off x="7346520" y="3198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9" name=""/>
          <p:cNvSpPr/>
          <p:nvPr/>
        </p:nvSpPr>
        <p:spPr>
          <a:xfrm flipH="1">
            <a:off x="7341840" y="32083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0" name=""/>
          <p:cNvSpPr/>
          <p:nvPr/>
        </p:nvSpPr>
        <p:spPr>
          <a:xfrm>
            <a:off x="7341840" y="3217680"/>
            <a:ext cx="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1" name=""/>
          <p:cNvSpPr/>
          <p:nvPr/>
        </p:nvSpPr>
        <p:spPr>
          <a:xfrm>
            <a:off x="7341840" y="3246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2" name=""/>
          <p:cNvSpPr/>
          <p:nvPr/>
        </p:nvSpPr>
        <p:spPr>
          <a:xfrm>
            <a:off x="7341840" y="32558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3" name=""/>
          <p:cNvSpPr/>
          <p:nvPr/>
        </p:nvSpPr>
        <p:spPr>
          <a:xfrm>
            <a:off x="7341840" y="326556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4" name=""/>
          <p:cNvSpPr/>
          <p:nvPr/>
        </p:nvSpPr>
        <p:spPr>
          <a:xfrm>
            <a:off x="7351560" y="328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5" name=""/>
          <p:cNvSpPr/>
          <p:nvPr/>
        </p:nvSpPr>
        <p:spPr>
          <a:xfrm>
            <a:off x="7356240" y="328932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6" name=""/>
          <p:cNvSpPr/>
          <p:nvPr/>
        </p:nvSpPr>
        <p:spPr>
          <a:xfrm>
            <a:off x="7375320" y="3289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7" name=""/>
          <p:cNvSpPr/>
          <p:nvPr/>
        </p:nvSpPr>
        <p:spPr>
          <a:xfrm flipV="1">
            <a:off x="7380000" y="328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8" name=""/>
          <p:cNvSpPr/>
          <p:nvPr/>
        </p:nvSpPr>
        <p:spPr>
          <a:xfrm flipV="1">
            <a:off x="7384680" y="32796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9" name=""/>
          <p:cNvSpPr/>
          <p:nvPr/>
        </p:nvSpPr>
        <p:spPr>
          <a:xfrm flipV="1">
            <a:off x="7394400" y="32655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0" name=""/>
          <p:cNvSpPr/>
          <p:nvPr/>
        </p:nvSpPr>
        <p:spPr>
          <a:xfrm flipV="1">
            <a:off x="7403760" y="326052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1" name=""/>
          <p:cNvSpPr/>
          <p:nvPr/>
        </p:nvSpPr>
        <p:spPr>
          <a:xfrm flipV="1">
            <a:off x="7408800" y="3251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2" name=""/>
          <p:cNvSpPr/>
          <p:nvPr/>
        </p:nvSpPr>
        <p:spPr>
          <a:xfrm flipV="1">
            <a:off x="7413480" y="3241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3" name=""/>
          <p:cNvSpPr/>
          <p:nvPr/>
        </p:nvSpPr>
        <p:spPr>
          <a:xfrm flipV="1">
            <a:off x="7418160" y="3232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4" name=""/>
          <p:cNvSpPr/>
          <p:nvPr/>
        </p:nvSpPr>
        <p:spPr>
          <a:xfrm flipV="1">
            <a:off x="7422840" y="3222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5" name=""/>
          <p:cNvSpPr/>
          <p:nvPr/>
        </p:nvSpPr>
        <p:spPr>
          <a:xfrm flipV="1">
            <a:off x="7422840" y="32176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6" name=""/>
          <p:cNvSpPr/>
          <p:nvPr/>
        </p:nvSpPr>
        <p:spPr>
          <a:xfrm flipV="1">
            <a:off x="742788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7" name=""/>
          <p:cNvSpPr/>
          <p:nvPr/>
        </p:nvSpPr>
        <p:spPr>
          <a:xfrm flipV="1">
            <a:off x="742788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8" name=""/>
          <p:cNvSpPr/>
          <p:nvPr/>
        </p:nvSpPr>
        <p:spPr>
          <a:xfrm>
            <a:off x="742788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9" name=""/>
          <p:cNvSpPr/>
          <p:nvPr/>
        </p:nvSpPr>
        <p:spPr>
          <a:xfrm flipH="1">
            <a:off x="7422840" y="32130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0" name=""/>
          <p:cNvSpPr/>
          <p:nvPr/>
        </p:nvSpPr>
        <p:spPr>
          <a:xfrm>
            <a:off x="742284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1" name=""/>
          <p:cNvSpPr/>
          <p:nvPr/>
        </p:nvSpPr>
        <p:spPr>
          <a:xfrm>
            <a:off x="742284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2" name=""/>
          <p:cNvSpPr/>
          <p:nvPr/>
        </p:nvSpPr>
        <p:spPr>
          <a:xfrm flipH="1">
            <a:off x="741816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3" name=""/>
          <p:cNvSpPr/>
          <p:nvPr/>
        </p:nvSpPr>
        <p:spPr>
          <a:xfrm>
            <a:off x="7418160" y="3236760"/>
            <a:ext cx="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4" name=""/>
          <p:cNvSpPr/>
          <p:nvPr/>
        </p:nvSpPr>
        <p:spPr>
          <a:xfrm>
            <a:off x="7418160" y="3270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5" name=""/>
          <p:cNvSpPr/>
          <p:nvPr/>
        </p:nvSpPr>
        <p:spPr>
          <a:xfrm>
            <a:off x="7418160" y="3279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6" name=""/>
          <p:cNvSpPr/>
          <p:nvPr/>
        </p:nvSpPr>
        <p:spPr>
          <a:xfrm>
            <a:off x="7418160" y="32846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7" name=""/>
          <p:cNvSpPr/>
          <p:nvPr/>
        </p:nvSpPr>
        <p:spPr>
          <a:xfrm>
            <a:off x="7427880" y="3303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8" name=""/>
          <p:cNvSpPr/>
          <p:nvPr/>
        </p:nvSpPr>
        <p:spPr>
          <a:xfrm>
            <a:off x="7432560" y="3308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9" name=""/>
          <p:cNvSpPr/>
          <p:nvPr/>
        </p:nvSpPr>
        <p:spPr>
          <a:xfrm flipV="1">
            <a:off x="7451640" y="33037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0" name=""/>
          <p:cNvSpPr/>
          <p:nvPr/>
        </p:nvSpPr>
        <p:spPr>
          <a:xfrm flipV="1">
            <a:off x="7461000" y="328464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1" name=""/>
          <p:cNvSpPr/>
          <p:nvPr/>
        </p:nvSpPr>
        <p:spPr>
          <a:xfrm flipV="1">
            <a:off x="7484760" y="32749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2" name=""/>
          <p:cNvSpPr/>
          <p:nvPr/>
        </p:nvSpPr>
        <p:spPr>
          <a:xfrm flipV="1">
            <a:off x="748980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3" name=""/>
          <p:cNvSpPr/>
          <p:nvPr/>
        </p:nvSpPr>
        <p:spPr>
          <a:xfrm flipV="1">
            <a:off x="7494480" y="323676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4" name=""/>
          <p:cNvSpPr/>
          <p:nvPr/>
        </p:nvSpPr>
        <p:spPr>
          <a:xfrm flipV="1">
            <a:off x="751356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5" name=""/>
          <p:cNvSpPr/>
          <p:nvPr/>
        </p:nvSpPr>
        <p:spPr>
          <a:xfrm flipV="1">
            <a:off x="7518240" y="32176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6" name=""/>
          <p:cNvSpPr/>
          <p:nvPr/>
        </p:nvSpPr>
        <p:spPr>
          <a:xfrm>
            <a:off x="7522920" y="32176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7" name=""/>
          <p:cNvSpPr/>
          <p:nvPr/>
        </p:nvSpPr>
        <p:spPr>
          <a:xfrm flipV="1">
            <a:off x="752796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8" name=""/>
          <p:cNvSpPr/>
          <p:nvPr/>
        </p:nvSpPr>
        <p:spPr>
          <a:xfrm flipH="1">
            <a:off x="7522920" y="321300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9" name=""/>
          <p:cNvSpPr/>
          <p:nvPr/>
        </p:nvSpPr>
        <p:spPr>
          <a:xfrm flipH="1">
            <a:off x="7518240" y="32176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0" name=""/>
          <p:cNvSpPr/>
          <p:nvPr/>
        </p:nvSpPr>
        <p:spPr>
          <a:xfrm flipH="1">
            <a:off x="7513560" y="3227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1" name=""/>
          <p:cNvSpPr/>
          <p:nvPr/>
        </p:nvSpPr>
        <p:spPr>
          <a:xfrm flipH="1">
            <a:off x="7508880" y="3232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2" name=""/>
          <p:cNvSpPr/>
          <p:nvPr/>
        </p:nvSpPr>
        <p:spPr>
          <a:xfrm>
            <a:off x="7508880" y="3241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3" name=""/>
          <p:cNvSpPr/>
          <p:nvPr/>
        </p:nvSpPr>
        <p:spPr>
          <a:xfrm flipH="1">
            <a:off x="7503840" y="3246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4" name=""/>
          <p:cNvSpPr/>
          <p:nvPr/>
        </p:nvSpPr>
        <p:spPr>
          <a:xfrm>
            <a:off x="7503840" y="325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5" name=""/>
          <p:cNvSpPr/>
          <p:nvPr/>
        </p:nvSpPr>
        <p:spPr>
          <a:xfrm flipH="1">
            <a:off x="7499160" y="32605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6" name=""/>
          <p:cNvSpPr/>
          <p:nvPr/>
        </p:nvSpPr>
        <p:spPr>
          <a:xfrm>
            <a:off x="7499160" y="3279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7" name=""/>
          <p:cNvSpPr/>
          <p:nvPr/>
        </p:nvSpPr>
        <p:spPr>
          <a:xfrm>
            <a:off x="7499160" y="32846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8" name=""/>
          <p:cNvSpPr/>
          <p:nvPr/>
        </p:nvSpPr>
        <p:spPr>
          <a:xfrm>
            <a:off x="7499160" y="329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9" name=""/>
          <p:cNvSpPr/>
          <p:nvPr/>
        </p:nvSpPr>
        <p:spPr>
          <a:xfrm>
            <a:off x="7503840" y="329868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0" name=""/>
          <p:cNvSpPr/>
          <p:nvPr/>
        </p:nvSpPr>
        <p:spPr>
          <a:xfrm>
            <a:off x="7508880" y="3303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1" name=""/>
          <p:cNvSpPr/>
          <p:nvPr/>
        </p:nvSpPr>
        <p:spPr>
          <a:xfrm flipV="1">
            <a:off x="7513560" y="329868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2" name=""/>
          <p:cNvSpPr/>
          <p:nvPr/>
        </p:nvSpPr>
        <p:spPr>
          <a:xfrm flipV="1">
            <a:off x="7537320" y="3294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3" name=""/>
          <p:cNvSpPr/>
          <p:nvPr/>
        </p:nvSpPr>
        <p:spPr>
          <a:xfrm flipV="1">
            <a:off x="7547040" y="327492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4" name=""/>
          <p:cNvSpPr/>
          <p:nvPr/>
        </p:nvSpPr>
        <p:spPr>
          <a:xfrm flipV="1">
            <a:off x="7570800" y="32702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5" name=""/>
          <p:cNvSpPr/>
          <p:nvPr/>
        </p:nvSpPr>
        <p:spPr>
          <a:xfrm flipV="1">
            <a:off x="7580160" y="3241440"/>
            <a:ext cx="190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6" name=""/>
          <p:cNvSpPr/>
          <p:nvPr/>
        </p:nvSpPr>
        <p:spPr>
          <a:xfrm flipV="1">
            <a:off x="7599240" y="3227400"/>
            <a:ext cx="972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7" name=""/>
          <p:cNvSpPr/>
          <p:nvPr/>
        </p:nvSpPr>
        <p:spPr>
          <a:xfrm flipV="1">
            <a:off x="7608960" y="321300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8" name=""/>
          <p:cNvSpPr/>
          <p:nvPr/>
        </p:nvSpPr>
        <p:spPr>
          <a:xfrm flipV="1">
            <a:off x="7618320" y="3208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9" name=""/>
          <p:cNvSpPr/>
          <p:nvPr/>
        </p:nvSpPr>
        <p:spPr>
          <a:xfrm flipV="1">
            <a:off x="7623000" y="31939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0" name=""/>
          <p:cNvSpPr/>
          <p:nvPr/>
        </p:nvSpPr>
        <p:spPr>
          <a:xfrm flipV="1">
            <a:off x="762804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1" name=""/>
          <p:cNvSpPr/>
          <p:nvPr/>
        </p:nvSpPr>
        <p:spPr>
          <a:xfrm flipV="1">
            <a:off x="762804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2" name=""/>
          <p:cNvSpPr/>
          <p:nvPr/>
        </p:nvSpPr>
        <p:spPr>
          <a:xfrm flipV="1">
            <a:off x="762804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3" name=""/>
          <p:cNvSpPr/>
          <p:nvPr/>
        </p:nvSpPr>
        <p:spPr>
          <a:xfrm flipV="1">
            <a:off x="76280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4" name=""/>
          <p:cNvSpPr/>
          <p:nvPr/>
        </p:nvSpPr>
        <p:spPr>
          <a:xfrm flipH="1">
            <a:off x="7623000" y="31748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5" name=""/>
          <p:cNvSpPr/>
          <p:nvPr/>
        </p:nvSpPr>
        <p:spPr>
          <a:xfrm flipH="1">
            <a:off x="7618320" y="31748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6" name=""/>
          <p:cNvSpPr/>
          <p:nvPr/>
        </p:nvSpPr>
        <p:spPr>
          <a:xfrm>
            <a:off x="761832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7" name=""/>
          <p:cNvSpPr/>
          <p:nvPr/>
        </p:nvSpPr>
        <p:spPr>
          <a:xfrm>
            <a:off x="761832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8" name=""/>
          <p:cNvSpPr/>
          <p:nvPr/>
        </p:nvSpPr>
        <p:spPr>
          <a:xfrm flipH="1">
            <a:off x="7613640" y="319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9" name=""/>
          <p:cNvSpPr/>
          <p:nvPr/>
        </p:nvSpPr>
        <p:spPr>
          <a:xfrm>
            <a:off x="7613640" y="3198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0" name=""/>
          <p:cNvSpPr/>
          <p:nvPr/>
        </p:nvSpPr>
        <p:spPr>
          <a:xfrm>
            <a:off x="761364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1" name=""/>
          <p:cNvSpPr/>
          <p:nvPr/>
        </p:nvSpPr>
        <p:spPr>
          <a:xfrm>
            <a:off x="761364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2" name=""/>
          <p:cNvSpPr/>
          <p:nvPr/>
        </p:nvSpPr>
        <p:spPr>
          <a:xfrm flipH="1">
            <a:off x="7608960" y="321768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3" name=""/>
          <p:cNvSpPr/>
          <p:nvPr/>
        </p:nvSpPr>
        <p:spPr>
          <a:xfrm>
            <a:off x="7608960" y="32464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4" name=""/>
          <p:cNvSpPr/>
          <p:nvPr/>
        </p:nvSpPr>
        <p:spPr>
          <a:xfrm>
            <a:off x="7608960" y="3255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5" name=""/>
          <p:cNvSpPr/>
          <p:nvPr/>
        </p:nvSpPr>
        <p:spPr>
          <a:xfrm>
            <a:off x="7608960" y="32605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6" name=""/>
          <p:cNvSpPr/>
          <p:nvPr/>
        </p:nvSpPr>
        <p:spPr>
          <a:xfrm>
            <a:off x="7618320" y="327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7" name=""/>
          <p:cNvSpPr/>
          <p:nvPr/>
        </p:nvSpPr>
        <p:spPr>
          <a:xfrm flipV="1">
            <a:off x="7623000" y="3274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8" name=""/>
          <p:cNvSpPr/>
          <p:nvPr/>
        </p:nvSpPr>
        <p:spPr>
          <a:xfrm>
            <a:off x="7632720" y="32749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9" name=""/>
          <p:cNvSpPr/>
          <p:nvPr/>
        </p:nvSpPr>
        <p:spPr>
          <a:xfrm flipV="1">
            <a:off x="7642080" y="3270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0" name=""/>
          <p:cNvSpPr/>
          <p:nvPr/>
        </p:nvSpPr>
        <p:spPr>
          <a:xfrm flipV="1">
            <a:off x="7647120" y="3265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1" name=""/>
          <p:cNvSpPr/>
          <p:nvPr/>
        </p:nvSpPr>
        <p:spPr>
          <a:xfrm flipV="1">
            <a:off x="7656480" y="324144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2" name=""/>
          <p:cNvSpPr/>
          <p:nvPr/>
        </p:nvSpPr>
        <p:spPr>
          <a:xfrm flipV="1">
            <a:off x="7675560" y="3232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3" name=""/>
          <p:cNvSpPr/>
          <p:nvPr/>
        </p:nvSpPr>
        <p:spPr>
          <a:xfrm flipV="1">
            <a:off x="7680240" y="319860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4" name=""/>
          <p:cNvSpPr/>
          <p:nvPr/>
        </p:nvSpPr>
        <p:spPr>
          <a:xfrm flipV="1">
            <a:off x="7699320" y="319392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5" name=""/>
          <p:cNvSpPr/>
          <p:nvPr/>
        </p:nvSpPr>
        <p:spPr>
          <a:xfrm flipV="1">
            <a:off x="7704360" y="3184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6" name=""/>
          <p:cNvSpPr/>
          <p:nvPr/>
        </p:nvSpPr>
        <p:spPr>
          <a:xfrm flipV="1">
            <a:off x="7704360" y="3179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7" name=""/>
          <p:cNvSpPr/>
          <p:nvPr/>
        </p:nvSpPr>
        <p:spPr>
          <a:xfrm flipV="1">
            <a:off x="7709040" y="3170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8" name=""/>
          <p:cNvSpPr/>
          <p:nvPr/>
        </p:nvSpPr>
        <p:spPr>
          <a:xfrm flipV="1">
            <a:off x="7709040" y="31654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9" name=""/>
          <p:cNvSpPr/>
          <p:nvPr/>
        </p:nvSpPr>
        <p:spPr>
          <a:xfrm flipV="1">
            <a:off x="771372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0" name=""/>
          <p:cNvSpPr/>
          <p:nvPr/>
        </p:nvSpPr>
        <p:spPr>
          <a:xfrm flipH="1">
            <a:off x="7709040" y="3160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1" name=""/>
          <p:cNvSpPr/>
          <p:nvPr/>
        </p:nvSpPr>
        <p:spPr>
          <a:xfrm>
            <a:off x="770904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2" name=""/>
          <p:cNvSpPr/>
          <p:nvPr/>
        </p:nvSpPr>
        <p:spPr>
          <a:xfrm flipH="1">
            <a:off x="7704360" y="31701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3" name=""/>
          <p:cNvSpPr/>
          <p:nvPr/>
        </p:nvSpPr>
        <p:spPr>
          <a:xfrm flipH="1">
            <a:off x="7699320" y="3189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4" name=""/>
          <p:cNvSpPr/>
          <p:nvPr/>
        </p:nvSpPr>
        <p:spPr>
          <a:xfrm>
            <a:off x="7699320" y="31939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5" name=""/>
          <p:cNvSpPr/>
          <p:nvPr/>
        </p:nvSpPr>
        <p:spPr>
          <a:xfrm>
            <a:off x="7699320" y="3203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6" name=""/>
          <p:cNvSpPr/>
          <p:nvPr/>
        </p:nvSpPr>
        <p:spPr>
          <a:xfrm flipH="1">
            <a:off x="7694640" y="32083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7" name=""/>
          <p:cNvSpPr/>
          <p:nvPr/>
        </p:nvSpPr>
        <p:spPr>
          <a:xfrm>
            <a:off x="7694640" y="322272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8" name=""/>
          <p:cNvSpPr/>
          <p:nvPr/>
        </p:nvSpPr>
        <p:spPr>
          <a:xfrm>
            <a:off x="7694640" y="3236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9" name=""/>
          <p:cNvSpPr/>
          <p:nvPr/>
        </p:nvSpPr>
        <p:spPr>
          <a:xfrm>
            <a:off x="7694640" y="3241440"/>
            <a:ext cx="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0" name=""/>
          <p:cNvSpPr/>
          <p:nvPr/>
        </p:nvSpPr>
        <p:spPr>
          <a:xfrm>
            <a:off x="7694640" y="32655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1" name=""/>
          <p:cNvSpPr/>
          <p:nvPr/>
        </p:nvSpPr>
        <p:spPr>
          <a:xfrm>
            <a:off x="7699320" y="3274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2" name=""/>
          <p:cNvSpPr/>
          <p:nvPr/>
        </p:nvSpPr>
        <p:spPr>
          <a:xfrm>
            <a:off x="7699320" y="3279600"/>
            <a:ext cx="1440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3" name=""/>
          <p:cNvSpPr/>
          <p:nvPr/>
        </p:nvSpPr>
        <p:spPr>
          <a:xfrm>
            <a:off x="7713720" y="33037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4" name=""/>
          <p:cNvSpPr/>
          <p:nvPr/>
        </p:nvSpPr>
        <p:spPr>
          <a:xfrm>
            <a:off x="7718400" y="33037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5" name=""/>
          <p:cNvSpPr/>
          <p:nvPr/>
        </p:nvSpPr>
        <p:spPr>
          <a:xfrm flipV="1">
            <a:off x="7723440" y="328464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6" name=""/>
          <p:cNvSpPr/>
          <p:nvPr/>
        </p:nvSpPr>
        <p:spPr>
          <a:xfrm flipV="1">
            <a:off x="7747200" y="32796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7" name=""/>
          <p:cNvSpPr/>
          <p:nvPr/>
        </p:nvSpPr>
        <p:spPr>
          <a:xfrm flipV="1">
            <a:off x="7751880" y="3274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8" name=""/>
          <p:cNvSpPr/>
          <p:nvPr/>
        </p:nvSpPr>
        <p:spPr>
          <a:xfrm flipV="1">
            <a:off x="7756560" y="325116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9" name=""/>
          <p:cNvSpPr/>
          <p:nvPr/>
        </p:nvSpPr>
        <p:spPr>
          <a:xfrm flipV="1">
            <a:off x="7770960" y="3246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0" name=""/>
          <p:cNvSpPr/>
          <p:nvPr/>
        </p:nvSpPr>
        <p:spPr>
          <a:xfrm flipH="1" flipV="1">
            <a:off x="7766280" y="32320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1" name=""/>
          <p:cNvSpPr/>
          <p:nvPr/>
        </p:nvSpPr>
        <p:spPr>
          <a:xfrm flipV="1">
            <a:off x="7766280" y="3227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2" name=""/>
          <p:cNvSpPr/>
          <p:nvPr/>
        </p:nvSpPr>
        <p:spPr>
          <a:xfrm flipH="1">
            <a:off x="7756560" y="3227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3" name=""/>
          <p:cNvSpPr/>
          <p:nvPr/>
        </p:nvSpPr>
        <p:spPr>
          <a:xfrm flipH="1">
            <a:off x="7747200" y="3227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4" name=""/>
          <p:cNvSpPr/>
          <p:nvPr/>
        </p:nvSpPr>
        <p:spPr>
          <a:xfrm flipH="1">
            <a:off x="7742520" y="3227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5" name=""/>
          <p:cNvSpPr/>
          <p:nvPr/>
        </p:nvSpPr>
        <p:spPr>
          <a:xfrm flipH="1">
            <a:off x="7737480" y="32320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6" name=""/>
          <p:cNvSpPr/>
          <p:nvPr/>
        </p:nvSpPr>
        <p:spPr>
          <a:xfrm>
            <a:off x="7737480" y="3241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7" name=""/>
          <p:cNvSpPr/>
          <p:nvPr/>
        </p:nvSpPr>
        <p:spPr>
          <a:xfrm>
            <a:off x="7737480" y="3251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8" name=""/>
          <p:cNvSpPr/>
          <p:nvPr/>
        </p:nvSpPr>
        <p:spPr>
          <a:xfrm>
            <a:off x="7742520" y="32511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9" name=""/>
          <p:cNvSpPr/>
          <p:nvPr/>
        </p:nvSpPr>
        <p:spPr>
          <a:xfrm>
            <a:off x="7747200" y="3251160"/>
            <a:ext cx="237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0" name=""/>
          <p:cNvSpPr/>
          <p:nvPr/>
        </p:nvSpPr>
        <p:spPr>
          <a:xfrm flipV="1">
            <a:off x="7770960" y="3241440"/>
            <a:ext cx="190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1" name=""/>
          <p:cNvSpPr/>
          <p:nvPr/>
        </p:nvSpPr>
        <p:spPr>
          <a:xfrm flipV="1">
            <a:off x="7790040" y="3236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2" name=""/>
          <p:cNvSpPr/>
          <p:nvPr/>
        </p:nvSpPr>
        <p:spPr>
          <a:xfrm flipV="1">
            <a:off x="7799400" y="3217680"/>
            <a:ext cx="334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3" name=""/>
          <p:cNvSpPr/>
          <p:nvPr/>
        </p:nvSpPr>
        <p:spPr>
          <a:xfrm flipV="1">
            <a:off x="7832880" y="3213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4" name=""/>
          <p:cNvSpPr/>
          <p:nvPr/>
        </p:nvSpPr>
        <p:spPr>
          <a:xfrm flipV="1">
            <a:off x="7842600" y="3208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5" name=""/>
          <p:cNvSpPr/>
          <p:nvPr/>
        </p:nvSpPr>
        <p:spPr>
          <a:xfrm flipV="1">
            <a:off x="7847280" y="3179520"/>
            <a:ext cx="2376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6" name=""/>
          <p:cNvSpPr/>
          <p:nvPr/>
        </p:nvSpPr>
        <p:spPr>
          <a:xfrm flipV="1">
            <a:off x="78710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7" name=""/>
          <p:cNvSpPr/>
          <p:nvPr/>
        </p:nvSpPr>
        <p:spPr>
          <a:xfrm flipV="1">
            <a:off x="787104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8" name=""/>
          <p:cNvSpPr/>
          <p:nvPr/>
        </p:nvSpPr>
        <p:spPr>
          <a:xfrm flipV="1">
            <a:off x="787104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9" name=""/>
          <p:cNvSpPr/>
          <p:nvPr/>
        </p:nvSpPr>
        <p:spPr>
          <a:xfrm flipH="1">
            <a:off x="786636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0" name=""/>
          <p:cNvSpPr/>
          <p:nvPr/>
        </p:nvSpPr>
        <p:spPr>
          <a:xfrm flipH="1">
            <a:off x="7861680" y="3165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1" name=""/>
          <p:cNvSpPr/>
          <p:nvPr/>
        </p:nvSpPr>
        <p:spPr>
          <a:xfrm>
            <a:off x="786168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2" name=""/>
          <p:cNvSpPr/>
          <p:nvPr/>
        </p:nvSpPr>
        <p:spPr>
          <a:xfrm flipH="1">
            <a:off x="7856640" y="3170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3" name=""/>
          <p:cNvSpPr/>
          <p:nvPr/>
        </p:nvSpPr>
        <p:spPr>
          <a:xfrm>
            <a:off x="78566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4" name=""/>
          <p:cNvSpPr/>
          <p:nvPr/>
        </p:nvSpPr>
        <p:spPr>
          <a:xfrm flipH="1">
            <a:off x="7851960" y="3179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5" name=""/>
          <p:cNvSpPr/>
          <p:nvPr/>
        </p:nvSpPr>
        <p:spPr>
          <a:xfrm>
            <a:off x="785196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6" name=""/>
          <p:cNvSpPr/>
          <p:nvPr/>
        </p:nvSpPr>
        <p:spPr>
          <a:xfrm>
            <a:off x="7851960" y="3193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7" name=""/>
          <p:cNvSpPr/>
          <p:nvPr/>
        </p:nvSpPr>
        <p:spPr>
          <a:xfrm flipH="1">
            <a:off x="7847280" y="3198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8" name=""/>
          <p:cNvSpPr/>
          <p:nvPr/>
        </p:nvSpPr>
        <p:spPr>
          <a:xfrm>
            <a:off x="784728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9" name=""/>
          <p:cNvSpPr/>
          <p:nvPr/>
        </p:nvSpPr>
        <p:spPr>
          <a:xfrm>
            <a:off x="7847280" y="32227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0" name=""/>
          <p:cNvSpPr/>
          <p:nvPr/>
        </p:nvSpPr>
        <p:spPr>
          <a:xfrm>
            <a:off x="7847280" y="3232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1" name=""/>
          <p:cNvSpPr/>
          <p:nvPr/>
        </p:nvSpPr>
        <p:spPr>
          <a:xfrm>
            <a:off x="7847280" y="32367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2" name=""/>
          <p:cNvSpPr/>
          <p:nvPr/>
        </p:nvSpPr>
        <p:spPr>
          <a:xfrm>
            <a:off x="7847280" y="32511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3" name=""/>
          <p:cNvSpPr/>
          <p:nvPr/>
        </p:nvSpPr>
        <p:spPr>
          <a:xfrm>
            <a:off x="7847280" y="3265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4" name=""/>
          <p:cNvSpPr/>
          <p:nvPr/>
        </p:nvSpPr>
        <p:spPr>
          <a:xfrm>
            <a:off x="7847280" y="3270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5" name=""/>
          <p:cNvSpPr/>
          <p:nvPr/>
        </p:nvSpPr>
        <p:spPr>
          <a:xfrm>
            <a:off x="7847280" y="32749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6" name=""/>
          <p:cNvSpPr/>
          <p:nvPr/>
        </p:nvSpPr>
        <p:spPr>
          <a:xfrm flipV="1">
            <a:off x="7851960" y="3270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7" name=""/>
          <p:cNvSpPr/>
          <p:nvPr/>
        </p:nvSpPr>
        <p:spPr>
          <a:xfrm flipV="1">
            <a:off x="7856640" y="32655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8" name=""/>
          <p:cNvSpPr/>
          <p:nvPr/>
        </p:nvSpPr>
        <p:spPr>
          <a:xfrm flipV="1">
            <a:off x="7861680" y="3260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9" name=""/>
          <p:cNvSpPr/>
          <p:nvPr/>
        </p:nvSpPr>
        <p:spPr>
          <a:xfrm flipV="1">
            <a:off x="7866360" y="3255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0" name=""/>
          <p:cNvSpPr/>
          <p:nvPr/>
        </p:nvSpPr>
        <p:spPr>
          <a:xfrm flipV="1">
            <a:off x="7871040" y="3251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1" name=""/>
          <p:cNvSpPr/>
          <p:nvPr/>
        </p:nvSpPr>
        <p:spPr>
          <a:xfrm flipV="1">
            <a:off x="7880760" y="323676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2" name=""/>
          <p:cNvSpPr/>
          <p:nvPr/>
        </p:nvSpPr>
        <p:spPr>
          <a:xfrm flipV="1">
            <a:off x="7904520" y="32320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3" name=""/>
          <p:cNvSpPr/>
          <p:nvPr/>
        </p:nvSpPr>
        <p:spPr>
          <a:xfrm>
            <a:off x="7913880" y="323208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4" name=""/>
          <p:cNvSpPr/>
          <p:nvPr/>
        </p:nvSpPr>
        <p:spPr>
          <a:xfrm flipV="1">
            <a:off x="7923600" y="3227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5" name=""/>
          <p:cNvSpPr/>
          <p:nvPr/>
        </p:nvSpPr>
        <p:spPr>
          <a:xfrm flipV="1">
            <a:off x="7932960" y="3208320"/>
            <a:ext cx="288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6" name=""/>
          <p:cNvSpPr/>
          <p:nvPr/>
        </p:nvSpPr>
        <p:spPr>
          <a:xfrm flipV="1">
            <a:off x="7961760" y="3198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7" name=""/>
          <p:cNvSpPr/>
          <p:nvPr/>
        </p:nvSpPr>
        <p:spPr>
          <a:xfrm flipV="1">
            <a:off x="7966440" y="319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8" name=""/>
          <p:cNvSpPr/>
          <p:nvPr/>
        </p:nvSpPr>
        <p:spPr>
          <a:xfrm flipV="1">
            <a:off x="7971120" y="3189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9" name=""/>
          <p:cNvSpPr/>
          <p:nvPr/>
        </p:nvSpPr>
        <p:spPr>
          <a:xfrm flipV="1">
            <a:off x="7975800" y="317484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0" name=""/>
          <p:cNvSpPr/>
          <p:nvPr/>
        </p:nvSpPr>
        <p:spPr>
          <a:xfrm flipV="1">
            <a:off x="7980840" y="3170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1" name=""/>
          <p:cNvSpPr/>
          <p:nvPr/>
        </p:nvSpPr>
        <p:spPr>
          <a:xfrm flipV="1">
            <a:off x="7985520" y="31654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2" name=""/>
          <p:cNvSpPr/>
          <p:nvPr/>
        </p:nvSpPr>
        <p:spPr>
          <a:xfrm flipV="1">
            <a:off x="7985520" y="3160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3" name=""/>
          <p:cNvSpPr/>
          <p:nvPr/>
        </p:nvSpPr>
        <p:spPr>
          <a:xfrm flipV="1">
            <a:off x="7990200" y="3151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4" name=""/>
          <p:cNvSpPr/>
          <p:nvPr/>
        </p:nvSpPr>
        <p:spPr>
          <a:xfrm flipV="1">
            <a:off x="7990200" y="314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5" name=""/>
          <p:cNvSpPr/>
          <p:nvPr/>
        </p:nvSpPr>
        <p:spPr>
          <a:xfrm>
            <a:off x="7990200" y="3146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6" name=""/>
          <p:cNvSpPr/>
          <p:nvPr/>
        </p:nvSpPr>
        <p:spPr>
          <a:xfrm>
            <a:off x="7990200" y="3151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7" name=""/>
          <p:cNvSpPr/>
          <p:nvPr/>
        </p:nvSpPr>
        <p:spPr>
          <a:xfrm flipH="1">
            <a:off x="7985520" y="3155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8" name=""/>
          <p:cNvSpPr/>
          <p:nvPr/>
        </p:nvSpPr>
        <p:spPr>
          <a:xfrm>
            <a:off x="7985520" y="316044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9" name=""/>
          <p:cNvSpPr/>
          <p:nvPr/>
        </p:nvSpPr>
        <p:spPr>
          <a:xfrm flipH="1">
            <a:off x="7980840" y="3174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0" name=""/>
          <p:cNvSpPr/>
          <p:nvPr/>
        </p:nvSpPr>
        <p:spPr>
          <a:xfrm>
            <a:off x="798084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1" name=""/>
          <p:cNvSpPr/>
          <p:nvPr/>
        </p:nvSpPr>
        <p:spPr>
          <a:xfrm flipH="1">
            <a:off x="7975800" y="31795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2" name=""/>
          <p:cNvSpPr/>
          <p:nvPr/>
        </p:nvSpPr>
        <p:spPr>
          <a:xfrm flipH="1">
            <a:off x="7971120" y="3189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3" name=""/>
          <p:cNvSpPr/>
          <p:nvPr/>
        </p:nvSpPr>
        <p:spPr>
          <a:xfrm>
            <a:off x="7971120" y="3208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4" name=""/>
          <p:cNvSpPr/>
          <p:nvPr/>
        </p:nvSpPr>
        <p:spPr>
          <a:xfrm>
            <a:off x="797112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5" name=""/>
          <p:cNvSpPr/>
          <p:nvPr/>
        </p:nvSpPr>
        <p:spPr>
          <a:xfrm flipH="1">
            <a:off x="7966440" y="3222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6" name=""/>
          <p:cNvSpPr/>
          <p:nvPr/>
        </p:nvSpPr>
        <p:spPr>
          <a:xfrm>
            <a:off x="7966440" y="32320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7" name=""/>
          <p:cNvSpPr/>
          <p:nvPr/>
        </p:nvSpPr>
        <p:spPr>
          <a:xfrm>
            <a:off x="7966440" y="3251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8" name=""/>
          <p:cNvSpPr/>
          <p:nvPr/>
        </p:nvSpPr>
        <p:spPr>
          <a:xfrm>
            <a:off x="7971120" y="3260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9" name=""/>
          <p:cNvSpPr/>
          <p:nvPr/>
        </p:nvSpPr>
        <p:spPr>
          <a:xfrm>
            <a:off x="7971120" y="327024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0" name=""/>
          <p:cNvSpPr/>
          <p:nvPr/>
        </p:nvSpPr>
        <p:spPr>
          <a:xfrm>
            <a:off x="7980840" y="32940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1" name=""/>
          <p:cNvSpPr/>
          <p:nvPr/>
        </p:nvSpPr>
        <p:spPr>
          <a:xfrm>
            <a:off x="7985520" y="3303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2" name=""/>
          <p:cNvSpPr/>
          <p:nvPr/>
        </p:nvSpPr>
        <p:spPr>
          <a:xfrm>
            <a:off x="7990200" y="3308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3" name=""/>
          <p:cNvSpPr/>
          <p:nvPr/>
        </p:nvSpPr>
        <p:spPr>
          <a:xfrm flipV="1">
            <a:off x="8009280" y="33037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4" name=""/>
          <p:cNvSpPr/>
          <p:nvPr/>
        </p:nvSpPr>
        <p:spPr>
          <a:xfrm flipV="1">
            <a:off x="8013960" y="329400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5" name=""/>
          <p:cNvSpPr/>
          <p:nvPr/>
        </p:nvSpPr>
        <p:spPr>
          <a:xfrm flipV="1">
            <a:off x="8028360" y="3270240"/>
            <a:ext cx="237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6" name=""/>
          <p:cNvSpPr/>
          <p:nvPr/>
        </p:nvSpPr>
        <p:spPr>
          <a:xfrm flipV="1">
            <a:off x="8052120" y="325116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7" name=""/>
          <p:cNvSpPr/>
          <p:nvPr/>
        </p:nvSpPr>
        <p:spPr>
          <a:xfrm flipV="1">
            <a:off x="8066520" y="323208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8" name=""/>
          <p:cNvSpPr/>
          <p:nvPr/>
        </p:nvSpPr>
        <p:spPr>
          <a:xfrm flipV="1">
            <a:off x="8076240" y="32227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9" name=""/>
          <p:cNvSpPr/>
          <p:nvPr/>
        </p:nvSpPr>
        <p:spPr>
          <a:xfrm flipV="1">
            <a:off x="808092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0" name=""/>
          <p:cNvSpPr/>
          <p:nvPr/>
        </p:nvSpPr>
        <p:spPr>
          <a:xfrm flipV="1">
            <a:off x="8080920" y="3198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1" name=""/>
          <p:cNvSpPr/>
          <p:nvPr/>
        </p:nvSpPr>
        <p:spPr>
          <a:xfrm flipV="1">
            <a:off x="8085600" y="3193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2" name=""/>
          <p:cNvSpPr/>
          <p:nvPr/>
        </p:nvSpPr>
        <p:spPr>
          <a:xfrm flipH="1" flipV="1">
            <a:off x="8085600" y="3189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3" name=""/>
          <p:cNvSpPr/>
          <p:nvPr/>
        </p:nvSpPr>
        <p:spPr>
          <a:xfrm>
            <a:off x="808560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4" name=""/>
          <p:cNvSpPr/>
          <p:nvPr/>
        </p:nvSpPr>
        <p:spPr>
          <a:xfrm flipH="1">
            <a:off x="8076240" y="3193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5" name=""/>
          <p:cNvSpPr/>
          <p:nvPr/>
        </p:nvSpPr>
        <p:spPr>
          <a:xfrm>
            <a:off x="8076240" y="3198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6" name=""/>
          <p:cNvSpPr/>
          <p:nvPr/>
        </p:nvSpPr>
        <p:spPr>
          <a:xfrm>
            <a:off x="8076240" y="32036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7" name=""/>
          <p:cNvSpPr/>
          <p:nvPr/>
        </p:nvSpPr>
        <p:spPr>
          <a:xfrm>
            <a:off x="8076240" y="3208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8" name=""/>
          <p:cNvSpPr/>
          <p:nvPr/>
        </p:nvSpPr>
        <p:spPr>
          <a:xfrm flipH="1">
            <a:off x="8071200" y="32130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9" name=""/>
          <p:cNvSpPr/>
          <p:nvPr/>
        </p:nvSpPr>
        <p:spPr>
          <a:xfrm>
            <a:off x="8071200" y="3213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0" name=""/>
          <p:cNvSpPr/>
          <p:nvPr/>
        </p:nvSpPr>
        <p:spPr>
          <a:xfrm>
            <a:off x="8071200" y="32176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1" name=""/>
          <p:cNvSpPr/>
          <p:nvPr/>
        </p:nvSpPr>
        <p:spPr>
          <a:xfrm>
            <a:off x="8071200" y="32227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2" name=""/>
          <p:cNvSpPr/>
          <p:nvPr/>
        </p:nvSpPr>
        <p:spPr>
          <a:xfrm>
            <a:off x="8071200" y="32274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3" name=""/>
          <p:cNvSpPr/>
          <p:nvPr/>
        </p:nvSpPr>
        <p:spPr>
          <a:xfrm>
            <a:off x="8071200" y="3241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4" name=""/>
          <p:cNvSpPr/>
          <p:nvPr/>
        </p:nvSpPr>
        <p:spPr>
          <a:xfrm>
            <a:off x="8071200" y="32464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5" name=""/>
          <p:cNvSpPr/>
          <p:nvPr/>
        </p:nvSpPr>
        <p:spPr>
          <a:xfrm>
            <a:off x="8076240" y="32558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6" name=""/>
          <p:cNvSpPr/>
          <p:nvPr/>
        </p:nvSpPr>
        <p:spPr>
          <a:xfrm flipV="1">
            <a:off x="8080920" y="324144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7" name=""/>
          <p:cNvSpPr/>
          <p:nvPr/>
        </p:nvSpPr>
        <p:spPr>
          <a:xfrm flipV="1">
            <a:off x="8100000" y="3236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8" name=""/>
          <p:cNvSpPr/>
          <p:nvPr/>
        </p:nvSpPr>
        <p:spPr>
          <a:xfrm flipV="1">
            <a:off x="8104680" y="3232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9" name=""/>
          <p:cNvSpPr/>
          <p:nvPr/>
        </p:nvSpPr>
        <p:spPr>
          <a:xfrm flipV="1">
            <a:off x="8109360" y="3222720"/>
            <a:ext cx="1440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0" name=""/>
          <p:cNvSpPr/>
          <p:nvPr/>
        </p:nvSpPr>
        <p:spPr>
          <a:xfrm flipV="1">
            <a:off x="8123760" y="32176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1" name=""/>
          <p:cNvSpPr/>
          <p:nvPr/>
        </p:nvSpPr>
        <p:spPr>
          <a:xfrm flipV="1">
            <a:off x="8128440" y="3213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2" name=""/>
          <p:cNvSpPr/>
          <p:nvPr/>
        </p:nvSpPr>
        <p:spPr>
          <a:xfrm flipV="1">
            <a:off x="8133120" y="320364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3" name=""/>
          <p:cNvSpPr/>
          <p:nvPr/>
        </p:nvSpPr>
        <p:spPr>
          <a:xfrm>
            <a:off x="8142840" y="3203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4" name=""/>
          <p:cNvSpPr/>
          <p:nvPr/>
        </p:nvSpPr>
        <p:spPr>
          <a:xfrm flipV="1">
            <a:off x="8147520" y="31986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5" name=""/>
          <p:cNvSpPr/>
          <p:nvPr/>
        </p:nvSpPr>
        <p:spPr>
          <a:xfrm flipV="1">
            <a:off x="8147520" y="3189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6" name=""/>
          <p:cNvSpPr/>
          <p:nvPr/>
        </p:nvSpPr>
        <p:spPr>
          <a:xfrm flipV="1">
            <a:off x="815220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7" name=""/>
          <p:cNvSpPr/>
          <p:nvPr/>
        </p:nvSpPr>
        <p:spPr>
          <a:xfrm flipV="1">
            <a:off x="815220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8" name=""/>
          <p:cNvSpPr/>
          <p:nvPr/>
        </p:nvSpPr>
        <p:spPr>
          <a:xfrm flipV="1">
            <a:off x="815220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9" name=""/>
          <p:cNvSpPr/>
          <p:nvPr/>
        </p:nvSpPr>
        <p:spPr>
          <a:xfrm flipV="1">
            <a:off x="8152200" y="3170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0" name=""/>
          <p:cNvSpPr/>
          <p:nvPr/>
        </p:nvSpPr>
        <p:spPr>
          <a:xfrm>
            <a:off x="8152200" y="317016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1" name=""/>
          <p:cNvSpPr/>
          <p:nvPr/>
        </p:nvSpPr>
        <p:spPr>
          <a:xfrm flipH="1">
            <a:off x="8152200" y="31701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2" name=""/>
          <p:cNvSpPr/>
          <p:nvPr/>
        </p:nvSpPr>
        <p:spPr>
          <a:xfrm>
            <a:off x="8152200" y="31748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3" name=""/>
          <p:cNvSpPr/>
          <p:nvPr/>
        </p:nvSpPr>
        <p:spPr>
          <a:xfrm>
            <a:off x="8152200" y="31795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4" name=""/>
          <p:cNvSpPr/>
          <p:nvPr/>
        </p:nvSpPr>
        <p:spPr>
          <a:xfrm>
            <a:off x="8152200" y="31845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5" name=""/>
          <p:cNvSpPr/>
          <p:nvPr/>
        </p:nvSpPr>
        <p:spPr>
          <a:xfrm flipH="1">
            <a:off x="8147520" y="319392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6" name=""/>
          <p:cNvSpPr/>
          <p:nvPr/>
        </p:nvSpPr>
        <p:spPr>
          <a:xfrm>
            <a:off x="8147520" y="32083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7" name=""/>
          <p:cNvSpPr/>
          <p:nvPr/>
        </p:nvSpPr>
        <p:spPr>
          <a:xfrm flipH="1">
            <a:off x="8142840" y="32274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8" name=""/>
          <p:cNvSpPr/>
          <p:nvPr/>
        </p:nvSpPr>
        <p:spPr>
          <a:xfrm>
            <a:off x="8142840" y="3246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9" name=""/>
          <p:cNvSpPr/>
          <p:nvPr/>
        </p:nvSpPr>
        <p:spPr>
          <a:xfrm>
            <a:off x="8142840" y="32655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0" name=""/>
          <p:cNvSpPr/>
          <p:nvPr/>
        </p:nvSpPr>
        <p:spPr>
          <a:xfrm>
            <a:off x="8142840" y="32796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1" name=""/>
          <p:cNvSpPr/>
          <p:nvPr/>
        </p:nvSpPr>
        <p:spPr>
          <a:xfrm>
            <a:off x="8147520" y="3289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2" name=""/>
          <p:cNvSpPr/>
          <p:nvPr/>
        </p:nvSpPr>
        <p:spPr>
          <a:xfrm>
            <a:off x="8147520" y="329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3" name=""/>
          <p:cNvSpPr/>
          <p:nvPr/>
        </p:nvSpPr>
        <p:spPr>
          <a:xfrm flipV="1">
            <a:off x="8152200" y="328932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4" name=""/>
          <p:cNvSpPr/>
          <p:nvPr/>
        </p:nvSpPr>
        <p:spPr>
          <a:xfrm>
            <a:off x="8166600" y="32893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5" name=""/>
          <p:cNvSpPr/>
          <p:nvPr/>
        </p:nvSpPr>
        <p:spPr>
          <a:xfrm flipV="1">
            <a:off x="8176320" y="32846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6" name=""/>
          <p:cNvSpPr/>
          <p:nvPr/>
        </p:nvSpPr>
        <p:spPr>
          <a:xfrm flipV="1">
            <a:off x="8181000" y="3270240"/>
            <a:ext cx="284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7" name=""/>
          <p:cNvSpPr/>
          <p:nvPr/>
        </p:nvSpPr>
        <p:spPr>
          <a:xfrm flipV="1">
            <a:off x="8209440" y="32655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8" name=""/>
          <p:cNvSpPr/>
          <p:nvPr/>
        </p:nvSpPr>
        <p:spPr>
          <a:xfrm flipV="1">
            <a:off x="8219160" y="324648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9" name=""/>
          <p:cNvSpPr/>
          <p:nvPr/>
        </p:nvSpPr>
        <p:spPr>
          <a:xfrm flipV="1">
            <a:off x="8242920" y="324144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0" name=""/>
          <p:cNvSpPr/>
          <p:nvPr/>
        </p:nvSpPr>
        <p:spPr>
          <a:xfrm flipV="1">
            <a:off x="8252640" y="3232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1" name=""/>
          <p:cNvSpPr/>
          <p:nvPr/>
        </p:nvSpPr>
        <p:spPr>
          <a:xfrm flipV="1">
            <a:off x="8257320" y="32083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2" name=""/>
          <p:cNvSpPr/>
          <p:nvPr/>
        </p:nvSpPr>
        <p:spPr>
          <a:xfrm flipV="1">
            <a:off x="8276400" y="31892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3" name=""/>
          <p:cNvSpPr/>
          <p:nvPr/>
        </p:nvSpPr>
        <p:spPr>
          <a:xfrm flipV="1">
            <a:off x="8281080" y="31845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4" name=""/>
          <p:cNvSpPr/>
          <p:nvPr/>
        </p:nvSpPr>
        <p:spPr>
          <a:xfrm flipV="1">
            <a:off x="8281080" y="316548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5" name=""/>
          <p:cNvSpPr/>
          <p:nvPr/>
        </p:nvSpPr>
        <p:spPr>
          <a:xfrm flipH="1" flipV="1">
            <a:off x="8276400" y="31604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6" name=""/>
          <p:cNvSpPr/>
          <p:nvPr/>
        </p:nvSpPr>
        <p:spPr>
          <a:xfrm flipH="1">
            <a:off x="8271720" y="3160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7" name=""/>
          <p:cNvSpPr/>
          <p:nvPr/>
        </p:nvSpPr>
        <p:spPr>
          <a:xfrm flipH="1" flipV="1">
            <a:off x="8262000" y="315108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8" name=""/>
          <p:cNvSpPr/>
          <p:nvPr/>
        </p:nvSpPr>
        <p:spPr>
          <a:xfrm flipH="1">
            <a:off x="8257320" y="3151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9" name=""/>
          <p:cNvSpPr/>
          <p:nvPr/>
        </p:nvSpPr>
        <p:spPr>
          <a:xfrm flipH="1">
            <a:off x="8252640" y="3155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0" name=""/>
          <p:cNvSpPr/>
          <p:nvPr/>
        </p:nvSpPr>
        <p:spPr>
          <a:xfrm flipH="1">
            <a:off x="8247600" y="31557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1" name=""/>
          <p:cNvSpPr/>
          <p:nvPr/>
        </p:nvSpPr>
        <p:spPr>
          <a:xfrm>
            <a:off x="8247600" y="3160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2" name=""/>
          <p:cNvSpPr/>
          <p:nvPr/>
        </p:nvSpPr>
        <p:spPr>
          <a:xfrm flipH="1">
            <a:off x="8238240" y="316548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3" name=""/>
          <p:cNvSpPr/>
          <p:nvPr/>
        </p:nvSpPr>
        <p:spPr>
          <a:xfrm>
            <a:off x="8238240" y="3189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4" name=""/>
          <p:cNvSpPr/>
          <p:nvPr/>
        </p:nvSpPr>
        <p:spPr>
          <a:xfrm flipH="1">
            <a:off x="8233560" y="31939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5" name=""/>
          <p:cNvSpPr/>
          <p:nvPr/>
        </p:nvSpPr>
        <p:spPr>
          <a:xfrm>
            <a:off x="8233560" y="3203640"/>
            <a:ext cx="468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6" name=""/>
          <p:cNvSpPr/>
          <p:nvPr/>
        </p:nvSpPr>
        <p:spPr>
          <a:xfrm>
            <a:off x="8238240" y="32367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7" name=""/>
          <p:cNvSpPr/>
          <p:nvPr/>
        </p:nvSpPr>
        <p:spPr>
          <a:xfrm>
            <a:off x="8257320" y="32605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8" name=""/>
          <p:cNvSpPr/>
          <p:nvPr/>
        </p:nvSpPr>
        <p:spPr>
          <a:xfrm>
            <a:off x="8262000" y="3265560"/>
            <a:ext cx="525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9" name=""/>
          <p:cNvSpPr/>
          <p:nvPr/>
        </p:nvSpPr>
        <p:spPr>
          <a:xfrm flipV="1">
            <a:off x="8314560" y="3260520"/>
            <a:ext cx="619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0" name=""/>
          <p:cNvSpPr/>
          <p:nvPr/>
        </p:nvSpPr>
        <p:spPr>
          <a:xfrm>
            <a:off x="5191920" y="3699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1" name=""/>
          <p:cNvSpPr/>
          <p:nvPr/>
        </p:nvSpPr>
        <p:spPr>
          <a:xfrm>
            <a:off x="5196600" y="3699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2" name=""/>
          <p:cNvSpPr/>
          <p:nvPr/>
        </p:nvSpPr>
        <p:spPr>
          <a:xfrm>
            <a:off x="5196600" y="3704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3" name=""/>
          <p:cNvSpPr/>
          <p:nvPr/>
        </p:nvSpPr>
        <p:spPr>
          <a:xfrm>
            <a:off x="5201280" y="3704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4" name=""/>
          <p:cNvSpPr/>
          <p:nvPr/>
        </p:nvSpPr>
        <p:spPr>
          <a:xfrm>
            <a:off x="5205960" y="3704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5" name=""/>
          <p:cNvSpPr/>
          <p:nvPr/>
        </p:nvSpPr>
        <p:spPr>
          <a:xfrm>
            <a:off x="5211000" y="3704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6" name=""/>
          <p:cNvSpPr/>
          <p:nvPr/>
        </p:nvSpPr>
        <p:spPr>
          <a:xfrm>
            <a:off x="5220360" y="37040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7" name=""/>
          <p:cNvSpPr/>
          <p:nvPr/>
        </p:nvSpPr>
        <p:spPr>
          <a:xfrm>
            <a:off x="5225040" y="37040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8" name=""/>
          <p:cNvSpPr/>
          <p:nvPr/>
        </p:nvSpPr>
        <p:spPr>
          <a:xfrm>
            <a:off x="5230080" y="3704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9" name=""/>
          <p:cNvSpPr/>
          <p:nvPr/>
        </p:nvSpPr>
        <p:spPr>
          <a:xfrm flipV="1">
            <a:off x="5239440" y="369936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0" name=""/>
          <p:cNvSpPr/>
          <p:nvPr/>
        </p:nvSpPr>
        <p:spPr>
          <a:xfrm>
            <a:off x="5272920" y="36993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1" name=""/>
          <p:cNvSpPr/>
          <p:nvPr/>
        </p:nvSpPr>
        <p:spPr>
          <a:xfrm>
            <a:off x="5282280" y="3699360"/>
            <a:ext cx="381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2" name=""/>
          <p:cNvSpPr/>
          <p:nvPr/>
        </p:nvSpPr>
        <p:spPr>
          <a:xfrm>
            <a:off x="5320440" y="3699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3" name=""/>
          <p:cNvSpPr/>
          <p:nvPr/>
        </p:nvSpPr>
        <p:spPr>
          <a:xfrm>
            <a:off x="5330160" y="37040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4" name=""/>
          <p:cNvSpPr/>
          <p:nvPr/>
        </p:nvSpPr>
        <p:spPr>
          <a:xfrm>
            <a:off x="5339520" y="37040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5" name=""/>
          <p:cNvSpPr/>
          <p:nvPr/>
        </p:nvSpPr>
        <p:spPr>
          <a:xfrm>
            <a:off x="5353920" y="37040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6" name=""/>
          <p:cNvSpPr/>
          <p:nvPr/>
        </p:nvSpPr>
        <p:spPr>
          <a:xfrm>
            <a:off x="5363280" y="37087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7" name=""/>
          <p:cNvSpPr/>
          <p:nvPr/>
        </p:nvSpPr>
        <p:spPr>
          <a:xfrm>
            <a:off x="5373000" y="370872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8" name=""/>
          <p:cNvSpPr/>
          <p:nvPr/>
        </p:nvSpPr>
        <p:spPr>
          <a:xfrm>
            <a:off x="5387400" y="37184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9" name=""/>
          <p:cNvSpPr/>
          <p:nvPr/>
        </p:nvSpPr>
        <p:spPr>
          <a:xfrm>
            <a:off x="5392080" y="37184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0" name=""/>
          <p:cNvSpPr/>
          <p:nvPr/>
        </p:nvSpPr>
        <p:spPr>
          <a:xfrm>
            <a:off x="5401440" y="37324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1" name=""/>
          <p:cNvSpPr/>
          <p:nvPr/>
        </p:nvSpPr>
        <p:spPr>
          <a:xfrm>
            <a:off x="5406480" y="37324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2" name=""/>
          <p:cNvSpPr/>
          <p:nvPr/>
        </p:nvSpPr>
        <p:spPr>
          <a:xfrm>
            <a:off x="5406480" y="3737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3" name=""/>
          <p:cNvSpPr/>
          <p:nvPr/>
        </p:nvSpPr>
        <p:spPr>
          <a:xfrm>
            <a:off x="5411160" y="37422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4" name=""/>
          <p:cNvSpPr/>
          <p:nvPr/>
        </p:nvSpPr>
        <p:spPr>
          <a:xfrm>
            <a:off x="5415840" y="375156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5" name=""/>
          <p:cNvSpPr/>
          <p:nvPr/>
        </p:nvSpPr>
        <p:spPr>
          <a:xfrm>
            <a:off x="5425200" y="37659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6" name=""/>
          <p:cNvSpPr/>
          <p:nvPr/>
        </p:nvSpPr>
        <p:spPr>
          <a:xfrm>
            <a:off x="5425200" y="3770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7" name=""/>
          <p:cNvSpPr/>
          <p:nvPr/>
        </p:nvSpPr>
        <p:spPr>
          <a:xfrm flipH="1">
            <a:off x="5420520" y="3775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8" name=""/>
          <p:cNvSpPr/>
          <p:nvPr/>
        </p:nvSpPr>
        <p:spPr>
          <a:xfrm>
            <a:off x="5420520" y="3780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9" name=""/>
          <p:cNvSpPr/>
          <p:nvPr/>
        </p:nvSpPr>
        <p:spPr>
          <a:xfrm>
            <a:off x="5420520" y="3785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0" name=""/>
          <p:cNvSpPr/>
          <p:nvPr/>
        </p:nvSpPr>
        <p:spPr>
          <a:xfrm flipH="1">
            <a:off x="5415840" y="3794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1" name=""/>
          <p:cNvSpPr/>
          <p:nvPr/>
        </p:nvSpPr>
        <p:spPr>
          <a:xfrm>
            <a:off x="5415840" y="38041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2" name=""/>
          <p:cNvSpPr/>
          <p:nvPr/>
        </p:nvSpPr>
        <p:spPr>
          <a:xfrm flipH="1">
            <a:off x="5411160" y="380880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3" name=""/>
          <p:cNvSpPr/>
          <p:nvPr/>
        </p:nvSpPr>
        <p:spPr>
          <a:xfrm>
            <a:off x="5411160" y="38138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4" name=""/>
          <p:cNvSpPr/>
          <p:nvPr/>
        </p:nvSpPr>
        <p:spPr>
          <a:xfrm flipH="1">
            <a:off x="5406480" y="3827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5" name=""/>
          <p:cNvSpPr/>
          <p:nvPr/>
        </p:nvSpPr>
        <p:spPr>
          <a:xfrm>
            <a:off x="5406480" y="383760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6" name=""/>
          <p:cNvSpPr/>
          <p:nvPr/>
        </p:nvSpPr>
        <p:spPr>
          <a:xfrm flipH="1">
            <a:off x="5401440" y="38516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7" name=""/>
          <p:cNvSpPr/>
          <p:nvPr/>
        </p:nvSpPr>
        <p:spPr>
          <a:xfrm>
            <a:off x="5401440" y="38613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8" name=""/>
          <p:cNvSpPr/>
          <p:nvPr/>
        </p:nvSpPr>
        <p:spPr>
          <a:xfrm>
            <a:off x="5401440" y="38757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9" name=""/>
          <p:cNvSpPr/>
          <p:nvPr/>
        </p:nvSpPr>
        <p:spPr>
          <a:xfrm flipH="1">
            <a:off x="5396760" y="3894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0" name=""/>
          <p:cNvSpPr/>
          <p:nvPr/>
        </p:nvSpPr>
        <p:spPr>
          <a:xfrm>
            <a:off x="5396760" y="39088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1" name=""/>
          <p:cNvSpPr/>
          <p:nvPr/>
        </p:nvSpPr>
        <p:spPr>
          <a:xfrm flipH="1">
            <a:off x="5392080" y="3918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2" name=""/>
          <p:cNvSpPr/>
          <p:nvPr/>
        </p:nvSpPr>
        <p:spPr>
          <a:xfrm>
            <a:off x="5392080" y="3937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3" name=""/>
          <p:cNvSpPr/>
          <p:nvPr/>
        </p:nvSpPr>
        <p:spPr>
          <a:xfrm flipH="1">
            <a:off x="5387400" y="39470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4" name=""/>
          <p:cNvSpPr/>
          <p:nvPr/>
        </p:nvSpPr>
        <p:spPr>
          <a:xfrm flipH="1">
            <a:off x="5382360" y="39661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5" name=""/>
          <p:cNvSpPr/>
          <p:nvPr/>
        </p:nvSpPr>
        <p:spPr>
          <a:xfrm flipH="1">
            <a:off x="5377680" y="3985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6" name=""/>
          <p:cNvSpPr/>
          <p:nvPr/>
        </p:nvSpPr>
        <p:spPr>
          <a:xfrm flipH="1">
            <a:off x="5373000" y="39949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7" name=""/>
          <p:cNvSpPr/>
          <p:nvPr/>
        </p:nvSpPr>
        <p:spPr>
          <a:xfrm flipH="1">
            <a:off x="5368320" y="4014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8" name=""/>
          <p:cNvSpPr/>
          <p:nvPr/>
        </p:nvSpPr>
        <p:spPr>
          <a:xfrm flipH="1">
            <a:off x="5363280" y="403308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9" name=""/>
          <p:cNvSpPr/>
          <p:nvPr/>
        </p:nvSpPr>
        <p:spPr>
          <a:xfrm flipH="1">
            <a:off x="5358600" y="40424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0" name=""/>
          <p:cNvSpPr/>
          <p:nvPr/>
        </p:nvSpPr>
        <p:spPr>
          <a:xfrm>
            <a:off x="5358600" y="40615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1" name=""/>
          <p:cNvSpPr/>
          <p:nvPr/>
        </p:nvSpPr>
        <p:spPr>
          <a:xfrm>
            <a:off x="535860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2" name=""/>
          <p:cNvSpPr/>
          <p:nvPr/>
        </p:nvSpPr>
        <p:spPr>
          <a:xfrm>
            <a:off x="5358600" y="408528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3" name=""/>
          <p:cNvSpPr/>
          <p:nvPr/>
        </p:nvSpPr>
        <p:spPr>
          <a:xfrm>
            <a:off x="5363280" y="409968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4" name=""/>
          <p:cNvSpPr/>
          <p:nvPr/>
        </p:nvSpPr>
        <p:spPr>
          <a:xfrm>
            <a:off x="5368320" y="41094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5" name=""/>
          <p:cNvSpPr/>
          <p:nvPr/>
        </p:nvSpPr>
        <p:spPr>
          <a:xfrm>
            <a:off x="5373000" y="4118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6" name=""/>
          <p:cNvSpPr/>
          <p:nvPr/>
        </p:nvSpPr>
        <p:spPr>
          <a:xfrm>
            <a:off x="5377680" y="41234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7" name=""/>
          <p:cNvSpPr/>
          <p:nvPr/>
        </p:nvSpPr>
        <p:spPr>
          <a:xfrm>
            <a:off x="5387400" y="4128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8" name=""/>
          <p:cNvSpPr/>
          <p:nvPr/>
        </p:nvSpPr>
        <p:spPr>
          <a:xfrm>
            <a:off x="5396760" y="412812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9" name=""/>
          <p:cNvSpPr/>
          <p:nvPr/>
        </p:nvSpPr>
        <p:spPr>
          <a:xfrm flipV="1">
            <a:off x="5415840" y="4128120"/>
            <a:ext cx="190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0" name=""/>
          <p:cNvSpPr/>
          <p:nvPr/>
        </p:nvSpPr>
        <p:spPr>
          <a:xfrm>
            <a:off x="5434920" y="412812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1" name=""/>
          <p:cNvSpPr/>
          <p:nvPr/>
        </p:nvSpPr>
        <p:spPr>
          <a:xfrm flipV="1">
            <a:off x="5444280" y="412344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2" name=""/>
          <p:cNvSpPr/>
          <p:nvPr/>
        </p:nvSpPr>
        <p:spPr>
          <a:xfrm>
            <a:off x="5463360" y="412344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3" name=""/>
          <p:cNvSpPr/>
          <p:nvPr/>
        </p:nvSpPr>
        <p:spPr>
          <a:xfrm flipV="1">
            <a:off x="5477760" y="41187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4" name=""/>
          <p:cNvSpPr/>
          <p:nvPr/>
        </p:nvSpPr>
        <p:spPr>
          <a:xfrm flipV="1">
            <a:off x="5496840" y="41140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5" name=""/>
          <p:cNvSpPr/>
          <p:nvPr/>
        </p:nvSpPr>
        <p:spPr>
          <a:xfrm flipV="1">
            <a:off x="5520600" y="41094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6" name=""/>
          <p:cNvSpPr/>
          <p:nvPr/>
        </p:nvSpPr>
        <p:spPr>
          <a:xfrm>
            <a:off x="5539680" y="4109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7" name=""/>
          <p:cNvSpPr/>
          <p:nvPr/>
        </p:nvSpPr>
        <p:spPr>
          <a:xfrm>
            <a:off x="5549400" y="4109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8" name=""/>
          <p:cNvSpPr/>
          <p:nvPr/>
        </p:nvSpPr>
        <p:spPr>
          <a:xfrm>
            <a:off x="5568480" y="410940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9" name=""/>
          <p:cNvSpPr/>
          <p:nvPr/>
        </p:nvSpPr>
        <p:spPr>
          <a:xfrm>
            <a:off x="5577840" y="410940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0" name=""/>
          <p:cNvSpPr/>
          <p:nvPr/>
        </p:nvSpPr>
        <p:spPr>
          <a:xfrm>
            <a:off x="5596920" y="411408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1" name=""/>
          <p:cNvSpPr/>
          <p:nvPr/>
        </p:nvSpPr>
        <p:spPr>
          <a:xfrm>
            <a:off x="5616000" y="4118760"/>
            <a:ext cx="237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2" name=""/>
          <p:cNvSpPr/>
          <p:nvPr/>
        </p:nvSpPr>
        <p:spPr>
          <a:xfrm>
            <a:off x="5639760" y="41281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3" name=""/>
          <p:cNvSpPr/>
          <p:nvPr/>
        </p:nvSpPr>
        <p:spPr>
          <a:xfrm>
            <a:off x="5649480" y="413316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4" name=""/>
          <p:cNvSpPr/>
          <p:nvPr/>
        </p:nvSpPr>
        <p:spPr>
          <a:xfrm>
            <a:off x="5668560" y="413784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5" name=""/>
          <p:cNvSpPr/>
          <p:nvPr/>
        </p:nvSpPr>
        <p:spPr>
          <a:xfrm>
            <a:off x="5730480" y="4008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6" name=""/>
          <p:cNvSpPr/>
          <p:nvPr/>
        </p:nvSpPr>
        <p:spPr>
          <a:xfrm>
            <a:off x="5735160" y="40089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7" name=""/>
          <p:cNvSpPr/>
          <p:nvPr/>
        </p:nvSpPr>
        <p:spPr>
          <a:xfrm>
            <a:off x="5740200" y="4014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8" name=""/>
          <p:cNvSpPr/>
          <p:nvPr/>
        </p:nvSpPr>
        <p:spPr>
          <a:xfrm>
            <a:off x="5744880" y="401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9" name=""/>
          <p:cNvSpPr/>
          <p:nvPr/>
        </p:nvSpPr>
        <p:spPr>
          <a:xfrm>
            <a:off x="5749560" y="40186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0" name=""/>
          <p:cNvSpPr/>
          <p:nvPr/>
        </p:nvSpPr>
        <p:spPr>
          <a:xfrm>
            <a:off x="5758920" y="402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1" name=""/>
          <p:cNvSpPr/>
          <p:nvPr/>
        </p:nvSpPr>
        <p:spPr>
          <a:xfrm>
            <a:off x="5763960" y="4028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2" name=""/>
          <p:cNvSpPr/>
          <p:nvPr/>
        </p:nvSpPr>
        <p:spPr>
          <a:xfrm>
            <a:off x="5768640" y="4033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3" name=""/>
          <p:cNvSpPr/>
          <p:nvPr/>
        </p:nvSpPr>
        <p:spPr>
          <a:xfrm>
            <a:off x="5773320" y="404244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4" name=""/>
          <p:cNvSpPr/>
          <p:nvPr/>
        </p:nvSpPr>
        <p:spPr>
          <a:xfrm>
            <a:off x="5787720" y="4066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5" name=""/>
          <p:cNvSpPr/>
          <p:nvPr/>
        </p:nvSpPr>
        <p:spPr>
          <a:xfrm>
            <a:off x="5792400" y="4075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6" name=""/>
          <p:cNvSpPr/>
          <p:nvPr/>
        </p:nvSpPr>
        <p:spPr>
          <a:xfrm>
            <a:off x="5792400" y="40852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7" name=""/>
          <p:cNvSpPr/>
          <p:nvPr/>
        </p:nvSpPr>
        <p:spPr>
          <a:xfrm>
            <a:off x="5792400" y="4099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8" name=""/>
          <p:cNvSpPr/>
          <p:nvPr/>
        </p:nvSpPr>
        <p:spPr>
          <a:xfrm flipH="1">
            <a:off x="5778000" y="411408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9" name=""/>
          <p:cNvSpPr/>
          <p:nvPr/>
        </p:nvSpPr>
        <p:spPr>
          <a:xfrm flipH="1">
            <a:off x="5768640" y="415224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0" name=""/>
          <p:cNvSpPr/>
          <p:nvPr/>
        </p:nvSpPr>
        <p:spPr>
          <a:xfrm flipH="1">
            <a:off x="5740200" y="4166280"/>
            <a:ext cx="2844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1" name=""/>
          <p:cNvSpPr/>
          <p:nvPr/>
        </p:nvSpPr>
        <p:spPr>
          <a:xfrm flipH="1">
            <a:off x="5706720" y="4199760"/>
            <a:ext cx="334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2" name=""/>
          <p:cNvSpPr/>
          <p:nvPr/>
        </p:nvSpPr>
        <p:spPr>
          <a:xfrm>
            <a:off x="6059520" y="4104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3" name=""/>
          <p:cNvSpPr/>
          <p:nvPr/>
        </p:nvSpPr>
        <p:spPr>
          <a:xfrm>
            <a:off x="605952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4" name=""/>
          <p:cNvSpPr/>
          <p:nvPr/>
        </p:nvSpPr>
        <p:spPr>
          <a:xfrm>
            <a:off x="6059520" y="4114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5" name=""/>
          <p:cNvSpPr/>
          <p:nvPr/>
        </p:nvSpPr>
        <p:spPr>
          <a:xfrm flipH="1">
            <a:off x="6054840" y="41187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6" name=""/>
          <p:cNvSpPr/>
          <p:nvPr/>
        </p:nvSpPr>
        <p:spPr>
          <a:xfrm>
            <a:off x="6054840" y="4128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7" name=""/>
          <p:cNvSpPr/>
          <p:nvPr/>
        </p:nvSpPr>
        <p:spPr>
          <a:xfrm>
            <a:off x="6054840" y="4137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8" name=""/>
          <p:cNvSpPr/>
          <p:nvPr/>
        </p:nvSpPr>
        <p:spPr>
          <a:xfrm flipH="1">
            <a:off x="6045120" y="414720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9" name=""/>
          <p:cNvSpPr/>
          <p:nvPr/>
        </p:nvSpPr>
        <p:spPr>
          <a:xfrm>
            <a:off x="6045120" y="4180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0" name=""/>
          <p:cNvSpPr/>
          <p:nvPr/>
        </p:nvSpPr>
        <p:spPr>
          <a:xfrm flipH="1">
            <a:off x="6040440" y="41904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1" name=""/>
          <p:cNvSpPr/>
          <p:nvPr/>
        </p:nvSpPr>
        <p:spPr>
          <a:xfrm>
            <a:off x="6040440" y="42044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2" name=""/>
          <p:cNvSpPr/>
          <p:nvPr/>
        </p:nvSpPr>
        <p:spPr>
          <a:xfrm>
            <a:off x="6040440" y="42094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3" name=""/>
          <p:cNvSpPr/>
          <p:nvPr/>
        </p:nvSpPr>
        <p:spPr>
          <a:xfrm flipV="1">
            <a:off x="6045120" y="41950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4" name=""/>
          <p:cNvSpPr/>
          <p:nvPr/>
        </p:nvSpPr>
        <p:spPr>
          <a:xfrm flipV="1">
            <a:off x="6054840" y="4152240"/>
            <a:ext cx="2376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5" name=""/>
          <p:cNvSpPr/>
          <p:nvPr/>
        </p:nvSpPr>
        <p:spPr>
          <a:xfrm flipV="1">
            <a:off x="6078600" y="414252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6" name=""/>
          <p:cNvSpPr/>
          <p:nvPr/>
        </p:nvSpPr>
        <p:spPr>
          <a:xfrm flipV="1">
            <a:off x="6087960" y="41281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7" name=""/>
          <p:cNvSpPr/>
          <p:nvPr/>
        </p:nvSpPr>
        <p:spPr>
          <a:xfrm flipV="1">
            <a:off x="6093000" y="41140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8" name=""/>
          <p:cNvSpPr/>
          <p:nvPr/>
        </p:nvSpPr>
        <p:spPr>
          <a:xfrm flipV="1">
            <a:off x="6102360" y="408528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9" name=""/>
          <p:cNvSpPr/>
          <p:nvPr/>
        </p:nvSpPr>
        <p:spPr>
          <a:xfrm flipV="1">
            <a:off x="6116760" y="40806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0" name=""/>
          <p:cNvSpPr/>
          <p:nvPr/>
        </p:nvSpPr>
        <p:spPr>
          <a:xfrm flipV="1">
            <a:off x="6121440" y="40712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1" name=""/>
          <p:cNvSpPr/>
          <p:nvPr/>
        </p:nvSpPr>
        <p:spPr>
          <a:xfrm>
            <a:off x="6130800" y="4071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2" name=""/>
          <p:cNvSpPr/>
          <p:nvPr/>
        </p:nvSpPr>
        <p:spPr>
          <a:xfrm>
            <a:off x="6135840" y="4075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3" name=""/>
          <p:cNvSpPr/>
          <p:nvPr/>
        </p:nvSpPr>
        <p:spPr>
          <a:xfrm>
            <a:off x="6135840" y="4090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4" name=""/>
          <p:cNvSpPr/>
          <p:nvPr/>
        </p:nvSpPr>
        <p:spPr>
          <a:xfrm>
            <a:off x="6135840" y="4099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5" name=""/>
          <p:cNvSpPr/>
          <p:nvPr/>
        </p:nvSpPr>
        <p:spPr>
          <a:xfrm flipH="1">
            <a:off x="6130800" y="410940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6" name=""/>
          <p:cNvSpPr/>
          <p:nvPr/>
        </p:nvSpPr>
        <p:spPr>
          <a:xfrm>
            <a:off x="6130800" y="4133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7" name=""/>
          <p:cNvSpPr/>
          <p:nvPr/>
        </p:nvSpPr>
        <p:spPr>
          <a:xfrm>
            <a:off x="6130800" y="4142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8" name=""/>
          <p:cNvSpPr/>
          <p:nvPr/>
        </p:nvSpPr>
        <p:spPr>
          <a:xfrm>
            <a:off x="6130800" y="415224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9" name=""/>
          <p:cNvSpPr/>
          <p:nvPr/>
        </p:nvSpPr>
        <p:spPr>
          <a:xfrm>
            <a:off x="6135840" y="4176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0" name=""/>
          <p:cNvSpPr/>
          <p:nvPr/>
        </p:nvSpPr>
        <p:spPr>
          <a:xfrm>
            <a:off x="6140520" y="4180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1" name=""/>
          <p:cNvSpPr/>
          <p:nvPr/>
        </p:nvSpPr>
        <p:spPr>
          <a:xfrm>
            <a:off x="6145200" y="4180680"/>
            <a:ext cx="237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2" name=""/>
          <p:cNvSpPr/>
          <p:nvPr/>
        </p:nvSpPr>
        <p:spPr>
          <a:xfrm flipV="1">
            <a:off x="6168960" y="4180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3" name=""/>
          <p:cNvSpPr/>
          <p:nvPr/>
        </p:nvSpPr>
        <p:spPr>
          <a:xfrm flipV="1">
            <a:off x="6183360" y="417600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4" name=""/>
          <p:cNvSpPr/>
          <p:nvPr/>
        </p:nvSpPr>
        <p:spPr>
          <a:xfrm flipV="1">
            <a:off x="6197760" y="4137840"/>
            <a:ext cx="4752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5" name=""/>
          <p:cNvSpPr/>
          <p:nvPr/>
        </p:nvSpPr>
        <p:spPr>
          <a:xfrm>
            <a:off x="6288120" y="4085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6" name=""/>
          <p:cNvSpPr/>
          <p:nvPr/>
        </p:nvSpPr>
        <p:spPr>
          <a:xfrm flipH="1">
            <a:off x="6283440" y="409032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7" name=""/>
          <p:cNvSpPr/>
          <p:nvPr/>
        </p:nvSpPr>
        <p:spPr>
          <a:xfrm>
            <a:off x="628344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8" name=""/>
          <p:cNvSpPr/>
          <p:nvPr/>
        </p:nvSpPr>
        <p:spPr>
          <a:xfrm flipH="1">
            <a:off x="6278760" y="4095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9" name=""/>
          <p:cNvSpPr/>
          <p:nvPr/>
        </p:nvSpPr>
        <p:spPr>
          <a:xfrm flipH="1">
            <a:off x="6274080" y="40950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0" name=""/>
          <p:cNvSpPr/>
          <p:nvPr/>
        </p:nvSpPr>
        <p:spPr>
          <a:xfrm flipV="1">
            <a:off x="627408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1" name=""/>
          <p:cNvSpPr/>
          <p:nvPr/>
        </p:nvSpPr>
        <p:spPr>
          <a:xfrm flipH="1">
            <a:off x="6269040" y="409032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2" name=""/>
          <p:cNvSpPr/>
          <p:nvPr/>
        </p:nvSpPr>
        <p:spPr>
          <a:xfrm flipH="1" flipV="1">
            <a:off x="6264360" y="4085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3" name=""/>
          <p:cNvSpPr/>
          <p:nvPr/>
        </p:nvSpPr>
        <p:spPr>
          <a:xfrm flipH="1">
            <a:off x="6259680" y="408528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4" name=""/>
          <p:cNvSpPr/>
          <p:nvPr/>
        </p:nvSpPr>
        <p:spPr>
          <a:xfrm>
            <a:off x="625968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5" name=""/>
          <p:cNvSpPr/>
          <p:nvPr/>
        </p:nvSpPr>
        <p:spPr>
          <a:xfrm flipH="1">
            <a:off x="6250320" y="4095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6" name=""/>
          <p:cNvSpPr/>
          <p:nvPr/>
        </p:nvSpPr>
        <p:spPr>
          <a:xfrm flipH="1">
            <a:off x="6245280" y="40996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7" name=""/>
          <p:cNvSpPr/>
          <p:nvPr/>
        </p:nvSpPr>
        <p:spPr>
          <a:xfrm>
            <a:off x="6245280" y="4114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8" name=""/>
          <p:cNvSpPr/>
          <p:nvPr/>
        </p:nvSpPr>
        <p:spPr>
          <a:xfrm flipH="1">
            <a:off x="6235920" y="4123440"/>
            <a:ext cx="93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9" name=""/>
          <p:cNvSpPr/>
          <p:nvPr/>
        </p:nvSpPr>
        <p:spPr>
          <a:xfrm flipH="1">
            <a:off x="6231240" y="41569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0" name=""/>
          <p:cNvSpPr/>
          <p:nvPr/>
        </p:nvSpPr>
        <p:spPr>
          <a:xfrm>
            <a:off x="6231240" y="4180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1" name=""/>
          <p:cNvSpPr/>
          <p:nvPr/>
        </p:nvSpPr>
        <p:spPr>
          <a:xfrm>
            <a:off x="6231240" y="4190400"/>
            <a:ext cx="190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2" name=""/>
          <p:cNvSpPr/>
          <p:nvPr/>
        </p:nvSpPr>
        <p:spPr>
          <a:xfrm>
            <a:off x="6250320" y="4233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3" name=""/>
          <p:cNvSpPr/>
          <p:nvPr/>
        </p:nvSpPr>
        <p:spPr>
          <a:xfrm>
            <a:off x="6255000" y="42379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4" name=""/>
          <p:cNvSpPr/>
          <p:nvPr/>
        </p:nvSpPr>
        <p:spPr>
          <a:xfrm flipV="1">
            <a:off x="6264360" y="4237920"/>
            <a:ext cx="334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5" name=""/>
          <p:cNvSpPr/>
          <p:nvPr/>
        </p:nvSpPr>
        <p:spPr>
          <a:xfrm flipV="1">
            <a:off x="6297840" y="42285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6" name=""/>
          <p:cNvSpPr/>
          <p:nvPr/>
        </p:nvSpPr>
        <p:spPr>
          <a:xfrm flipV="1">
            <a:off x="6307200" y="422352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7" name=""/>
          <p:cNvSpPr/>
          <p:nvPr/>
        </p:nvSpPr>
        <p:spPr>
          <a:xfrm flipV="1">
            <a:off x="6316920" y="420948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8" name=""/>
          <p:cNvSpPr/>
          <p:nvPr/>
        </p:nvSpPr>
        <p:spPr>
          <a:xfrm flipV="1">
            <a:off x="6326280" y="419508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9" name=""/>
          <p:cNvSpPr/>
          <p:nvPr/>
        </p:nvSpPr>
        <p:spPr>
          <a:xfrm flipV="1">
            <a:off x="6336000" y="418068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0" name=""/>
          <p:cNvSpPr/>
          <p:nvPr/>
        </p:nvSpPr>
        <p:spPr>
          <a:xfrm flipV="1">
            <a:off x="6345360" y="416628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1" name=""/>
          <p:cNvSpPr/>
          <p:nvPr/>
        </p:nvSpPr>
        <p:spPr>
          <a:xfrm flipV="1">
            <a:off x="6350400" y="413784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2" name=""/>
          <p:cNvSpPr/>
          <p:nvPr/>
        </p:nvSpPr>
        <p:spPr>
          <a:xfrm flipH="1" flipV="1">
            <a:off x="6350400" y="41234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3" name=""/>
          <p:cNvSpPr/>
          <p:nvPr/>
        </p:nvSpPr>
        <p:spPr>
          <a:xfrm flipH="1" flipV="1">
            <a:off x="6345360" y="40996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4" name=""/>
          <p:cNvSpPr/>
          <p:nvPr/>
        </p:nvSpPr>
        <p:spPr>
          <a:xfrm flipH="1" flipV="1">
            <a:off x="6331320" y="4085280"/>
            <a:ext cx="14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5" name=""/>
          <p:cNvSpPr/>
          <p:nvPr/>
        </p:nvSpPr>
        <p:spPr>
          <a:xfrm flipH="1" flipV="1">
            <a:off x="6312240" y="407592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6" name=""/>
          <p:cNvSpPr/>
          <p:nvPr/>
        </p:nvSpPr>
        <p:spPr>
          <a:xfrm flipH="1">
            <a:off x="6302520" y="407592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7" name=""/>
          <p:cNvSpPr/>
          <p:nvPr/>
        </p:nvSpPr>
        <p:spPr>
          <a:xfrm flipH="1">
            <a:off x="6288120" y="407592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8" name=""/>
          <p:cNvSpPr/>
          <p:nvPr/>
        </p:nvSpPr>
        <p:spPr>
          <a:xfrm flipH="1">
            <a:off x="6269040" y="407592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9" name=""/>
          <p:cNvSpPr/>
          <p:nvPr/>
        </p:nvSpPr>
        <p:spPr>
          <a:xfrm flipH="1">
            <a:off x="6255000" y="4090320"/>
            <a:ext cx="14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0" name=""/>
          <p:cNvSpPr/>
          <p:nvPr/>
        </p:nvSpPr>
        <p:spPr>
          <a:xfrm flipH="1">
            <a:off x="6402600" y="40712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1" name=""/>
          <p:cNvSpPr/>
          <p:nvPr/>
        </p:nvSpPr>
        <p:spPr>
          <a:xfrm>
            <a:off x="6402600" y="407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2" name=""/>
          <p:cNvSpPr/>
          <p:nvPr/>
        </p:nvSpPr>
        <p:spPr>
          <a:xfrm>
            <a:off x="6402600" y="4080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3" name=""/>
          <p:cNvSpPr/>
          <p:nvPr/>
        </p:nvSpPr>
        <p:spPr>
          <a:xfrm>
            <a:off x="6402600" y="4085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4" name=""/>
          <p:cNvSpPr/>
          <p:nvPr/>
        </p:nvSpPr>
        <p:spPr>
          <a:xfrm flipH="1">
            <a:off x="6397920" y="409032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5" name=""/>
          <p:cNvSpPr/>
          <p:nvPr/>
        </p:nvSpPr>
        <p:spPr>
          <a:xfrm flipH="1">
            <a:off x="6393240" y="4114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6" name=""/>
          <p:cNvSpPr/>
          <p:nvPr/>
        </p:nvSpPr>
        <p:spPr>
          <a:xfrm>
            <a:off x="6393240" y="4123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7" name=""/>
          <p:cNvSpPr/>
          <p:nvPr/>
        </p:nvSpPr>
        <p:spPr>
          <a:xfrm flipH="1">
            <a:off x="6388560" y="413316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8" name=""/>
          <p:cNvSpPr/>
          <p:nvPr/>
        </p:nvSpPr>
        <p:spPr>
          <a:xfrm flipH="1">
            <a:off x="6383520" y="416160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9" name=""/>
          <p:cNvSpPr/>
          <p:nvPr/>
        </p:nvSpPr>
        <p:spPr>
          <a:xfrm flipH="1">
            <a:off x="6369480" y="4176000"/>
            <a:ext cx="14040" cy="716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0" name=""/>
          <p:cNvSpPr/>
          <p:nvPr/>
        </p:nvSpPr>
        <p:spPr>
          <a:xfrm>
            <a:off x="6369480" y="42476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1" name=""/>
          <p:cNvSpPr/>
          <p:nvPr/>
        </p:nvSpPr>
        <p:spPr>
          <a:xfrm flipH="1">
            <a:off x="6359760" y="4261680"/>
            <a:ext cx="97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2" name=""/>
          <p:cNvSpPr/>
          <p:nvPr/>
        </p:nvSpPr>
        <p:spPr>
          <a:xfrm flipH="1">
            <a:off x="6355080" y="4304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3" name=""/>
          <p:cNvSpPr/>
          <p:nvPr/>
        </p:nvSpPr>
        <p:spPr>
          <a:xfrm>
            <a:off x="6355080" y="43142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4" name=""/>
          <p:cNvSpPr/>
          <p:nvPr/>
        </p:nvSpPr>
        <p:spPr>
          <a:xfrm flipV="1">
            <a:off x="6355080" y="4314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5" name=""/>
          <p:cNvSpPr/>
          <p:nvPr/>
        </p:nvSpPr>
        <p:spPr>
          <a:xfrm flipV="1">
            <a:off x="6359760" y="4304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6" name=""/>
          <p:cNvSpPr/>
          <p:nvPr/>
        </p:nvSpPr>
        <p:spPr>
          <a:xfrm flipV="1">
            <a:off x="6359760" y="4266360"/>
            <a:ext cx="1440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7" name=""/>
          <p:cNvSpPr/>
          <p:nvPr/>
        </p:nvSpPr>
        <p:spPr>
          <a:xfrm flipV="1">
            <a:off x="6374160" y="42523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8" name=""/>
          <p:cNvSpPr/>
          <p:nvPr/>
        </p:nvSpPr>
        <p:spPr>
          <a:xfrm flipV="1">
            <a:off x="6378840" y="4233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9" name=""/>
          <p:cNvSpPr/>
          <p:nvPr/>
        </p:nvSpPr>
        <p:spPr>
          <a:xfrm flipV="1">
            <a:off x="6388560" y="4185360"/>
            <a:ext cx="1404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0" name=""/>
          <p:cNvSpPr/>
          <p:nvPr/>
        </p:nvSpPr>
        <p:spPr>
          <a:xfrm flipV="1">
            <a:off x="6402600" y="416160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1" name=""/>
          <p:cNvSpPr/>
          <p:nvPr/>
        </p:nvSpPr>
        <p:spPr>
          <a:xfrm flipV="1">
            <a:off x="6412320" y="413784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2" name=""/>
          <p:cNvSpPr/>
          <p:nvPr/>
        </p:nvSpPr>
        <p:spPr>
          <a:xfrm flipV="1">
            <a:off x="6421680" y="41140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3" name=""/>
          <p:cNvSpPr/>
          <p:nvPr/>
        </p:nvSpPr>
        <p:spPr>
          <a:xfrm flipV="1">
            <a:off x="6426720" y="4071240"/>
            <a:ext cx="1872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4" name=""/>
          <p:cNvSpPr/>
          <p:nvPr/>
        </p:nvSpPr>
        <p:spPr>
          <a:xfrm flipV="1">
            <a:off x="6445440" y="4037760"/>
            <a:ext cx="972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5" name=""/>
          <p:cNvSpPr/>
          <p:nvPr/>
        </p:nvSpPr>
        <p:spPr>
          <a:xfrm flipV="1">
            <a:off x="6455160" y="4004280"/>
            <a:ext cx="190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6" name=""/>
          <p:cNvSpPr/>
          <p:nvPr/>
        </p:nvSpPr>
        <p:spPr>
          <a:xfrm flipV="1">
            <a:off x="6474240" y="3999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7" name=""/>
          <p:cNvSpPr/>
          <p:nvPr/>
        </p:nvSpPr>
        <p:spPr>
          <a:xfrm>
            <a:off x="6474240" y="3999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8" name=""/>
          <p:cNvSpPr/>
          <p:nvPr/>
        </p:nvSpPr>
        <p:spPr>
          <a:xfrm>
            <a:off x="6478920" y="3999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9" name=""/>
          <p:cNvSpPr/>
          <p:nvPr/>
        </p:nvSpPr>
        <p:spPr>
          <a:xfrm>
            <a:off x="6483600" y="39996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0" name=""/>
          <p:cNvSpPr/>
          <p:nvPr/>
        </p:nvSpPr>
        <p:spPr>
          <a:xfrm>
            <a:off x="6488640" y="400896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1" name=""/>
          <p:cNvSpPr/>
          <p:nvPr/>
        </p:nvSpPr>
        <p:spPr>
          <a:xfrm>
            <a:off x="6488640" y="40233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2" name=""/>
          <p:cNvSpPr/>
          <p:nvPr/>
        </p:nvSpPr>
        <p:spPr>
          <a:xfrm flipH="1">
            <a:off x="6483600" y="40471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3" name=""/>
          <p:cNvSpPr/>
          <p:nvPr/>
        </p:nvSpPr>
        <p:spPr>
          <a:xfrm flipH="1">
            <a:off x="6478920" y="4056840"/>
            <a:ext cx="468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4" name=""/>
          <p:cNvSpPr/>
          <p:nvPr/>
        </p:nvSpPr>
        <p:spPr>
          <a:xfrm flipH="1">
            <a:off x="6474240" y="40950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5" name=""/>
          <p:cNvSpPr/>
          <p:nvPr/>
        </p:nvSpPr>
        <p:spPr>
          <a:xfrm flipH="1">
            <a:off x="6469560" y="41140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6" name=""/>
          <p:cNvSpPr/>
          <p:nvPr/>
        </p:nvSpPr>
        <p:spPr>
          <a:xfrm>
            <a:off x="6469560" y="413316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7" name=""/>
          <p:cNvSpPr/>
          <p:nvPr/>
        </p:nvSpPr>
        <p:spPr>
          <a:xfrm>
            <a:off x="6469560" y="41662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8" name=""/>
          <p:cNvSpPr/>
          <p:nvPr/>
        </p:nvSpPr>
        <p:spPr>
          <a:xfrm>
            <a:off x="6474240" y="4176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9" name=""/>
          <p:cNvSpPr/>
          <p:nvPr/>
        </p:nvSpPr>
        <p:spPr>
          <a:xfrm>
            <a:off x="6478920" y="4185360"/>
            <a:ext cx="1440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0" name=""/>
          <p:cNvSpPr/>
          <p:nvPr/>
        </p:nvSpPr>
        <p:spPr>
          <a:xfrm>
            <a:off x="6493320" y="4195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1" name=""/>
          <p:cNvSpPr/>
          <p:nvPr/>
        </p:nvSpPr>
        <p:spPr>
          <a:xfrm>
            <a:off x="6498000" y="41997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2" name=""/>
          <p:cNvSpPr/>
          <p:nvPr/>
        </p:nvSpPr>
        <p:spPr>
          <a:xfrm flipV="1">
            <a:off x="6502680" y="4195080"/>
            <a:ext cx="288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3" name=""/>
          <p:cNvSpPr/>
          <p:nvPr/>
        </p:nvSpPr>
        <p:spPr>
          <a:xfrm flipV="1">
            <a:off x="6531480" y="4190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4" name=""/>
          <p:cNvSpPr/>
          <p:nvPr/>
        </p:nvSpPr>
        <p:spPr>
          <a:xfrm flipV="1">
            <a:off x="6540840" y="4185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5" name=""/>
          <p:cNvSpPr/>
          <p:nvPr/>
        </p:nvSpPr>
        <p:spPr>
          <a:xfrm flipV="1">
            <a:off x="6545880" y="417600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6" name=""/>
          <p:cNvSpPr/>
          <p:nvPr/>
        </p:nvSpPr>
        <p:spPr>
          <a:xfrm flipV="1">
            <a:off x="6555240" y="416160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7" name=""/>
          <p:cNvSpPr/>
          <p:nvPr/>
        </p:nvSpPr>
        <p:spPr>
          <a:xfrm flipV="1">
            <a:off x="6564960" y="41522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8" name=""/>
          <p:cNvSpPr/>
          <p:nvPr/>
        </p:nvSpPr>
        <p:spPr>
          <a:xfrm flipV="1">
            <a:off x="6569640" y="4142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9" name=""/>
          <p:cNvSpPr/>
          <p:nvPr/>
        </p:nvSpPr>
        <p:spPr>
          <a:xfrm flipV="1">
            <a:off x="6574320" y="411408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0" name=""/>
          <p:cNvSpPr/>
          <p:nvPr/>
        </p:nvSpPr>
        <p:spPr>
          <a:xfrm flipV="1">
            <a:off x="6584040" y="41094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1" name=""/>
          <p:cNvSpPr/>
          <p:nvPr/>
        </p:nvSpPr>
        <p:spPr>
          <a:xfrm flipV="1">
            <a:off x="6584040" y="4099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2" name=""/>
          <p:cNvSpPr/>
          <p:nvPr/>
        </p:nvSpPr>
        <p:spPr>
          <a:xfrm flipV="1">
            <a:off x="6584040" y="4095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3" name=""/>
          <p:cNvSpPr/>
          <p:nvPr/>
        </p:nvSpPr>
        <p:spPr>
          <a:xfrm flipV="1">
            <a:off x="658872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4" name=""/>
          <p:cNvSpPr/>
          <p:nvPr/>
        </p:nvSpPr>
        <p:spPr>
          <a:xfrm>
            <a:off x="6588720" y="40903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5" name=""/>
          <p:cNvSpPr/>
          <p:nvPr/>
        </p:nvSpPr>
        <p:spPr>
          <a:xfrm>
            <a:off x="6588720" y="409968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6" name=""/>
          <p:cNvSpPr/>
          <p:nvPr/>
        </p:nvSpPr>
        <p:spPr>
          <a:xfrm>
            <a:off x="6593400" y="41331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7" name=""/>
          <p:cNvSpPr/>
          <p:nvPr/>
        </p:nvSpPr>
        <p:spPr>
          <a:xfrm>
            <a:off x="6593400" y="41425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8" name=""/>
          <p:cNvSpPr/>
          <p:nvPr/>
        </p:nvSpPr>
        <p:spPr>
          <a:xfrm>
            <a:off x="6593400" y="415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9" name=""/>
          <p:cNvSpPr/>
          <p:nvPr/>
        </p:nvSpPr>
        <p:spPr>
          <a:xfrm>
            <a:off x="6598080" y="415692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0" name=""/>
          <p:cNvSpPr/>
          <p:nvPr/>
        </p:nvSpPr>
        <p:spPr>
          <a:xfrm>
            <a:off x="659808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1" name=""/>
          <p:cNvSpPr/>
          <p:nvPr/>
        </p:nvSpPr>
        <p:spPr>
          <a:xfrm>
            <a:off x="6598080" y="417132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2" name=""/>
          <p:cNvSpPr/>
          <p:nvPr/>
        </p:nvSpPr>
        <p:spPr>
          <a:xfrm>
            <a:off x="6603120" y="41904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3" name=""/>
          <p:cNvSpPr/>
          <p:nvPr/>
        </p:nvSpPr>
        <p:spPr>
          <a:xfrm>
            <a:off x="6607800" y="41904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4" name=""/>
          <p:cNvSpPr/>
          <p:nvPr/>
        </p:nvSpPr>
        <p:spPr>
          <a:xfrm>
            <a:off x="6612480" y="4195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5" name=""/>
          <p:cNvSpPr/>
          <p:nvPr/>
        </p:nvSpPr>
        <p:spPr>
          <a:xfrm flipV="1">
            <a:off x="6617160" y="418536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6" name=""/>
          <p:cNvSpPr/>
          <p:nvPr/>
        </p:nvSpPr>
        <p:spPr>
          <a:xfrm flipV="1">
            <a:off x="6626880" y="418068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7" name=""/>
          <p:cNvSpPr/>
          <p:nvPr/>
        </p:nvSpPr>
        <p:spPr>
          <a:xfrm flipV="1">
            <a:off x="6636240" y="41616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8" name=""/>
          <p:cNvSpPr/>
          <p:nvPr/>
        </p:nvSpPr>
        <p:spPr>
          <a:xfrm flipV="1">
            <a:off x="6655320" y="4128120"/>
            <a:ext cx="2376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9" name=""/>
          <p:cNvSpPr/>
          <p:nvPr/>
        </p:nvSpPr>
        <p:spPr>
          <a:xfrm flipV="1">
            <a:off x="6679080" y="41187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0" name=""/>
          <p:cNvSpPr/>
          <p:nvPr/>
        </p:nvSpPr>
        <p:spPr>
          <a:xfrm flipV="1">
            <a:off x="6684120" y="409500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1" name=""/>
          <p:cNvSpPr/>
          <p:nvPr/>
        </p:nvSpPr>
        <p:spPr>
          <a:xfrm flipV="1">
            <a:off x="6693480" y="406152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2" name=""/>
          <p:cNvSpPr/>
          <p:nvPr/>
        </p:nvSpPr>
        <p:spPr>
          <a:xfrm flipV="1">
            <a:off x="6698160" y="4047120"/>
            <a:ext cx="50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3" name=""/>
          <p:cNvSpPr/>
          <p:nvPr/>
        </p:nvSpPr>
        <p:spPr>
          <a:xfrm flipH="1" flipV="1">
            <a:off x="6698160" y="402804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4" name=""/>
          <p:cNvSpPr/>
          <p:nvPr/>
        </p:nvSpPr>
        <p:spPr>
          <a:xfrm flipV="1">
            <a:off x="669816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5" name=""/>
          <p:cNvSpPr/>
          <p:nvPr/>
        </p:nvSpPr>
        <p:spPr>
          <a:xfrm flipH="1" flipV="1">
            <a:off x="6693480" y="401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6" name=""/>
          <p:cNvSpPr/>
          <p:nvPr/>
        </p:nvSpPr>
        <p:spPr>
          <a:xfrm flipH="1">
            <a:off x="6688800" y="401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7" name=""/>
          <p:cNvSpPr/>
          <p:nvPr/>
        </p:nvSpPr>
        <p:spPr>
          <a:xfrm flipH="1">
            <a:off x="6684120" y="402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8" name=""/>
          <p:cNvSpPr/>
          <p:nvPr/>
        </p:nvSpPr>
        <p:spPr>
          <a:xfrm flipH="1">
            <a:off x="6679080" y="4028040"/>
            <a:ext cx="504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9" name=""/>
          <p:cNvSpPr/>
          <p:nvPr/>
        </p:nvSpPr>
        <p:spPr>
          <a:xfrm flipH="1">
            <a:off x="6674400" y="40568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0" name=""/>
          <p:cNvSpPr/>
          <p:nvPr/>
        </p:nvSpPr>
        <p:spPr>
          <a:xfrm>
            <a:off x="6674400" y="4080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1" name=""/>
          <p:cNvSpPr/>
          <p:nvPr/>
        </p:nvSpPr>
        <p:spPr>
          <a:xfrm>
            <a:off x="6674400" y="4090320"/>
            <a:ext cx="9720" cy="37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2" name=""/>
          <p:cNvSpPr/>
          <p:nvPr/>
        </p:nvSpPr>
        <p:spPr>
          <a:xfrm>
            <a:off x="6684120" y="4128120"/>
            <a:ext cx="93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3" name=""/>
          <p:cNvSpPr/>
          <p:nvPr/>
        </p:nvSpPr>
        <p:spPr>
          <a:xfrm>
            <a:off x="6693480" y="4142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4" name=""/>
          <p:cNvSpPr/>
          <p:nvPr/>
        </p:nvSpPr>
        <p:spPr>
          <a:xfrm>
            <a:off x="6698160" y="4147200"/>
            <a:ext cx="5724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5" name=""/>
          <p:cNvSpPr/>
          <p:nvPr/>
        </p:nvSpPr>
        <p:spPr>
          <a:xfrm>
            <a:off x="685080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6" name=""/>
          <p:cNvSpPr/>
          <p:nvPr/>
        </p:nvSpPr>
        <p:spPr>
          <a:xfrm flipH="1">
            <a:off x="6846120" y="40186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7" name=""/>
          <p:cNvSpPr/>
          <p:nvPr/>
        </p:nvSpPr>
        <p:spPr>
          <a:xfrm flipH="1">
            <a:off x="6841440" y="4018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8" name=""/>
          <p:cNvSpPr/>
          <p:nvPr/>
        </p:nvSpPr>
        <p:spPr>
          <a:xfrm flipH="1">
            <a:off x="6831720" y="4023360"/>
            <a:ext cx="972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9" name=""/>
          <p:cNvSpPr/>
          <p:nvPr/>
        </p:nvSpPr>
        <p:spPr>
          <a:xfrm flipH="1">
            <a:off x="6827040" y="40377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0" name=""/>
          <p:cNvSpPr/>
          <p:nvPr/>
        </p:nvSpPr>
        <p:spPr>
          <a:xfrm flipH="1">
            <a:off x="6822360" y="4042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1" name=""/>
          <p:cNvSpPr/>
          <p:nvPr/>
        </p:nvSpPr>
        <p:spPr>
          <a:xfrm>
            <a:off x="682236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2" name=""/>
          <p:cNvSpPr/>
          <p:nvPr/>
        </p:nvSpPr>
        <p:spPr>
          <a:xfrm flipH="1">
            <a:off x="6817320" y="40521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3" name=""/>
          <p:cNvSpPr/>
          <p:nvPr/>
        </p:nvSpPr>
        <p:spPr>
          <a:xfrm flipH="1">
            <a:off x="6812640" y="406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4" name=""/>
          <p:cNvSpPr/>
          <p:nvPr/>
        </p:nvSpPr>
        <p:spPr>
          <a:xfrm flipH="1">
            <a:off x="6807960" y="40662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5" name=""/>
          <p:cNvSpPr/>
          <p:nvPr/>
        </p:nvSpPr>
        <p:spPr>
          <a:xfrm flipH="1">
            <a:off x="6803280" y="408060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6" name=""/>
          <p:cNvSpPr/>
          <p:nvPr/>
        </p:nvSpPr>
        <p:spPr>
          <a:xfrm flipH="1">
            <a:off x="6798240" y="409500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7" name=""/>
          <p:cNvSpPr/>
          <p:nvPr/>
        </p:nvSpPr>
        <p:spPr>
          <a:xfrm>
            <a:off x="6798240" y="410436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8" name=""/>
          <p:cNvSpPr/>
          <p:nvPr/>
        </p:nvSpPr>
        <p:spPr>
          <a:xfrm>
            <a:off x="6803280" y="410940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9" name=""/>
          <p:cNvSpPr/>
          <p:nvPr/>
        </p:nvSpPr>
        <p:spPr>
          <a:xfrm>
            <a:off x="6817320" y="412344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0" name=""/>
          <p:cNvSpPr/>
          <p:nvPr/>
        </p:nvSpPr>
        <p:spPr>
          <a:xfrm flipV="1">
            <a:off x="6822360" y="411408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1" name=""/>
          <p:cNvSpPr/>
          <p:nvPr/>
        </p:nvSpPr>
        <p:spPr>
          <a:xfrm flipV="1">
            <a:off x="6841440" y="41094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2" name=""/>
          <p:cNvSpPr/>
          <p:nvPr/>
        </p:nvSpPr>
        <p:spPr>
          <a:xfrm flipV="1">
            <a:off x="6850800" y="408528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3" name=""/>
          <p:cNvSpPr/>
          <p:nvPr/>
        </p:nvSpPr>
        <p:spPr>
          <a:xfrm flipV="1">
            <a:off x="6869880" y="407592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4" name=""/>
          <p:cNvSpPr/>
          <p:nvPr/>
        </p:nvSpPr>
        <p:spPr>
          <a:xfrm flipV="1">
            <a:off x="6874560" y="405684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5" name=""/>
          <p:cNvSpPr/>
          <p:nvPr/>
        </p:nvSpPr>
        <p:spPr>
          <a:xfrm flipV="1">
            <a:off x="6879600" y="40521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6" name=""/>
          <p:cNvSpPr/>
          <p:nvPr/>
        </p:nvSpPr>
        <p:spPr>
          <a:xfrm flipV="1">
            <a:off x="6884280" y="4042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7" name=""/>
          <p:cNvSpPr/>
          <p:nvPr/>
        </p:nvSpPr>
        <p:spPr>
          <a:xfrm flipV="1">
            <a:off x="6884280" y="402804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8" name=""/>
          <p:cNvSpPr/>
          <p:nvPr/>
        </p:nvSpPr>
        <p:spPr>
          <a:xfrm flipV="1">
            <a:off x="6888960" y="4018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9" name=""/>
          <p:cNvSpPr/>
          <p:nvPr/>
        </p:nvSpPr>
        <p:spPr>
          <a:xfrm>
            <a:off x="6893640" y="401868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0" name=""/>
          <p:cNvSpPr/>
          <p:nvPr/>
        </p:nvSpPr>
        <p:spPr>
          <a:xfrm flipH="1">
            <a:off x="6888960" y="403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1" name=""/>
          <p:cNvSpPr/>
          <p:nvPr/>
        </p:nvSpPr>
        <p:spPr>
          <a:xfrm>
            <a:off x="6888960" y="403776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2" name=""/>
          <p:cNvSpPr/>
          <p:nvPr/>
        </p:nvSpPr>
        <p:spPr>
          <a:xfrm>
            <a:off x="688896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3" name=""/>
          <p:cNvSpPr/>
          <p:nvPr/>
        </p:nvSpPr>
        <p:spPr>
          <a:xfrm>
            <a:off x="6888960" y="4052160"/>
            <a:ext cx="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4" name=""/>
          <p:cNvSpPr/>
          <p:nvPr/>
        </p:nvSpPr>
        <p:spPr>
          <a:xfrm>
            <a:off x="6888960" y="40852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5" name=""/>
          <p:cNvSpPr/>
          <p:nvPr/>
        </p:nvSpPr>
        <p:spPr>
          <a:xfrm>
            <a:off x="6888960" y="40950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6" name=""/>
          <p:cNvSpPr/>
          <p:nvPr/>
        </p:nvSpPr>
        <p:spPr>
          <a:xfrm flipH="1">
            <a:off x="6884280" y="4109400"/>
            <a:ext cx="468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7" name=""/>
          <p:cNvSpPr/>
          <p:nvPr/>
        </p:nvSpPr>
        <p:spPr>
          <a:xfrm>
            <a:off x="6884280" y="415224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8" name=""/>
          <p:cNvSpPr/>
          <p:nvPr/>
        </p:nvSpPr>
        <p:spPr>
          <a:xfrm flipH="1">
            <a:off x="6879600" y="416628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9" name=""/>
          <p:cNvSpPr/>
          <p:nvPr/>
        </p:nvSpPr>
        <p:spPr>
          <a:xfrm flipH="1">
            <a:off x="6869880" y="4185360"/>
            <a:ext cx="9720" cy="43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0" name=""/>
          <p:cNvSpPr/>
          <p:nvPr/>
        </p:nvSpPr>
        <p:spPr>
          <a:xfrm flipH="1">
            <a:off x="6865200" y="42285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1" name=""/>
          <p:cNvSpPr/>
          <p:nvPr/>
        </p:nvSpPr>
        <p:spPr>
          <a:xfrm flipH="1">
            <a:off x="6850800" y="4242600"/>
            <a:ext cx="1440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2" name=""/>
          <p:cNvSpPr/>
          <p:nvPr/>
        </p:nvSpPr>
        <p:spPr>
          <a:xfrm flipH="1">
            <a:off x="6827040" y="4271400"/>
            <a:ext cx="2376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3" name=""/>
          <p:cNvSpPr/>
          <p:nvPr/>
        </p:nvSpPr>
        <p:spPr>
          <a:xfrm flipH="1">
            <a:off x="6817320" y="429984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4" name=""/>
          <p:cNvSpPr/>
          <p:nvPr/>
        </p:nvSpPr>
        <p:spPr>
          <a:xfrm flipH="1">
            <a:off x="6807960" y="43095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5" name=""/>
          <p:cNvSpPr/>
          <p:nvPr/>
        </p:nvSpPr>
        <p:spPr>
          <a:xfrm flipH="1">
            <a:off x="6798240" y="431424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6" name=""/>
          <p:cNvSpPr/>
          <p:nvPr/>
        </p:nvSpPr>
        <p:spPr>
          <a:xfrm flipH="1" flipV="1">
            <a:off x="6769800" y="4314240"/>
            <a:ext cx="284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7" name=""/>
          <p:cNvSpPr/>
          <p:nvPr/>
        </p:nvSpPr>
        <p:spPr>
          <a:xfrm flipH="1" flipV="1">
            <a:off x="6760440" y="42951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8" name=""/>
          <p:cNvSpPr/>
          <p:nvPr/>
        </p:nvSpPr>
        <p:spPr>
          <a:xfrm flipV="1">
            <a:off x="6760440" y="4285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9" name=""/>
          <p:cNvSpPr/>
          <p:nvPr/>
        </p:nvSpPr>
        <p:spPr>
          <a:xfrm flipV="1">
            <a:off x="6760440" y="42663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0" name=""/>
          <p:cNvSpPr/>
          <p:nvPr/>
        </p:nvSpPr>
        <p:spPr>
          <a:xfrm flipV="1">
            <a:off x="6769800" y="4233240"/>
            <a:ext cx="2844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1" name=""/>
          <p:cNvSpPr/>
          <p:nvPr/>
        </p:nvSpPr>
        <p:spPr>
          <a:xfrm flipV="1">
            <a:off x="698904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2" name=""/>
          <p:cNvSpPr/>
          <p:nvPr/>
        </p:nvSpPr>
        <p:spPr>
          <a:xfrm flipV="1">
            <a:off x="698904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3" name=""/>
          <p:cNvSpPr/>
          <p:nvPr/>
        </p:nvSpPr>
        <p:spPr>
          <a:xfrm flipH="1">
            <a:off x="6984360" y="4008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4" name=""/>
          <p:cNvSpPr/>
          <p:nvPr/>
        </p:nvSpPr>
        <p:spPr>
          <a:xfrm>
            <a:off x="698436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5" name=""/>
          <p:cNvSpPr/>
          <p:nvPr/>
        </p:nvSpPr>
        <p:spPr>
          <a:xfrm flipH="1">
            <a:off x="6979680" y="401400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6" name=""/>
          <p:cNvSpPr/>
          <p:nvPr/>
        </p:nvSpPr>
        <p:spPr>
          <a:xfrm>
            <a:off x="697968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7" name=""/>
          <p:cNvSpPr/>
          <p:nvPr/>
        </p:nvSpPr>
        <p:spPr>
          <a:xfrm flipH="1">
            <a:off x="6974640" y="40233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8" name=""/>
          <p:cNvSpPr/>
          <p:nvPr/>
        </p:nvSpPr>
        <p:spPr>
          <a:xfrm>
            <a:off x="6974640" y="4042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9" name=""/>
          <p:cNvSpPr/>
          <p:nvPr/>
        </p:nvSpPr>
        <p:spPr>
          <a:xfrm>
            <a:off x="6974640" y="405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0" name=""/>
          <p:cNvSpPr/>
          <p:nvPr/>
        </p:nvSpPr>
        <p:spPr>
          <a:xfrm flipH="1">
            <a:off x="6969960" y="405684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1" name=""/>
          <p:cNvSpPr/>
          <p:nvPr/>
        </p:nvSpPr>
        <p:spPr>
          <a:xfrm>
            <a:off x="6969960" y="4066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2" name=""/>
          <p:cNvSpPr/>
          <p:nvPr/>
        </p:nvSpPr>
        <p:spPr>
          <a:xfrm flipH="1">
            <a:off x="6965280" y="4075920"/>
            <a:ext cx="468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3" name=""/>
          <p:cNvSpPr/>
          <p:nvPr/>
        </p:nvSpPr>
        <p:spPr>
          <a:xfrm>
            <a:off x="6965280" y="41043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4" name=""/>
          <p:cNvSpPr/>
          <p:nvPr/>
        </p:nvSpPr>
        <p:spPr>
          <a:xfrm>
            <a:off x="6965280" y="41140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5" name=""/>
          <p:cNvSpPr/>
          <p:nvPr/>
        </p:nvSpPr>
        <p:spPr>
          <a:xfrm>
            <a:off x="6965280" y="41234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6" name=""/>
          <p:cNvSpPr/>
          <p:nvPr/>
        </p:nvSpPr>
        <p:spPr>
          <a:xfrm>
            <a:off x="6965280" y="413316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7" name=""/>
          <p:cNvSpPr/>
          <p:nvPr/>
        </p:nvSpPr>
        <p:spPr>
          <a:xfrm>
            <a:off x="6965280" y="41522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8" name=""/>
          <p:cNvSpPr/>
          <p:nvPr/>
        </p:nvSpPr>
        <p:spPr>
          <a:xfrm>
            <a:off x="6965280" y="41616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9" name=""/>
          <p:cNvSpPr/>
          <p:nvPr/>
        </p:nvSpPr>
        <p:spPr>
          <a:xfrm>
            <a:off x="6965280" y="416628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0" name=""/>
          <p:cNvSpPr/>
          <p:nvPr/>
        </p:nvSpPr>
        <p:spPr>
          <a:xfrm>
            <a:off x="6965280" y="41713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1" name=""/>
          <p:cNvSpPr/>
          <p:nvPr/>
        </p:nvSpPr>
        <p:spPr>
          <a:xfrm>
            <a:off x="6969960" y="41760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2" name=""/>
          <p:cNvSpPr/>
          <p:nvPr/>
        </p:nvSpPr>
        <p:spPr>
          <a:xfrm flipV="1">
            <a:off x="6979680" y="416628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3" name=""/>
          <p:cNvSpPr/>
          <p:nvPr/>
        </p:nvSpPr>
        <p:spPr>
          <a:xfrm flipV="1">
            <a:off x="6989040" y="4152240"/>
            <a:ext cx="190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4" name=""/>
          <p:cNvSpPr/>
          <p:nvPr/>
        </p:nvSpPr>
        <p:spPr>
          <a:xfrm flipV="1">
            <a:off x="7008120" y="4142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5" name=""/>
          <p:cNvSpPr/>
          <p:nvPr/>
        </p:nvSpPr>
        <p:spPr>
          <a:xfrm flipV="1">
            <a:off x="7012800" y="4123440"/>
            <a:ext cx="241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6" name=""/>
          <p:cNvSpPr/>
          <p:nvPr/>
        </p:nvSpPr>
        <p:spPr>
          <a:xfrm flipV="1">
            <a:off x="7036920" y="410940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7" name=""/>
          <p:cNvSpPr/>
          <p:nvPr/>
        </p:nvSpPr>
        <p:spPr>
          <a:xfrm flipV="1">
            <a:off x="7046280" y="4085280"/>
            <a:ext cx="19080" cy="24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8" name=""/>
          <p:cNvSpPr/>
          <p:nvPr/>
        </p:nvSpPr>
        <p:spPr>
          <a:xfrm flipV="1">
            <a:off x="7065360" y="406152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9" name=""/>
          <p:cNvSpPr/>
          <p:nvPr/>
        </p:nvSpPr>
        <p:spPr>
          <a:xfrm flipV="1">
            <a:off x="7084440" y="4037760"/>
            <a:ext cx="972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0" name=""/>
          <p:cNvSpPr/>
          <p:nvPr/>
        </p:nvSpPr>
        <p:spPr>
          <a:xfrm flipV="1">
            <a:off x="7094160" y="40280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1" name=""/>
          <p:cNvSpPr/>
          <p:nvPr/>
        </p:nvSpPr>
        <p:spPr>
          <a:xfrm flipV="1">
            <a:off x="7103520" y="40186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2" name=""/>
          <p:cNvSpPr/>
          <p:nvPr/>
        </p:nvSpPr>
        <p:spPr>
          <a:xfrm flipV="1">
            <a:off x="710820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3" name=""/>
          <p:cNvSpPr/>
          <p:nvPr/>
        </p:nvSpPr>
        <p:spPr>
          <a:xfrm flipV="1">
            <a:off x="7108200" y="4008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4" name=""/>
          <p:cNvSpPr/>
          <p:nvPr/>
        </p:nvSpPr>
        <p:spPr>
          <a:xfrm flipH="1">
            <a:off x="7108200" y="40089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5" name=""/>
          <p:cNvSpPr/>
          <p:nvPr/>
        </p:nvSpPr>
        <p:spPr>
          <a:xfrm>
            <a:off x="7108200" y="40140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6" name=""/>
          <p:cNvSpPr/>
          <p:nvPr/>
        </p:nvSpPr>
        <p:spPr>
          <a:xfrm flipH="1">
            <a:off x="7098840" y="4023360"/>
            <a:ext cx="936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7" name=""/>
          <p:cNvSpPr/>
          <p:nvPr/>
        </p:nvSpPr>
        <p:spPr>
          <a:xfrm flipH="1">
            <a:off x="7094160" y="404712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8" name=""/>
          <p:cNvSpPr/>
          <p:nvPr/>
        </p:nvSpPr>
        <p:spPr>
          <a:xfrm flipH="1">
            <a:off x="7089120" y="406620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9" name=""/>
          <p:cNvSpPr/>
          <p:nvPr/>
        </p:nvSpPr>
        <p:spPr>
          <a:xfrm>
            <a:off x="7089120" y="4075920"/>
            <a:ext cx="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0" name=""/>
          <p:cNvSpPr/>
          <p:nvPr/>
        </p:nvSpPr>
        <p:spPr>
          <a:xfrm>
            <a:off x="7089120" y="4118760"/>
            <a:ext cx="504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1" name=""/>
          <p:cNvSpPr/>
          <p:nvPr/>
        </p:nvSpPr>
        <p:spPr>
          <a:xfrm>
            <a:off x="7094160" y="4128120"/>
            <a:ext cx="18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2" name=""/>
          <p:cNvSpPr/>
          <p:nvPr/>
        </p:nvSpPr>
        <p:spPr>
          <a:xfrm flipV="1">
            <a:off x="7112880" y="41331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3" name=""/>
          <p:cNvSpPr/>
          <p:nvPr/>
        </p:nvSpPr>
        <p:spPr>
          <a:xfrm flipV="1">
            <a:off x="7122600" y="4114080"/>
            <a:ext cx="284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4" name=""/>
          <p:cNvSpPr/>
          <p:nvPr/>
        </p:nvSpPr>
        <p:spPr>
          <a:xfrm flipV="1">
            <a:off x="7151040" y="4095000"/>
            <a:ext cx="190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5" name=""/>
          <p:cNvSpPr/>
          <p:nvPr/>
        </p:nvSpPr>
        <p:spPr>
          <a:xfrm flipV="1">
            <a:off x="7170120" y="408528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6" name=""/>
          <p:cNvSpPr/>
          <p:nvPr/>
        </p:nvSpPr>
        <p:spPr>
          <a:xfrm flipV="1">
            <a:off x="7179840" y="407592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7" name=""/>
          <p:cNvSpPr/>
          <p:nvPr/>
        </p:nvSpPr>
        <p:spPr>
          <a:xfrm flipV="1">
            <a:off x="7189200" y="405216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8" name=""/>
          <p:cNvSpPr/>
          <p:nvPr/>
        </p:nvSpPr>
        <p:spPr>
          <a:xfrm flipV="1">
            <a:off x="7208280" y="404244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9" name=""/>
          <p:cNvSpPr/>
          <p:nvPr/>
        </p:nvSpPr>
        <p:spPr>
          <a:xfrm flipV="1">
            <a:off x="7213320" y="403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0" name=""/>
          <p:cNvSpPr/>
          <p:nvPr/>
        </p:nvSpPr>
        <p:spPr>
          <a:xfrm flipV="1">
            <a:off x="7213320" y="402804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1" name=""/>
          <p:cNvSpPr/>
          <p:nvPr/>
        </p:nvSpPr>
        <p:spPr>
          <a:xfrm flipV="1">
            <a:off x="722268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2" name=""/>
          <p:cNvSpPr/>
          <p:nvPr/>
        </p:nvSpPr>
        <p:spPr>
          <a:xfrm>
            <a:off x="722268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3" name=""/>
          <p:cNvSpPr/>
          <p:nvPr/>
        </p:nvSpPr>
        <p:spPr>
          <a:xfrm flipH="1">
            <a:off x="7218000" y="402804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4" name=""/>
          <p:cNvSpPr/>
          <p:nvPr/>
        </p:nvSpPr>
        <p:spPr>
          <a:xfrm flipH="1">
            <a:off x="721332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5" name=""/>
          <p:cNvSpPr/>
          <p:nvPr/>
        </p:nvSpPr>
        <p:spPr>
          <a:xfrm flipH="1">
            <a:off x="7208280" y="403308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6" name=""/>
          <p:cNvSpPr/>
          <p:nvPr/>
        </p:nvSpPr>
        <p:spPr>
          <a:xfrm flipH="1">
            <a:off x="7203600" y="40330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7" name=""/>
          <p:cNvSpPr/>
          <p:nvPr/>
        </p:nvSpPr>
        <p:spPr>
          <a:xfrm flipH="1">
            <a:off x="7198920" y="40330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8" name=""/>
          <p:cNvSpPr/>
          <p:nvPr/>
        </p:nvSpPr>
        <p:spPr>
          <a:xfrm>
            <a:off x="7198920" y="40377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9" name=""/>
          <p:cNvSpPr/>
          <p:nvPr/>
        </p:nvSpPr>
        <p:spPr>
          <a:xfrm flipH="1">
            <a:off x="7194240" y="4042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0" name=""/>
          <p:cNvSpPr/>
          <p:nvPr/>
        </p:nvSpPr>
        <p:spPr>
          <a:xfrm>
            <a:off x="719424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1" name=""/>
          <p:cNvSpPr/>
          <p:nvPr/>
        </p:nvSpPr>
        <p:spPr>
          <a:xfrm>
            <a:off x="7194240" y="40521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2" name=""/>
          <p:cNvSpPr/>
          <p:nvPr/>
        </p:nvSpPr>
        <p:spPr>
          <a:xfrm>
            <a:off x="7194240" y="405684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3" name=""/>
          <p:cNvSpPr/>
          <p:nvPr/>
        </p:nvSpPr>
        <p:spPr>
          <a:xfrm>
            <a:off x="7194240" y="408060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4" name=""/>
          <p:cNvSpPr/>
          <p:nvPr/>
        </p:nvSpPr>
        <p:spPr>
          <a:xfrm>
            <a:off x="7198920" y="409968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5" name=""/>
          <p:cNvSpPr/>
          <p:nvPr/>
        </p:nvSpPr>
        <p:spPr>
          <a:xfrm>
            <a:off x="7198920" y="4109400"/>
            <a:ext cx="14400" cy="331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6" name=""/>
          <p:cNvSpPr/>
          <p:nvPr/>
        </p:nvSpPr>
        <p:spPr>
          <a:xfrm>
            <a:off x="7213320" y="4142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7" name=""/>
          <p:cNvSpPr/>
          <p:nvPr/>
        </p:nvSpPr>
        <p:spPr>
          <a:xfrm>
            <a:off x="7218000" y="4147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8" name=""/>
          <p:cNvSpPr/>
          <p:nvPr/>
        </p:nvSpPr>
        <p:spPr>
          <a:xfrm>
            <a:off x="7222680" y="4156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9" name=""/>
          <p:cNvSpPr/>
          <p:nvPr/>
        </p:nvSpPr>
        <p:spPr>
          <a:xfrm>
            <a:off x="7227360" y="4161600"/>
            <a:ext cx="1440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0" name=""/>
          <p:cNvSpPr/>
          <p:nvPr/>
        </p:nvSpPr>
        <p:spPr>
          <a:xfrm flipV="1">
            <a:off x="7241760" y="415692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1" name=""/>
          <p:cNvSpPr/>
          <p:nvPr/>
        </p:nvSpPr>
        <p:spPr>
          <a:xfrm flipV="1">
            <a:off x="7251480" y="41522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2" name=""/>
          <p:cNvSpPr/>
          <p:nvPr/>
        </p:nvSpPr>
        <p:spPr>
          <a:xfrm flipV="1">
            <a:off x="7256160" y="413316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3" name=""/>
          <p:cNvSpPr/>
          <p:nvPr/>
        </p:nvSpPr>
        <p:spPr>
          <a:xfrm flipV="1">
            <a:off x="7270560" y="412344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4" name=""/>
          <p:cNvSpPr/>
          <p:nvPr/>
        </p:nvSpPr>
        <p:spPr>
          <a:xfrm flipV="1">
            <a:off x="7275240" y="410940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5" name=""/>
          <p:cNvSpPr/>
          <p:nvPr/>
        </p:nvSpPr>
        <p:spPr>
          <a:xfrm flipV="1">
            <a:off x="7279920" y="4061520"/>
            <a:ext cx="1440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6" name=""/>
          <p:cNvSpPr/>
          <p:nvPr/>
        </p:nvSpPr>
        <p:spPr>
          <a:xfrm flipV="1">
            <a:off x="7294320" y="4037760"/>
            <a:ext cx="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7" name=""/>
          <p:cNvSpPr/>
          <p:nvPr/>
        </p:nvSpPr>
        <p:spPr>
          <a:xfrm flipV="1">
            <a:off x="7294320" y="402804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8" name=""/>
          <p:cNvSpPr/>
          <p:nvPr/>
        </p:nvSpPr>
        <p:spPr>
          <a:xfrm flipV="1">
            <a:off x="729432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9" name=""/>
          <p:cNvSpPr/>
          <p:nvPr/>
        </p:nvSpPr>
        <p:spPr>
          <a:xfrm flipV="1">
            <a:off x="729432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0" name=""/>
          <p:cNvSpPr/>
          <p:nvPr/>
        </p:nvSpPr>
        <p:spPr>
          <a:xfrm>
            <a:off x="729432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1" name=""/>
          <p:cNvSpPr/>
          <p:nvPr/>
        </p:nvSpPr>
        <p:spPr>
          <a:xfrm>
            <a:off x="7294320" y="402336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2" name=""/>
          <p:cNvSpPr/>
          <p:nvPr/>
        </p:nvSpPr>
        <p:spPr>
          <a:xfrm>
            <a:off x="7294320" y="4028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3" name=""/>
          <p:cNvSpPr/>
          <p:nvPr/>
        </p:nvSpPr>
        <p:spPr>
          <a:xfrm>
            <a:off x="7294320" y="40330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4" name=""/>
          <p:cNvSpPr/>
          <p:nvPr/>
        </p:nvSpPr>
        <p:spPr>
          <a:xfrm>
            <a:off x="7294320" y="403776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5" name=""/>
          <p:cNvSpPr/>
          <p:nvPr/>
        </p:nvSpPr>
        <p:spPr>
          <a:xfrm flipV="1">
            <a:off x="7303680" y="40377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6" name=""/>
          <p:cNvSpPr/>
          <p:nvPr/>
        </p:nvSpPr>
        <p:spPr>
          <a:xfrm flipV="1">
            <a:off x="7313400" y="4028040"/>
            <a:ext cx="14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7" name=""/>
          <p:cNvSpPr/>
          <p:nvPr/>
        </p:nvSpPr>
        <p:spPr>
          <a:xfrm flipV="1">
            <a:off x="7327440" y="40233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8" name=""/>
          <p:cNvSpPr/>
          <p:nvPr/>
        </p:nvSpPr>
        <p:spPr>
          <a:xfrm flipV="1">
            <a:off x="7337160" y="3994920"/>
            <a:ext cx="2844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9" name=""/>
          <p:cNvSpPr/>
          <p:nvPr/>
        </p:nvSpPr>
        <p:spPr>
          <a:xfrm flipV="1">
            <a:off x="7365600" y="39852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0" name=""/>
          <p:cNvSpPr/>
          <p:nvPr/>
        </p:nvSpPr>
        <p:spPr>
          <a:xfrm flipV="1">
            <a:off x="7375320" y="3970800"/>
            <a:ext cx="1440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1" name=""/>
          <p:cNvSpPr/>
          <p:nvPr/>
        </p:nvSpPr>
        <p:spPr>
          <a:xfrm flipV="1">
            <a:off x="7389720" y="3918600"/>
            <a:ext cx="38160" cy="522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2" name=""/>
          <p:cNvSpPr/>
          <p:nvPr/>
        </p:nvSpPr>
        <p:spPr>
          <a:xfrm flipV="1">
            <a:off x="7427880" y="390888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3" name=""/>
          <p:cNvSpPr/>
          <p:nvPr/>
        </p:nvSpPr>
        <p:spPr>
          <a:xfrm flipV="1">
            <a:off x="7432560" y="3885120"/>
            <a:ext cx="1440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4" name=""/>
          <p:cNvSpPr/>
          <p:nvPr/>
        </p:nvSpPr>
        <p:spPr>
          <a:xfrm flipV="1">
            <a:off x="7446960" y="388044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5" name=""/>
          <p:cNvSpPr/>
          <p:nvPr/>
        </p:nvSpPr>
        <p:spPr>
          <a:xfrm flipV="1">
            <a:off x="7446960" y="38707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6" name=""/>
          <p:cNvSpPr/>
          <p:nvPr/>
        </p:nvSpPr>
        <p:spPr>
          <a:xfrm flipV="1">
            <a:off x="7451640" y="385668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7" name=""/>
          <p:cNvSpPr/>
          <p:nvPr/>
        </p:nvSpPr>
        <p:spPr>
          <a:xfrm flipV="1">
            <a:off x="745164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8" name=""/>
          <p:cNvSpPr/>
          <p:nvPr/>
        </p:nvSpPr>
        <p:spPr>
          <a:xfrm flipH="1" flipV="1">
            <a:off x="7441920" y="384696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9" name=""/>
          <p:cNvSpPr/>
          <p:nvPr/>
        </p:nvSpPr>
        <p:spPr>
          <a:xfrm flipH="1">
            <a:off x="7437240" y="38469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0" name=""/>
          <p:cNvSpPr/>
          <p:nvPr/>
        </p:nvSpPr>
        <p:spPr>
          <a:xfrm flipH="1">
            <a:off x="7427880" y="384696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1" name=""/>
          <p:cNvSpPr/>
          <p:nvPr/>
        </p:nvSpPr>
        <p:spPr>
          <a:xfrm flipH="1">
            <a:off x="7422840" y="38469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2" name=""/>
          <p:cNvSpPr/>
          <p:nvPr/>
        </p:nvSpPr>
        <p:spPr>
          <a:xfrm flipH="1">
            <a:off x="7418160" y="385164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3" name=""/>
          <p:cNvSpPr/>
          <p:nvPr/>
        </p:nvSpPr>
        <p:spPr>
          <a:xfrm>
            <a:off x="7418160" y="38516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4" name=""/>
          <p:cNvSpPr/>
          <p:nvPr/>
        </p:nvSpPr>
        <p:spPr>
          <a:xfrm flipH="1">
            <a:off x="7413480" y="385668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5" name=""/>
          <p:cNvSpPr/>
          <p:nvPr/>
        </p:nvSpPr>
        <p:spPr>
          <a:xfrm flipH="1">
            <a:off x="7408800" y="3861360"/>
            <a:ext cx="46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6" name=""/>
          <p:cNvSpPr/>
          <p:nvPr/>
        </p:nvSpPr>
        <p:spPr>
          <a:xfrm flipH="1">
            <a:off x="7403760" y="387576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7" name=""/>
          <p:cNvSpPr/>
          <p:nvPr/>
        </p:nvSpPr>
        <p:spPr>
          <a:xfrm flipH="1">
            <a:off x="7399080" y="389484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8" name=""/>
          <p:cNvSpPr/>
          <p:nvPr/>
        </p:nvSpPr>
        <p:spPr>
          <a:xfrm flipH="1">
            <a:off x="7394400" y="3908880"/>
            <a:ext cx="4680" cy="478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9" name=""/>
          <p:cNvSpPr/>
          <p:nvPr/>
        </p:nvSpPr>
        <p:spPr>
          <a:xfrm flipH="1">
            <a:off x="7389720" y="395676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0" name=""/>
          <p:cNvSpPr/>
          <p:nvPr/>
        </p:nvSpPr>
        <p:spPr>
          <a:xfrm>
            <a:off x="7389720" y="39758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1" name=""/>
          <p:cNvSpPr/>
          <p:nvPr/>
        </p:nvSpPr>
        <p:spPr>
          <a:xfrm>
            <a:off x="7389720" y="3994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2" name=""/>
          <p:cNvSpPr/>
          <p:nvPr/>
        </p:nvSpPr>
        <p:spPr>
          <a:xfrm>
            <a:off x="7389720" y="4014000"/>
            <a:ext cx="0" cy="619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3" name=""/>
          <p:cNvSpPr/>
          <p:nvPr/>
        </p:nvSpPr>
        <p:spPr>
          <a:xfrm>
            <a:off x="7389720" y="4075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4" name=""/>
          <p:cNvSpPr/>
          <p:nvPr/>
        </p:nvSpPr>
        <p:spPr>
          <a:xfrm>
            <a:off x="7389720" y="409032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5" name=""/>
          <p:cNvSpPr/>
          <p:nvPr/>
        </p:nvSpPr>
        <p:spPr>
          <a:xfrm>
            <a:off x="7394400" y="410436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6" name=""/>
          <p:cNvSpPr/>
          <p:nvPr/>
        </p:nvSpPr>
        <p:spPr>
          <a:xfrm>
            <a:off x="7399080" y="41281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7" name=""/>
          <p:cNvSpPr/>
          <p:nvPr/>
        </p:nvSpPr>
        <p:spPr>
          <a:xfrm>
            <a:off x="7403760" y="413784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8" name=""/>
          <p:cNvSpPr/>
          <p:nvPr/>
        </p:nvSpPr>
        <p:spPr>
          <a:xfrm>
            <a:off x="7408800" y="4142520"/>
            <a:ext cx="190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9" name=""/>
          <p:cNvSpPr/>
          <p:nvPr/>
        </p:nvSpPr>
        <p:spPr>
          <a:xfrm flipV="1">
            <a:off x="7427880" y="41425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0" name=""/>
          <p:cNvSpPr/>
          <p:nvPr/>
        </p:nvSpPr>
        <p:spPr>
          <a:xfrm flipV="1">
            <a:off x="7437240" y="4123440"/>
            <a:ext cx="1440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1" name=""/>
          <p:cNvSpPr/>
          <p:nvPr/>
        </p:nvSpPr>
        <p:spPr>
          <a:xfrm flipV="1">
            <a:off x="7451640" y="410436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2" name=""/>
          <p:cNvSpPr/>
          <p:nvPr/>
        </p:nvSpPr>
        <p:spPr>
          <a:xfrm flipV="1">
            <a:off x="7461000" y="4095000"/>
            <a:ext cx="972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3" name=""/>
          <p:cNvSpPr/>
          <p:nvPr/>
        </p:nvSpPr>
        <p:spPr>
          <a:xfrm flipV="1">
            <a:off x="7470720" y="4061520"/>
            <a:ext cx="4680" cy="334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4" name=""/>
          <p:cNvSpPr/>
          <p:nvPr/>
        </p:nvSpPr>
        <p:spPr>
          <a:xfrm flipV="1">
            <a:off x="7475400" y="405216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5" name=""/>
          <p:cNvSpPr/>
          <p:nvPr/>
        </p:nvSpPr>
        <p:spPr>
          <a:xfrm flipV="1">
            <a:off x="748008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6" name=""/>
          <p:cNvSpPr/>
          <p:nvPr/>
        </p:nvSpPr>
        <p:spPr>
          <a:xfrm flipH="1" flipV="1">
            <a:off x="7475400" y="4028040"/>
            <a:ext cx="468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7" name=""/>
          <p:cNvSpPr/>
          <p:nvPr/>
        </p:nvSpPr>
        <p:spPr>
          <a:xfrm flipH="1" flipV="1">
            <a:off x="7470720" y="402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8" name=""/>
          <p:cNvSpPr/>
          <p:nvPr/>
        </p:nvSpPr>
        <p:spPr>
          <a:xfrm flipH="1">
            <a:off x="7465680" y="402336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9" name=""/>
          <p:cNvSpPr/>
          <p:nvPr/>
        </p:nvSpPr>
        <p:spPr>
          <a:xfrm flipH="1">
            <a:off x="7456320" y="4028040"/>
            <a:ext cx="93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0" name=""/>
          <p:cNvSpPr/>
          <p:nvPr/>
        </p:nvSpPr>
        <p:spPr>
          <a:xfrm>
            <a:off x="7456320" y="4047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1" name=""/>
          <p:cNvSpPr/>
          <p:nvPr/>
        </p:nvSpPr>
        <p:spPr>
          <a:xfrm flipH="1">
            <a:off x="7451640" y="4056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2" name=""/>
          <p:cNvSpPr/>
          <p:nvPr/>
        </p:nvSpPr>
        <p:spPr>
          <a:xfrm>
            <a:off x="7451640" y="40615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3" name=""/>
          <p:cNvSpPr/>
          <p:nvPr/>
        </p:nvSpPr>
        <p:spPr>
          <a:xfrm>
            <a:off x="7456320" y="40662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4" name=""/>
          <p:cNvSpPr/>
          <p:nvPr/>
        </p:nvSpPr>
        <p:spPr>
          <a:xfrm>
            <a:off x="7456320" y="407592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5" name=""/>
          <p:cNvSpPr/>
          <p:nvPr/>
        </p:nvSpPr>
        <p:spPr>
          <a:xfrm>
            <a:off x="7461000" y="40806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6" name=""/>
          <p:cNvSpPr/>
          <p:nvPr/>
        </p:nvSpPr>
        <p:spPr>
          <a:xfrm flipV="1">
            <a:off x="7470720" y="40806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7" name=""/>
          <p:cNvSpPr/>
          <p:nvPr/>
        </p:nvSpPr>
        <p:spPr>
          <a:xfrm>
            <a:off x="7480080" y="408060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8" name=""/>
          <p:cNvSpPr/>
          <p:nvPr/>
        </p:nvSpPr>
        <p:spPr>
          <a:xfrm flipV="1">
            <a:off x="7484760" y="4071240"/>
            <a:ext cx="190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9" name=""/>
          <p:cNvSpPr/>
          <p:nvPr/>
        </p:nvSpPr>
        <p:spPr>
          <a:xfrm flipV="1">
            <a:off x="7503840" y="4066200"/>
            <a:ext cx="50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0" name=""/>
          <p:cNvSpPr/>
          <p:nvPr/>
        </p:nvSpPr>
        <p:spPr>
          <a:xfrm flipV="1">
            <a:off x="7508880" y="405684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1" name=""/>
          <p:cNvSpPr/>
          <p:nvPr/>
        </p:nvSpPr>
        <p:spPr>
          <a:xfrm flipV="1">
            <a:off x="7518240" y="4033080"/>
            <a:ext cx="190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2" name=""/>
          <p:cNvSpPr/>
          <p:nvPr/>
        </p:nvSpPr>
        <p:spPr>
          <a:xfrm flipV="1">
            <a:off x="7537320" y="40233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3" name=""/>
          <p:cNvSpPr/>
          <p:nvPr/>
        </p:nvSpPr>
        <p:spPr>
          <a:xfrm flipV="1">
            <a:off x="754200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4" name=""/>
          <p:cNvSpPr/>
          <p:nvPr/>
        </p:nvSpPr>
        <p:spPr>
          <a:xfrm flipV="1">
            <a:off x="7542000" y="401400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5" name=""/>
          <p:cNvSpPr/>
          <p:nvPr/>
        </p:nvSpPr>
        <p:spPr>
          <a:xfrm flipV="1">
            <a:off x="754200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6" name=""/>
          <p:cNvSpPr/>
          <p:nvPr/>
        </p:nvSpPr>
        <p:spPr>
          <a:xfrm>
            <a:off x="7542000" y="40089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7" name=""/>
          <p:cNvSpPr/>
          <p:nvPr/>
        </p:nvSpPr>
        <p:spPr>
          <a:xfrm flipH="1">
            <a:off x="7537320" y="4014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8" name=""/>
          <p:cNvSpPr/>
          <p:nvPr/>
        </p:nvSpPr>
        <p:spPr>
          <a:xfrm flipH="1">
            <a:off x="7532640" y="402336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9" name=""/>
          <p:cNvSpPr/>
          <p:nvPr/>
        </p:nvSpPr>
        <p:spPr>
          <a:xfrm>
            <a:off x="7532640" y="4028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0" name=""/>
          <p:cNvSpPr/>
          <p:nvPr/>
        </p:nvSpPr>
        <p:spPr>
          <a:xfrm flipH="1">
            <a:off x="7527960" y="403308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1" name=""/>
          <p:cNvSpPr/>
          <p:nvPr/>
        </p:nvSpPr>
        <p:spPr>
          <a:xfrm>
            <a:off x="7527960" y="404712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2" name=""/>
          <p:cNvSpPr/>
          <p:nvPr/>
        </p:nvSpPr>
        <p:spPr>
          <a:xfrm>
            <a:off x="7527960" y="4056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3" name=""/>
          <p:cNvSpPr/>
          <p:nvPr/>
        </p:nvSpPr>
        <p:spPr>
          <a:xfrm>
            <a:off x="7527960" y="406620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4" name=""/>
          <p:cNvSpPr/>
          <p:nvPr/>
        </p:nvSpPr>
        <p:spPr>
          <a:xfrm>
            <a:off x="7527960" y="4080600"/>
            <a:ext cx="4680" cy="288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5" name=""/>
          <p:cNvSpPr/>
          <p:nvPr/>
        </p:nvSpPr>
        <p:spPr>
          <a:xfrm>
            <a:off x="7532640" y="410940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6" name=""/>
          <p:cNvSpPr/>
          <p:nvPr/>
        </p:nvSpPr>
        <p:spPr>
          <a:xfrm>
            <a:off x="7532640" y="4118760"/>
            <a:ext cx="14400" cy="428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7" name=""/>
          <p:cNvSpPr/>
          <p:nvPr/>
        </p:nvSpPr>
        <p:spPr>
          <a:xfrm>
            <a:off x="7547040" y="4161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8" name=""/>
          <p:cNvSpPr/>
          <p:nvPr/>
        </p:nvSpPr>
        <p:spPr>
          <a:xfrm>
            <a:off x="7547040" y="4171320"/>
            <a:ext cx="1404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9" name=""/>
          <p:cNvSpPr/>
          <p:nvPr/>
        </p:nvSpPr>
        <p:spPr>
          <a:xfrm>
            <a:off x="7561080" y="418536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0" name=""/>
          <p:cNvSpPr/>
          <p:nvPr/>
        </p:nvSpPr>
        <p:spPr>
          <a:xfrm>
            <a:off x="7561080" y="4190400"/>
            <a:ext cx="504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1" name=""/>
          <p:cNvSpPr/>
          <p:nvPr/>
        </p:nvSpPr>
        <p:spPr>
          <a:xfrm flipV="1">
            <a:off x="7566120" y="418536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2" name=""/>
          <p:cNvSpPr/>
          <p:nvPr/>
        </p:nvSpPr>
        <p:spPr>
          <a:xfrm flipV="1">
            <a:off x="7570800" y="417132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3" name=""/>
          <p:cNvSpPr/>
          <p:nvPr/>
        </p:nvSpPr>
        <p:spPr>
          <a:xfrm flipV="1">
            <a:off x="7580160" y="4152240"/>
            <a:ext cx="972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4" name=""/>
          <p:cNvSpPr/>
          <p:nvPr/>
        </p:nvSpPr>
        <p:spPr>
          <a:xfrm flipV="1">
            <a:off x="7589880" y="414252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5" name=""/>
          <p:cNvSpPr/>
          <p:nvPr/>
        </p:nvSpPr>
        <p:spPr>
          <a:xfrm flipV="1">
            <a:off x="7594560" y="4095000"/>
            <a:ext cx="19080" cy="475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6" name=""/>
          <p:cNvSpPr/>
          <p:nvPr/>
        </p:nvSpPr>
        <p:spPr>
          <a:xfrm flipV="1">
            <a:off x="7613640" y="4071240"/>
            <a:ext cx="468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7" name=""/>
          <p:cNvSpPr/>
          <p:nvPr/>
        </p:nvSpPr>
        <p:spPr>
          <a:xfrm flipV="1">
            <a:off x="7618320" y="406620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8" name=""/>
          <p:cNvSpPr/>
          <p:nvPr/>
        </p:nvSpPr>
        <p:spPr>
          <a:xfrm flipV="1">
            <a:off x="7618320" y="405684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9" name=""/>
          <p:cNvSpPr/>
          <p:nvPr/>
        </p:nvSpPr>
        <p:spPr>
          <a:xfrm flipH="1">
            <a:off x="7613640" y="40568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0" name=""/>
          <p:cNvSpPr/>
          <p:nvPr/>
        </p:nvSpPr>
        <p:spPr>
          <a:xfrm>
            <a:off x="7613640" y="40615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1" name=""/>
          <p:cNvSpPr/>
          <p:nvPr/>
        </p:nvSpPr>
        <p:spPr>
          <a:xfrm flipH="1">
            <a:off x="7604280" y="4066200"/>
            <a:ext cx="936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2" name=""/>
          <p:cNvSpPr/>
          <p:nvPr/>
        </p:nvSpPr>
        <p:spPr>
          <a:xfrm>
            <a:off x="7604280" y="40759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3" name=""/>
          <p:cNvSpPr/>
          <p:nvPr/>
        </p:nvSpPr>
        <p:spPr>
          <a:xfrm>
            <a:off x="7604280" y="408060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4" name=""/>
          <p:cNvSpPr/>
          <p:nvPr/>
        </p:nvSpPr>
        <p:spPr>
          <a:xfrm>
            <a:off x="7604280" y="409032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5" name=""/>
          <p:cNvSpPr/>
          <p:nvPr/>
        </p:nvSpPr>
        <p:spPr>
          <a:xfrm>
            <a:off x="7604280" y="409500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6" name=""/>
          <p:cNvSpPr/>
          <p:nvPr/>
        </p:nvSpPr>
        <p:spPr>
          <a:xfrm>
            <a:off x="7613640" y="4099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7" name=""/>
          <p:cNvSpPr/>
          <p:nvPr/>
        </p:nvSpPr>
        <p:spPr>
          <a:xfrm>
            <a:off x="7613640" y="410436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8" name=""/>
          <p:cNvSpPr/>
          <p:nvPr/>
        </p:nvSpPr>
        <p:spPr>
          <a:xfrm>
            <a:off x="7618320" y="4104360"/>
            <a:ext cx="2376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9" name=""/>
          <p:cNvSpPr/>
          <p:nvPr/>
        </p:nvSpPr>
        <p:spPr>
          <a:xfrm>
            <a:off x="7642080" y="4109400"/>
            <a:ext cx="190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0" name=""/>
          <p:cNvSpPr/>
          <p:nvPr/>
        </p:nvSpPr>
        <p:spPr>
          <a:xfrm>
            <a:off x="7661160" y="4109400"/>
            <a:ext cx="972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1" name=""/>
          <p:cNvSpPr/>
          <p:nvPr/>
        </p:nvSpPr>
        <p:spPr>
          <a:xfrm flipV="1">
            <a:off x="7670880" y="4104360"/>
            <a:ext cx="2844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2" name=""/>
          <p:cNvSpPr/>
          <p:nvPr/>
        </p:nvSpPr>
        <p:spPr>
          <a:xfrm flipV="1">
            <a:off x="7699320" y="4099680"/>
            <a:ext cx="1440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3" name=""/>
          <p:cNvSpPr/>
          <p:nvPr/>
        </p:nvSpPr>
        <p:spPr>
          <a:xfrm flipV="1">
            <a:off x="7713720" y="4095000"/>
            <a:ext cx="972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4" name=""/>
          <p:cNvSpPr/>
          <p:nvPr/>
        </p:nvSpPr>
        <p:spPr>
          <a:xfrm flipV="1">
            <a:off x="7723440" y="409032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5" name=""/>
          <p:cNvSpPr/>
          <p:nvPr/>
        </p:nvSpPr>
        <p:spPr>
          <a:xfrm flipV="1">
            <a:off x="7732800" y="4075920"/>
            <a:ext cx="2376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6" name=""/>
          <p:cNvSpPr/>
          <p:nvPr/>
        </p:nvSpPr>
        <p:spPr>
          <a:xfrm flipV="1">
            <a:off x="7756560" y="4066200"/>
            <a:ext cx="972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7" name=""/>
          <p:cNvSpPr/>
          <p:nvPr/>
        </p:nvSpPr>
        <p:spPr>
          <a:xfrm flipV="1">
            <a:off x="7766280" y="4052160"/>
            <a:ext cx="936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8" name=""/>
          <p:cNvSpPr/>
          <p:nvPr/>
        </p:nvSpPr>
        <p:spPr>
          <a:xfrm flipV="1">
            <a:off x="7775640" y="4033080"/>
            <a:ext cx="504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9" name=""/>
          <p:cNvSpPr/>
          <p:nvPr/>
        </p:nvSpPr>
        <p:spPr>
          <a:xfrm flipV="1">
            <a:off x="7780680" y="402804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0" name=""/>
          <p:cNvSpPr/>
          <p:nvPr/>
        </p:nvSpPr>
        <p:spPr>
          <a:xfrm flipV="1">
            <a:off x="7780680" y="4018680"/>
            <a:ext cx="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1" name=""/>
          <p:cNvSpPr/>
          <p:nvPr/>
        </p:nvSpPr>
        <p:spPr>
          <a:xfrm flipV="1">
            <a:off x="7780680" y="4008960"/>
            <a:ext cx="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2" name=""/>
          <p:cNvSpPr/>
          <p:nvPr/>
        </p:nvSpPr>
        <p:spPr>
          <a:xfrm flipH="1" flipV="1">
            <a:off x="7775640" y="4004280"/>
            <a:ext cx="504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3" name=""/>
          <p:cNvSpPr/>
          <p:nvPr/>
        </p:nvSpPr>
        <p:spPr>
          <a:xfrm flipH="1">
            <a:off x="7770960" y="400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4" name=""/>
          <p:cNvSpPr/>
          <p:nvPr/>
        </p:nvSpPr>
        <p:spPr>
          <a:xfrm flipH="1">
            <a:off x="7766280" y="4004280"/>
            <a:ext cx="468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5" name=""/>
          <p:cNvSpPr/>
          <p:nvPr/>
        </p:nvSpPr>
        <p:spPr>
          <a:xfrm flipH="1">
            <a:off x="7747200" y="4004280"/>
            <a:ext cx="1908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6" name=""/>
          <p:cNvSpPr/>
          <p:nvPr/>
        </p:nvSpPr>
        <p:spPr>
          <a:xfrm>
            <a:off x="7747200" y="4018680"/>
            <a:ext cx="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7" name=""/>
          <p:cNvSpPr/>
          <p:nvPr/>
        </p:nvSpPr>
        <p:spPr>
          <a:xfrm flipH="1">
            <a:off x="7742520" y="402336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8" name=""/>
          <p:cNvSpPr/>
          <p:nvPr/>
        </p:nvSpPr>
        <p:spPr>
          <a:xfrm flipH="1">
            <a:off x="7737480" y="4033080"/>
            <a:ext cx="5040" cy="237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9" name=""/>
          <p:cNvSpPr/>
          <p:nvPr/>
        </p:nvSpPr>
        <p:spPr>
          <a:xfrm>
            <a:off x="7737480" y="405684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0" name=""/>
          <p:cNvSpPr/>
          <p:nvPr/>
        </p:nvSpPr>
        <p:spPr>
          <a:xfrm>
            <a:off x="7737480" y="4075920"/>
            <a:ext cx="0" cy="1440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1" name=""/>
          <p:cNvSpPr/>
          <p:nvPr/>
        </p:nvSpPr>
        <p:spPr>
          <a:xfrm>
            <a:off x="7737480" y="4090320"/>
            <a:ext cx="9720" cy="284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2" name=""/>
          <p:cNvSpPr/>
          <p:nvPr/>
        </p:nvSpPr>
        <p:spPr>
          <a:xfrm>
            <a:off x="7747200" y="4118760"/>
            <a:ext cx="936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3" name=""/>
          <p:cNvSpPr/>
          <p:nvPr/>
        </p:nvSpPr>
        <p:spPr>
          <a:xfrm>
            <a:off x="7756560" y="412812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4" name=""/>
          <p:cNvSpPr/>
          <p:nvPr/>
        </p:nvSpPr>
        <p:spPr>
          <a:xfrm>
            <a:off x="7761600" y="4137840"/>
            <a:ext cx="936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5" name=""/>
          <p:cNvSpPr/>
          <p:nvPr/>
        </p:nvSpPr>
        <p:spPr>
          <a:xfrm>
            <a:off x="7770960" y="4142520"/>
            <a:ext cx="334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6" name=""/>
          <p:cNvSpPr/>
          <p:nvPr/>
        </p:nvSpPr>
        <p:spPr>
          <a:xfrm>
            <a:off x="7804440" y="4152240"/>
            <a:ext cx="9360" cy="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7" name=""/>
          <p:cNvSpPr/>
          <p:nvPr/>
        </p:nvSpPr>
        <p:spPr>
          <a:xfrm flipV="1">
            <a:off x="7813800" y="4147200"/>
            <a:ext cx="972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8" name=""/>
          <p:cNvSpPr/>
          <p:nvPr/>
        </p:nvSpPr>
        <p:spPr>
          <a:xfrm flipV="1">
            <a:off x="7823520" y="4128120"/>
            <a:ext cx="2376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9" name=""/>
          <p:cNvSpPr/>
          <p:nvPr/>
        </p:nvSpPr>
        <p:spPr>
          <a:xfrm flipV="1">
            <a:off x="7847280" y="4123440"/>
            <a:ext cx="4680" cy="46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0" name=""/>
          <p:cNvSpPr/>
          <p:nvPr/>
        </p:nvSpPr>
        <p:spPr>
          <a:xfrm flipV="1">
            <a:off x="7851960" y="411408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1" name=""/>
          <p:cNvSpPr/>
          <p:nvPr/>
        </p:nvSpPr>
        <p:spPr>
          <a:xfrm flipV="1">
            <a:off x="7856640" y="4104360"/>
            <a:ext cx="504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2" name=""/>
          <p:cNvSpPr/>
          <p:nvPr/>
        </p:nvSpPr>
        <p:spPr>
          <a:xfrm flipV="1">
            <a:off x="7861680" y="4095000"/>
            <a:ext cx="4680" cy="93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3" name=""/>
          <p:cNvSpPr/>
          <p:nvPr/>
        </p:nvSpPr>
        <p:spPr>
          <a:xfrm flipV="1">
            <a:off x="7866360" y="4075920"/>
            <a:ext cx="0" cy="1908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4" name=""/>
          <p:cNvSpPr/>
          <p:nvPr/>
        </p:nvSpPr>
        <p:spPr>
          <a:xfrm flipV="1">
            <a:off x="7866360" y="4066200"/>
            <a:ext cx="4680" cy="972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5" name=""/>
          <p:cNvSpPr/>
          <p:nvPr/>
        </p:nvSpPr>
        <p:spPr>
          <a:xfrm flipV="1">
            <a:off x="7871040" y="4052160"/>
            <a:ext cx="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6" name=""/>
          <p:cNvSpPr/>
          <p:nvPr/>
        </p:nvSpPr>
        <p:spPr>
          <a:xfrm flipH="1" flipV="1">
            <a:off x="7866360" y="4047120"/>
            <a:ext cx="468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7" name=""/>
          <p:cNvSpPr/>
          <p:nvPr/>
        </p:nvSpPr>
        <p:spPr>
          <a:xfrm>
            <a:off x="7866360" y="4047120"/>
            <a:ext cx="0" cy="5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8" name=""/>
          <p:cNvSpPr/>
          <p:nvPr/>
        </p:nvSpPr>
        <p:spPr>
          <a:xfrm flipH="1">
            <a:off x="7861680" y="4052160"/>
            <a:ext cx="4680" cy="1404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9" name=""/>
          <p:cNvSpPr/>
          <p:nvPr/>
        </p:nvSpPr>
        <p:spPr>
          <a:xfrm flipH="1">
            <a:off x="7856640" y="4066200"/>
            <a:ext cx="5040" cy="38160"/>
          </a:xfrm>
          <a:prstGeom prst="line">
            <a:avLst/>
          </a:prstGeom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PlaceHolder 1"/>
          <p:cNvSpPr>
            <a:spLocks noGrp="1"/>
          </p:cNvSpPr>
          <p:nvPr>
            <p:ph/>
          </p:nvPr>
        </p:nvSpPr>
        <p:spPr>
          <a:xfrm>
            <a:off x="727560" y="1591920"/>
            <a:ext cx="4891680" cy="187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i="1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Генеральная совокупность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 — совокупность всех объектов, относительно которых предполагается делать выводы при изучении конкретной задачи.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i="1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Выборка</a:t>
            </a: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 или выборочная совокупность — часть генеральной совокупности элементов, которая охватывается экспериментом (наблюдением, опросом).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1" name="PlaceHolder 2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Генеральная совокупность. Выборка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62" name="Google Shape;185;p31" descr=""/>
          <p:cNvPicPr/>
          <p:nvPr/>
        </p:nvPicPr>
        <p:blipFill>
          <a:blip r:embed="rId1"/>
          <a:stretch/>
        </p:blipFill>
        <p:spPr>
          <a:xfrm>
            <a:off x="6376320" y="1193040"/>
            <a:ext cx="1954080" cy="1465560"/>
          </a:xfrm>
          <a:prstGeom prst="rect">
            <a:avLst/>
          </a:prstGeom>
          <a:ln w="38100">
            <a:solidFill>
              <a:srgbClr val="ffffff"/>
            </a:solidFill>
            <a:round/>
          </a:ln>
        </p:spPr>
      </p:pic>
      <p:sp>
        <p:nvSpPr>
          <p:cNvPr id="5063" name="Google Shape;186;p31"/>
          <p:cNvSpPr/>
          <p:nvPr/>
        </p:nvSpPr>
        <p:spPr>
          <a:xfrm>
            <a:off x="6376320" y="3304440"/>
            <a:ext cx="1998720" cy="146556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4" name="PlaceHolder 3"/>
          <p:cNvSpPr>
            <a:spLocks noGrp="1"/>
          </p:cNvSpPr>
          <p:nvPr>
            <p:ph/>
          </p:nvPr>
        </p:nvSpPr>
        <p:spPr>
          <a:xfrm>
            <a:off x="7058160" y="2710080"/>
            <a:ext cx="634320" cy="645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1" lang="ru" sz="2300" spc="-1" strike="noStrike">
                <a:solidFill>
                  <a:srgbClr val="6aa84f"/>
                </a:solidFill>
                <a:latin typeface="Lato"/>
                <a:ea typeface="Lato"/>
              </a:rPr>
              <a:t>VS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5" name="PlaceHolder 4"/>
          <p:cNvSpPr>
            <a:spLocks noGrp="1"/>
          </p:cNvSpPr>
          <p:nvPr>
            <p:ph type="sldNum" idx="1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207C78C-2239-4543-AF71-95016F92AAC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6" name="PlaceHolder 1"/>
          <p:cNvSpPr>
            <a:spLocks noGrp="1"/>
          </p:cNvSpPr>
          <p:nvPr>
            <p:ph type="title"/>
          </p:nvPr>
        </p:nvSpPr>
        <p:spPr>
          <a:xfrm>
            <a:off x="727560" y="657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Способы создания выборок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7" name="PlaceHolder 2"/>
          <p:cNvSpPr>
            <a:spLocks noGrp="1"/>
          </p:cNvSpPr>
          <p:nvPr>
            <p:ph/>
          </p:nvPr>
        </p:nvSpPr>
        <p:spPr>
          <a:xfrm>
            <a:off x="4080960" y="1458000"/>
            <a:ext cx="4442040" cy="710280"/>
          </a:xfrm>
          <a:prstGeom prst="rect">
            <a:avLst/>
          </a:prstGeom>
          <a:noFill/>
          <a:ln w="38160">
            <a:solidFill>
              <a:srgbClr val="f4cccc"/>
            </a:solidFill>
            <a:round/>
          </a:ln>
        </p:spPr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Невероятностные выборки (детерминированные)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связаны с субъективными критериями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8" name="PlaceHolder 3"/>
          <p:cNvSpPr>
            <a:spLocks noGrp="1"/>
          </p:cNvSpPr>
          <p:nvPr>
            <p:ph/>
          </p:nvPr>
        </p:nvSpPr>
        <p:spPr>
          <a:xfrm>
            <a:off x="727560" y="1458000"/>
            <a:ext cx="2303640" cy="475920"/>
          </a:xfrm>
          <a:prstGeom prst="rect">
            <a:avLst/>
          </a:prstGeom>
          <a:noFill/>
          <a:ln w="38160">
            <a:solidFill>
              <a:srgbClr val="d9ead3"/>
            </a:solidFill>
            <a:round/>
          </a:ln>
        </p:spPr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222222"/>
                </a:solidFill>
                <a:latin typeface="Lato"/>
                <a:ea typeface="Lato"/>
              </a:rPr>
              <a:t>Вероятностные выборки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9" name="PlaceHolder 4"/>
          <p:cNvSpPr>
            <a:spLocks noGrp="1"/>
          </p:cNvSpPr>
          <p:nvPr>
            <p:ph type="sldNum" idx="1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D45A8D8-4769-4355-B29E-A0C26FD297C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0" name="PlaceHolder 1"/>
          <p:cNvSpPr>
            <a:spLocks noGrp="1"/>
          </p:cNvSpPr>
          <p:nvPr>
            <p:ph type="title"/>
          </p:nvPr>
        </p:nvSpPr>
        <p:spPr>
          <a:xfrm>
            <a:off x="727560" y="4428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200" spc="-1" strike="noStrike">
                <a:solidFill>
                  <a:srgbClr val="1a1a1a"/>
                </a:solidFill>
                <a:latin typeface="Raleway"/>
                <a:ea typeface="Raleway"/>
              </a:rPr>
              <a:t>Вероятностные выборки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1" name="PlaceHolder 2"/>
          <p:cNvSpPr>
            <a:spLocks noGrp="1"/>
          </p:cNvSpPr>
          <p:nvPr>
            <p:ph type="sldNum" idx="1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837187B-5BF8-4C9B-A093-E64488E6318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072" name="Google Shape;203;p33"/>
          <p:cNvSpPr/>
          <p:nvPr/>
        </p:nvSpPr>
        <p:spPr>
          <a:xfrm>
            <a:off x="438840" y="1358280"/>
            <a:ext cx="8456760" cy="36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Вероятностные выборки</a:t>
            </a: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 – при создании таких выборок мы предполагаем, что генеральная совокупность достаточно однородна и все её элементы одинаково доступны.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Простая случайная выборка</a:t>
            </a: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 (simple random sample) – случайный набор объектов из генеральной совокупности. Пример: 100 мужчин, участвующих в Олимпийских играх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Стратифицированная выборка</a:t>
            </a: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 (stratified sample) – перед тем, как случайным образом отобрать объекты из генеральной совокупности, мы разбиваем её на несколько страт (групп).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i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Пример:</a:t>
            </a: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 мужчины 18-25 лет, 36-31, 32-36 и так далее.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Потом уже из этих групп случайно набираем по N человек.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Групповая выборка</a:t>
            </a: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 (cluster sample) – также сначала делим генеральную совокупность на кластеры, только считаем, что они между собой схожи.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i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Пример:</a:t>
            </a: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 рост жителей Санкт-Петербурга. Мы делим их на районы (Адмиралтейский, Василеостровский и т.д.), а потом случайно набираем людей из нескольких случайно выбранных районов для исследования.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2023-09-14T23:01:51Z</dcterms:modified>
  <cp:revision>1</cp:revision>
  <dc:subject/>
  <dc:title/>
</cp:coreProperties>
</file>